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2FEE-321F-44C3-8D63-53F05AD16D75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9189-DB74-4C3C-86EE-9032AE8E3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2FEE-321F-44C3-8D63-53F05AD16D75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9189-DB74-4C3C-86EE-9032AE8E3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2FEE-321F-44C3-8D63-53F05AD16D75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9189-DB74-4C3C-86EE-9032AE8E3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2FEE-321F-44C3-8D63-53F05AD16D75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9189-DB74-4C3C-86EE-9032AE8E3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2FEE-321F-44C3-8D63-53F05AD16D75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9189-DB74-4C3C-86EE-9032AE8E3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2FEE-321F-44C3-8D63-53F05AD16D75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9189-DB74-4C3C-86EE-9032AE8E3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2FEE-321F-44C3-8D63-53F05AD16D75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9189-DB74-4C3C-86EE-9032AE8E3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2FEE-321F-44C3-8D63-53F05AD16D75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9189-DB74-4C3C-86EE-9032AE8E3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2FEE-321F-44C3-8D63-53F05AD16D75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9189-DB74-4C3C-86EE-9032AE8E3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2FEE-321F-44C3-8D63-53F05AD16D75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9189-DB74-4C3C-86EE-9032AE8E3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2FEE-321F-44C3-8D63-53F05AD16D75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9189-DB74-4C3C-86EE-9032AE8E3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C2FEE-321F-44C3-8D63-53F05AD16D75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29189-DB74-4C3C-86EE-9032AE8E3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3276600" y="3022803"/>
            <a:ext cx="3987597" cy="3054147"/>
            <a:chOff x="1866900" y="3632403"/>
            <a:chExt cx="3987597" cy="3054147"/>
          </a:xfrm>
        </p:grpSpPr>
        <p:sp>
          <p:nvSpPr>
            <p:cNvPr id="32" name="Cloud 31"/>
            <p:cNvSpPr/>
            <p:nvPr/>
          </p:nvSpPr>
          <p:spPr>
            <a:xfrm>
              <a:off x="1866900" y="4114800"/>
              <a:ext cx="1524000" cy="1200150"/>
            </a:xfrm>
            <a:prstGeom prst="clou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>
                  <a:latin typeface="Alien Encounters" pitchFamily="2" charset="0"/>
                </a:rPr>
                <a:t>JUMP</a:t>
              </a:r>
              <a:endParaRPr lang="en-US" sz="1400" i="1" dirty="0">
                <a:latin typeface="Alien Encounters" pitchFamily="2" charset="0"/>
              </a:endParaRPr>
            </a:p>
          </p:txBody>
        </p:sp>
        <p:pic>
          <p:nvPicPr>
            <p:cNvPr id="6" name="Picture 5" descr="main_charatcter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6300" y="3632403"/>
              <a:ext cx="1168197" cy="1168197"/>
            </a:xfrm>
            <a:prstGeom prst="rect">
              <a:avLst/>
            </a:prstGeom>
          </p:spPr>
        </p:pic>
        <p:cxnSp>
          <p:nvCxnSpPr>
            <p:cNvPr id="8" name="Curved Connector 7"/>
            <p:cNvCxnSpPr>
              <a:stCxn id="6" idx="1"/>
              <a:endCxn id="32" idx="3"/>
            </p:cNvCxnSpPr>
            <p:nvPr/>
          </p:nvCxnSpPr>
          <p:spPr>
            <a:xfrm rot="10800000">
              <a:off x="2628900" y="4183420"/>
              <a:ext cx="2057400" cy="33082"/>
            </a:xfrm>
            <a:prstGeom prst="curvedConnector4">
              <a:avLst>
                <a:gd name="adj1" fmla="val -1577"/>
                <a:gd name="adj2" fmla="val 791010"/>
              </a:avLst>
            </a:prstGeom>
            <a:ln w="285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loud 20"/>
            <p:cNvSpPr/>
            <p:nvPr/>
          </p:nvSpPr>
          <p:spPr>
            <a:xfrm>
              <a:off x="1866900" y="5486400"/>
              <a:ext cx="1524000" cy="1200150"/>
            </a:xfrm>
            <a:prstGeom prst="clou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>
                  <a:latin typeface="Alien Encounters" pitchFamily="2" charset="0"/>
                </a:rPr>
                <a:t>JUMP</a:t>
              </a:r>
              <a:endParaRPr lang="en-US" sz="2800" i="1" dirty="0">
                <a:latin typeface="Alien Encounters" pitchFamily="2" charset="0"/>
              </a:endParaRPr>
            </a:p>
          </p:txBody>
        </p:sp>
        <p:cxnSp>
          <p:nvCxnSpPr>
            <p:cNvPr id="23" name="Curved Connector 7"/>
            <p:cNvCxnSpPr>
              <a:stCxn id="21" idx="3"/>
              <a:endCxn id="6" idx="1"/>
            </p:cNvCxnSpPr>
            <p:nvPr/>
          </p:nvCxnSpPr>
          <p:spPr>
            <a:xfrm rot="5400000" flipH="1" flipV="1">
              <a:off x="2988341" y="3857061"/>
              <a:ext cx="1338518" cy="2057400"/>
            </a:xfrm>
            <a:prstGeom prst="curvedConnector2">
              <a:avLst/>
            </a:prstGeom>
            <a:ln w="285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76200" y="228600"/>
            <a:ext cx="9067800" cy="2901747"/>
            <a:chOff x="-838200" y="0"/>
            <a:chExt cx="9067800" cy="2901747"/>
          </a:xfrm>
        </p:grpSpPr>
        <p:pic>
          <p:nvPicPr>
            <p:cNvPr id="67" name="Picture 66" descr="main_charatcter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4200" y="0"/>
              <a:ext cx="1168197" cy="1168197"/>
            </a:xfrm>
            <a:prstGeom prst="rect">
              <a:avLst/>
            </a:prstGeom>
          </p:spPr>
        </p:pic>
        <p:sp>
          <p:nvSpPr>
            <p:cNvPr id="68" name="Cloud 67"/>
            <p:cNvSpPr/>
            <p:nvPr/>
          </p:nvSpPr>
          <p:spPr>
            <a:xfrm>
              <a:off x="-838200" y="1701597"/>
              <a:ext cx="1524000" cy="1200150"/>
            </a:xfrm>
            <a:prstGeom prst="clou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>
                  <a:latin typeface="Alien Encounters" pitchFamily="2" charset="0"/>
                </a:rPr>
                <a:t>JUMP</a:t>
              </a:r>
              <a:endParaRPr lang="en-US" sz="2800" i="1" dirty="0">
                <a:latin typeface="Alien Encounters" pitchFamily="2" charset="0"/>
              </a:endParaRPr>
            </a:p>
          </p:txBody>
        </p:sp>
        <p:cxnSp>
          <p:nvCxnSpPr>
            <p:cNvPr id="69" name="Curved Connector 7"/>
            <p:cNvCxnSpPr>
              <a:stCxn id="68" idx="3"/>
              <a:endCxn id="67" idx="1"/>
            </p:cNvCxnSpPr>
            <p:nvPr/>
          </p:nvCxnSpPr>
          <p:spPr>
            <a:xfrm rot="5400000" flipH="1" flipV="1">
              <a:off x="930941" y="-423042"/>
              <a:ext cx="1186118" cy="3200400"/>
            </a:xfrm>
            <a:prstGeom prst="curvedConnector2">
              <a:avLst/>
            </a:prstGeom>
            <a:ln w="285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urved Connector 7"/>
            <p:cNvCxnSpPr>
              <a:stCxn id="67" idx="3"/>
              <a:endCxn id="75" idx="3"/>
            </p:cNvCxnSpPr>
            <p:nvPr/>
          </p:nvCxnSpPr>
          <p:spPr>
            <a:xfrm>
              <a:off x="4292397" y="584099"/>
              <a:ext cx="3175203" cy="1186118"/>
            </a:xfrm>
            <a:prstGeom prst="curvedConnector2">
              <a:avLst/>
            </a:prstGeom>
            <a:ln w="285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loud 74"/>
            <p:cNvSpPr/>
            <p:nvPr/>
          </p:nvSpPr>
          <p:spPr>
            <a:xfrm>
              <a:off x="6705600" y="1701597"/>
              <a:ext cx="1524000" cy="1200150"/>
            </a:xfrm>
            <a:prstGeom prst="clou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>
                  <a:latin typeface="Alien Encounters" pitchFamily="2" charset="0"/>
                </a:rPr>
                <a:t>Land</a:t>
              </a:r>
              <a:endParaRPr lang="en-US" sz="2800" i="1" dirty="0" smtClean="0">
                <a:latin typeface="Alien Encounters" pitchFamily="2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Czardragon</dc:creator>
  <cp:lastModifiedBy>Czardragon</cp:lastModifiedBy>
  <cp:revision>11</cp:revision>
  <dcterms:created xsi:type="dcterms:W3CDTF">2013-11-17T18:01:25Z</dcterms:created>
  <dcterms:modified xsi:type="dcterms:W3CDTF">2013-11-20T01:55:51Z</dcterms:modified>
</cp:coreProperties>
</file>