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229600" cy="1975104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Programarea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orientată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CGI:</a:t>
            </a:r>
            <a:b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Dezvoltare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3600" dirty="0" err="1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Autodesk Maya</a:t>
            </a:r>
            <a:endParaRPr lang="en-US" sz="3600" b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4419600"/>
            <a:ext cx="3886200" cy="11430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ro-RO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ordonator stiinţific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Monescu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Vlad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5029200" y="5410200"/>
            <a:ext cx="3505200" cy="5334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Absolvent: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Avram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Remus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Capitolul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b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înseamnă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CGI?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Computer-generated imagery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(CGI)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 metodă de a crea efecte speciale în filme. În 2005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jumatate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din filme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conţineau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CGI, iar în ziua de azi peste 85%.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CGI este folosit şi în: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Crearea imaginilor şi peisajelor statice;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Scene arhitecturale;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Modele anatomice;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Simulare şi vizualizare interactiva;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Animaţie pe calculator.</a:t>
            </a:r>
          </a:p>
          <a:p>
            <a:pPr lvl="1">
              <a:buClrTx/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Capitolul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b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Programarea</a:t>
            </a:r>
            <a: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</a:t>
            </a:r>
            <a: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pe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Python.</a:t>
            </a:r>
            <a:b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Interacţiunea Python cu Maya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	În acest capitol am vorbit despre:</a:t>
            </a:r>
          </a:p>
          <a:p>
            <a:pPr>
              <a:buClrTx/>
              <a:buNone/>
            </a:pP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Cum a fost proiectat softul Autodesk Maya în C++;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Modul cum interacţionează Python cu Autodesk Maya;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Programarea orientată pe obiecte în limbajul de programare Python în softul Autodesk Maya;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Limbajul de programare Python versus limbajul de programare MEL;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Diferenţele principale dintre Python şi alte limbaje de programare;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Ce reprezintă un modul în limbajul de programare Python;</a:t>
            </a:r>
          </a:p>
          <a:p>
            <a:pPr>
              <a:buClr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41853" cy="54864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ro-RO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3200400"/>
            <a:ext cx="1676400" cy="3276600"/>
          </a:xfrm>
        </p:spPr>
        <p:txBody>
          <a:bodyPr/>
          <a:lstStyle/>
          <a:p>
            <a:r>
              <a:rPr lang="ro-RO" sz="17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Autodesk </a:t>
            </a:r>
            <a:r>
              <a:rPr lang="vi-VN" sz="17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Maya este o aplicație software, destinată modelării grafice tridimensionale și animaței.</a:t>
            </a:r>
            <a:r>
              <a:rPr lang="ro-RO" sz="17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ajutorul acestei aplicaţii se cre</a:t>
            </a:r>
            <a:r>
              <a:rPr lang="en-US" sz="17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sz="17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aza efectele speciale pentru filme (CGI).</a:t>
            </a:r>
            <a:endParaRPr lang="en-US" sz="17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2209800" y="3276600"/>
            <a:ext cx="1600200" cy="2209800"/>
          </a:xfrm>
        </p:spPr>
        <p:txBody>
          <a:bodyPr>
            <a:normAutofit/>
          </a:bodyPr>
          <a:lstStyle/>
          <a:p>
            <a:r>
              <a:rPr lang="vi-VN" sz="1700" b="0" dirty="0" smtClean="0">
                <a:solidFill>
                  <a:schemeClr val="tx1"/>
                </a:solidFill>
              </a:rPr>
              <a:t>Qt este un sistem inter-platformă de dezvoltare a programelor pentru calculator, folosit </a:t>
            </a:r>
            <a:r>
              <a:rPr lang="vi-VN" sz="1700" b="0" dirty="0" smtClean="0">
                <a:solidFill>
                  <a:schemeClr val="tx1"/>
                </a:solidFill>
              </a:rPr>
              <a:t>pentru </a:t>
            </a:r>
            <a:r>
              <a:rPr lang="ro-RO" sz="1700" b="0" dirty="0" smtClean="0">
                <a:solidFill>
                  <a:schemeClr val="tx1"/>
                </a:solidFill>
              </a:rPr>
              <a:t>a </a:t>
            </a:r>
            <a:r>
              <a:rPr lang="vi-VN" sz="1700" b="0" dirty="0" smtClean="0">
                <a:solidFill>
                  <a:schemeClr val="tx1"/>
                </a:solidFill>
              </a:rPr>
              <a:t>crearea </a:t>
            </a:r>
            <a:r>
              <a:rPr lang="ro-RO" sz="17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interfaţa grafică</a:t>
            </a:r>
            <a:r>
              <a:rPr lang="ro-RO" sz="1700" b="0" dirty="0" smtClean="0">
                <a:solidFill>
                  <a:schemeClr val="tx1"/>
                </a:solidFill>
              </a:rPr>
              <a:t>.</a:t>
            </a:r>
            <a:endParaRPr lang="en-US" sz="1700" b="0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51c54ab6caadd75a0204dd76f96ce3a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1694691" cy="888771"/>
          </a:xfrm>
        </p:spPr>
      </p:pic>
      <p:pic>
        <p:nvPicPr>
          <p:cNvPr id="13" name="Content Placeholder 12" descr="qt-logo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2362200" y="1828800"/>
            <a:ext cx="1295400" cy="1295400"/>
          </a:xfr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2209800" y="2057400"/>
            <a:ext cx="4040188" cy="3845720"/>
          </a:xfrm>
          <a:prstGeom prst="rect">
            <a:avLst/>
          </a:prstGeom>
        </p:spPr>
        <p:txBody>
          <a:bodyPr vert="horz" tIns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Content Placeholder 12" descr="q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1752600"/>
            <a:ext cx="1295400" cy="1295400"/>
          </a:xfrm>
          <a:prstGeom prst="rect">
            <a:avLst/>
          </a:prstGeom>
        </p:spPr>
      </p:pic>
      <p:pic>
        <p:nvPicPr>
          <p:cNvPr id="15" name="Content Placeholder 12" descr="qt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2057400"/>
            <a:ext cx="1447800" cy="762000"/>
          </a:xfrm>
          <a:prstGeom prst="rect">
            <a:avLst/>
          </a:prstGeom>
        </p:spPr>
      </p:pic>
      <p:sp>
        <p:nvSpPr>
          <p:cNvPr id="18" name="Text Placeholder 8"/>
          <p:cNvSpPr txBox="1">
            <a:spLocks/>
          </p:cNvSpPr>
          <p:nvPr/>
        </p:nvSpPr>
        <p:spPr>
          <a:xfrm>
            <a:off x="4038600" y="3200400"/>
            <a:ext cx="1447800" cy="3048000"/>
          </a:xfrm>
          <a:prstGeom prst="rect">
            <a:avLst/>
          </a:prstGeom>
        </p:spPr>
        <p:txBody>
          <a:bodyPr vert="horz" lIns="45720" tIns="0" rIns="45720" bIns="0" anchor="ctr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vi-VN" sz="1700" dirty="0" smtClean="0"/>
              <a:t>Eclipse este un mediu de dezvoltare open-source</a:t>
            </a:r>
            <a:r>
              <a:rPr lang="ro-RO" sz="1700" dirty="0" smtClean="0"/>
              <a:t>. </a:t>
            </a:r>
            <a:r>
              <a:rPr lang="ro-RO" sz="1700" dirty="0" smtClean="0">
                <a:latin typeface="Times New Roman" pitchFamily="18" charset="0"/>
                <a:cs typeface="Times New Roman" pitchFamily="18" charset="0"/>
              </a:rPr>
              <a:t>Acesta contine un spatiu de lucru de bază şi un sistem extenisbil ce permite personalizarea lui.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5715000" y="3200400"/>
            <a:ext cx="1447800" cy="2286000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ro-RO" sz="1700" dirty="0" smtClean="0">
                <a:latin typeface="Times New Roman" pitchFamily="18" charset="0"/>
                <a:cs typeface="Times New Roman" pitchFamily="18" charset="0"/>
              </a:rPr>
              <a:t>, open-source, de nivel înalt utilizat pe scară largă.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Content Placeholder 12" descr="qt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2057400"/>
            <a:ext cx="1110711" cy="762000"/>
          </a:xfrm>
          <a:prstGeom prst="rect">
            <a:avLst/>
          </a:prstGeom>
        </p:spPr>
      </p:pic>
      <p:sp>
        <p:nvSpPr>
          <p:cNvPr id="17" name="Text Placeholder 8"/>
          <p:cNvSpPr txBox="1">
            <a:spLocks/>
          </p:cNvSpPr>
          <p:nvPr/>
        </p:nvSpPr>
        <p:spPr>
          <a:xfrm>
            <a:off x="7391400" y="3200400"/>
            <a:ext cx="1600200" cy="2819400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Maya Embedded Language (MEL)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de scripting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simplifica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sarcinile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softul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grafica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3D Autodesk Maya.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2471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Capitolul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b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Creare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-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Descriere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funcţionalitate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52800"/>
          </a:xfrm>
        </p:spPr>
        <p:txBody>
          <a:bodyPr/>
          <a:lstStyle/>
          <a:p>
            <a:pPr>
              <a:buClrTx/>
              <a:buNone/>
            </a:pP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Plugin-ul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Mediu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realizat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munca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artistilor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mediului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realizarea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-se automat. Cu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acestui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script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200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Plugin-ul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Poain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El de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mp, slide-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modifica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iconi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utilizarea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</a:rPr>
              <a:t>Vă mulțumesc pentru atenție şi pentru timpul acordat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1131</TotalTime>
  <Words>221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Programarea orientată pe obiecte în CGI: Dezvoltare plugin în Python pentru Autodesk Maya</vt:lpstr>
      <vt:lpstr>Capitolul 1  Ce înseamnă CGI?</vt:lpstr>
      <vt:lpstr>Capitolul 2 Programarea orientată pe obiecte în Python. Interacţiunea Python cu Maya</vt:lpstr>
      <vt:lpstr>Slide 4</vt:lpstr>
      <vt:lpstr>Tehnologii folosite</vt:lpstr>
      <vt:lpstr>Capitolul 3   Plugin “Creare Mediu” - Descriere si funcţionalitate</vt:lpstr>
      <vt:lpstr>Vă mulțumesc pentru atenție şi pentru timpul acordat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Programarea orientată pe obiecte în CGI: Dezvoltare plugin în Python pentru Autodesk Maya</dc:title>
  <dc:creator>Remus</dc:creator>
  <cp:lastModifiedBy>Remus</cp:lastModifiedBy>
  <cp:revision>145</cp:revision>
  <dcterms:created xsi:type="dcterms:W3CDTF">2006-08-16T00:00:00Z</dcterms:created>
  <dcterms:modified xsi:type="dcterms:W3CDTF">2014-02-12T15:32:29Z</dcterms:modified>
</cp:coreProperties>
</file>