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t>2/15/2007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t>2/15/2007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t>2/15/2007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t>2/15/2007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t>2/15/2007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t>2/15/2007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t>2/15/2007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t>2/15/2007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t>2/15/2007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t>2/15/2007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t>2/15/2007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B2AD-34D6-4093-8772-DC8079B6D005}" type="datetimeFigureOut">
              <a:rPr lang="en-US" smtClean="0"/>
              <a:t>2/15/2007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3D44-A265-4C35-B3D9-34A1C005FE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faXcooL</dc:creator>
  <dcterms:created xsi:type="dcterms:W3CDTF">2011-07-02T15:24:40Z</dcterms:created>
</cp:coreProperties>
</file>