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425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35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513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5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15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73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040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388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896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604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124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D0FC-47A7-42CA-9300-8C72BEBF30D8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D610-FA6C-4632-8E3D-EDEBF2B23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456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689713" y="4941168"/>
            <a:ext cx="69127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SISTEMA DE GESTIÓN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 REDES VIALES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 r="1220" b="11285"/>
          <a:stretch/>
        </p:blipFill>
        <p:spPr bwMode="auto">
          <a:xfrm>
            <a:off x="395536" y="692696"/>
            <a:ext cx="8425797" cy="363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29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18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5" b="5459"/>
          <a:stretch/>
        </p:blipFill>
        <p:spPr>
          <a:xfrm>
            <a:off x="68462" y="5707980"/>
            <a:ext cx="1083450" cy="920378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" y="3857209"/>
            <a:ext cx="897651" cy="897651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9000"/>
                    </a14:imgEffect>
                    <a14:imgEffect>
                      <a14:brightnessContrast bright="36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01" b="4007"/>
          <a:stretch/>
        </p:blipFill>
        <p:spPr>
          <a:xfrm>
            <a:off x="2449984" y="2393602"/>
            <a:ext cx="6696744" cy="4469458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61654" y="-10417"/>
            <a:ext cx="723306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SISTEMA DE GESTIÓN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 REDES VIALES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/>
          <a:stretch/>
        </p:blipFill>
        <p:spPr>
          <a:xfrm>
            <a:off x="7558580" y="0"/>
            <a:ext cx="1581835" cy="1161678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364" y="1025750"/>
            <a:ext cx="8039720" cy="1172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38894" y="1484784"/>
            <a:ext cx="7956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¿Para QUÉ un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sistema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de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gestión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? 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8462" y="3166973"/>
            <a:ext cx="45756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     </a:t>
            </a:r>
            <a:r>
              <a:rPr lang="en-US" altLang="ko-K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Conocer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el </a:t>
            </a:r>
            <a:r>
              <a:rPr lang="en-US" altLang="ko-K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Patrimonio</a:t>
            </a:r>
            <a:endParaRPr lang="en-US" altLang="ko-KR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7" y="3104037"/>
            <a:ext cx="610127" cy="610127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821122" y="4021587"/>
            <a:ext cx="32577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Evaluar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su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Estado</a:t>
            </a: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821122" y="4864847"/>
            <a:ext cx="425493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Administrar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los </a:t>
            </a:r>
            <a:r>
              <a:rPr lang="en-US" altLang="ko-K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Recursos</a:t>
            </a:r>
            <a:endParaRPr lang="en-US" altLang="ko-KR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4"/>
          <a:stretch/>
        </p:blipFill>
        <p:spPr>
          <a:xfrm>
            <a:off x="226369" y="4837720"/>
            <a:ext cx="581836" cy="588315"/>
          </a:xfrm>
          <a:prstGeom prst="rect">
            <a:avLst/>
          </a:prstGeom>
        </p:spPr>
      </p:pic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781658" y="5665564"/>
            <a:ext cx="425493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Georreferenciación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de la </a:t>
            </a:r>
            <a:r>
              <a:rPr lang="en-US" altLang="ko-K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Información</a:t>
            </a:r>
            <a:endParaRPr lang="en-US" altLang="ko-KR" sz="2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38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IMAE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17</cp:revision>
  <dcterms:created xsi:type="dcterms:W3CDTF">2019-10-16T12:47:57Z</dcterms:created>
  <dcterms:modified xsi:type="dcterms:W3CDTF">2019-10-16T16:22:05Z</dcterms:modified>
</cp:coreProperties>
</file>