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custDataLst>
    <p:tags r:id="rId3"/>
  </p:custDataLst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394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77126-18D1-4992-9289-B458E0BEBE1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FEE9-E517-4D10-863F-5303DAA87A6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6400A-6BD1-4528-A34B-B09091868C8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5D53-294A-4075-92DD-CCB9A1A0B92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71EA-1BDB-4B2E-9332-8E0EA6A9B39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E590-2412-420B-AAE3-83690CD2157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5932-059F-482B-B30E-A5FBC55D159A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6895-B77B-4143-81EF-0BDFE1E2073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9B11-5499-4268-BC1A-0E9C3EA4980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9E37C-0808-410B-9DFF-F2B95D45118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DC62-AC53-40F3-8C4F-93571CBEA90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0175"/>
            <a:ext cx="21717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0175"/>
            <a:ext cx="16002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4609D5-2E03-4459-8C4D-8203ACECA4D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688" y="-39688"/>
            <a:ext cx="5829300" cy="1536701"/>
          </a:xfr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</p:spPr>
        <p:txBody>
          <a:bodyPr/>
          <a:lstStyle/>
          <a:p>
            <a:pPr eaLnBrk="1" hangingPunct="1"/>
            <a:r>
              <a:rPr lang="es-ES_tradnl" sz="1000" b="1" smtClean="0">
                <a:latin typeface="Arial Narrow" pitchFamily="34" charset="0"/>
              </a:rPr>
              <a:t/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/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UNIVERSIDAD NACIONAL DE ROSARIO</a:t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FACULTAD DE CIENCIAS EXACTAS, INGENIERÍA Y AGRIMENSURA</a:t>
            </a:r>
            <a:br>
              <a:rPr lang="es-ES_tradnl" sz="1000" b="1" smtClean="0">
                <a:latin typeface="Arial Narrow" pitchFamily="34" charset="0"/>
              </a:rPr>
            </a:br>
            <a:r>
              <a:rPr lang="es-ES_tradnl" sz="1000" b="1" smtClean="0">
                <a:latin typeface="Arial Narrow" pitchFamily="34" charset="0"/>
              </a:rPr>
              <a:t>ESCUELA DE POSGRADO Y EDUCACIÓN CONTINUA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028700" y="1281113"/>
            <a:ext cx="5829300" cy="1943100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/>
            <a:r>
              <a:rPr lang="es-ES_tradnl" sz="1600" b="1" dirty="0">
                <a:solidFill>
                  <a:schemeClr val="tx2"/>
                </a:solidFill>
              </a:rPr>
              <a:t>Asignatura/Curso Acreditable</a:t>
            </a: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" b="1" dirty="0" smtClean="0"/>
              <a:t>“Diseño Geométrico de Intersecciones </a:t>
            </a:r>
            <a:r>
              <a:rPr lang="es-ES" b="1" smtClean="0"/>
              <a:t>y Distribuidores</a:t>
            </a:r>
            <a:r>
              <a:rPr lang="es-ES_tradnl" smtClean="0"/>
              <a:t>”</a:t>
            </a:r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endParaRPr lang="es-ES_tradnl" sz="10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/>
            <a:r>
              <a:rPr lang="es-ES_tradnl" sz="1200" b="1" dirty="0">
                <a:solidFill>
                  <a:schemeClr val="tx2"/>
                </a:solidFill>
                <a:latin typeface="Arial Narrow" pitchFamily="34" charset="0"/>
              </a:rPr>
              <a:t>Válido para la Maestría en Ing. Vial de la Facultad de Ciencias Exactas, Ingeniería y Agrimensura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28700" y="3224213"/>
            <a:ext cx="5829300" cy="6681787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 w="9525">
            <a:noFill/>
            <a:miter lim="800000"/>
            <a:headEnd/>
            <a:tailEnd/>
          </a:ln>
        </p:spPr>
        <p:txBody>
          <a:bodyPr lIns="108000" tIns="90000" rIns="108000" bIns="90000"/>
          <a:lstStyle/>
          <a:p>
            <a:r>
              <a:rPr lang="es-ES" sz="1100" b="1" dirty="0" smtClean="0"/>
              <a:t>PROFESOR</a:t>
            </a:r>
          </a:p>
          <a:p>
            <a:r>
              <a:rPr lang="es-ES" sz="1100" i="1" dirty="0" smtClean="0"/>
              <a:t>Ing</a:t>
            </a:r>
            <a:r>
              <a:rPr lang="es-ES" sz="1100" i="1" dirty="0"/>
              <a:t>. </a:t>
            </a:r>
            <a:r>
              <a:rPr lang="es-ES" sz="1100" i="1" dirty="0" smtClean="0"/>
              <a:t>Rodolfo Eduardo </a:t>
            </a:r>
            <a:r>
              <a:rPr lang="es-ES" sz="1100" i="1" dirty="0" err="1" smtClean="0"/>
              <a:t>Goñi</a:t>
            </a:r>
            <a:r>
              <a:rPr lang="es-ES" sz="1100" i="1" dirty="0" smtClean="0"/>
              <a:t> </a:t>
            </a:r>
          </a:p>
          <a:p>
            <a:endParaRPr lang="es-ES" sz="900" b="1" dirty="0" smtClean="0"/>
          </a:p>
          <a:p>
            <a:r>
              <a:rPr lang="es-ES" sz="1100" b="1" dirty="0" smtClean="0"/>
              <a:t>DIRECTOR</a:t>
            </a:r>
          </a:p>
          <a:p>
            <a:r>
              <a:rPr lang="es-AR" sz="1100" i="1" dirty="0" err="1" smtClean="0"/>
              <a:t>Mter</a:t>
            </a:r>
            <a:r>
              <a:rPr lang="es-AR" sz="1100" i="1" dirty="0" smtClean="0"/>
              <a:t>. Ing. </a:t>
            </a:r>
            <a:r>
              <a:rPr lang="it-IT" sz="1100" i="1" dirty="0" smtClean="0"/>
              <a:t>Liliana Marta Zeoli</a:t>
            </a:r>
            <a:endParaRPr lang="es-ES" sz="1100" b="1" i="1" dirty="0"/>
          </a:p>
          <a:p>
            <a:r>
              <a:rPr lang="pt-BR" sz="900" b="1" dirty="0"/>
              <a:t> </a:t>
            </a:r>
          </a:p>
          <a:p>
            <a:pPr algn="just"/>
            <a:r>
              <a:rPr lang="es-ES" sz="1100" b="1" dirty="0"/>
              <a:t>DESTINATARIOS</a:t>
            </a:r>
            <a:endParaRPr lang="es-ES" sz="1100" dirty="0"/>
          </a:p>
          <a:p>
            <a:r>
              <a:rPr lang="es-ES" sz="1100" dirty="0" smtClean="0"/>
              <a:t>Profesionales y personal de organismos públicos de la especialidad vial, universidades, empresas constructoras y consultoras. Supervisores, inspectores y/o auditores de obras viales. Alumnos avanzados de la carrera de grado de Ingeniería Civil de la UNR. </a:t>
            </a:r>
          </a:p>
          <a:p>
            <a:pPr algn="just"/>
            <a:endParaRPr lang="es-ES" sz="900" b="1" dirty="0"/>
          </a:p>
          <a:p>
            <a:pPr algn="just"/>
            <a:r>
              <a:rPr lang="es-ES" sz="1100" b="1" dirty="0"/>
              <a:t>OBJETIVOS</a:t>
            </a:r>
            <a:endParaRPr lang="es-ES" sz="1100" dirty="0"/>
          </a:p>
          <a:p>
            <a:pPr lvl="0"/>
            <a:r>
              <a:rPr lang="es-AR" sz="1100" dirty="0" smtClean="0"/>
              <a:t>Adquirir conocimientos específicos sobre diseño de intersecciones y distribuidores.</a:t>
            </a:r>
          </a:p>
          <a:p>
            <a:pPr lvl="0"/>
            <a:r>
              <a:rPr lang="es-AR" sz="1100" dirty="0" smtClean="0"/>
              <a:t>Conocer y trabajar con herramientas informáticas modernas en el ámbito del proyecto vial.</a:t>
            </a:r>
          </a:p>
          <a:p>
            <a:pPr lvl="0"/>
            <a:r>
              <a:rPr lang="es-AR" sz="1100" dirty="0" smtClean="0"/>
              <a:t>Familiarizarse con las tipologías clásicas de intersecciones y distribuidores. Relacionar los aspectos del diseño geométrico de intersecciones con la seguridad en circulación.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 smtClean="0"/>
              <a:t>CONTENIDOS </a:t>
            </a:r>
            <a:endParaRPr lang="es-ES" sz="1100" dirty="0"/>
          </a:p>
          <a:p>
            <a:r>
              <a:rPr lang="es-ES" sz="1100" dirty="0" smtClean="0"/>
              <a:t>Introducción al diseño de intersecciones y distribuidores. Controles geométricos en las intersecciones. Distancia visual en intersecciones. Vehículo de diseño. Tipologías de intersecciones. Distribuidores a distinto nivel. </a:t>
            </a:r>
            <a:endParaRPr lang="es-ES" sz="1100" dirty="0"/>
          </a:p>
          <a:p>
            <a:pPr algn="just"/>
            <a:endParaRPr lang="es-ES" sz="1100" dirty="0" smtClean="0"/>
          </a:p>
          <a:p>
            <a:pPr algn="just"/>
            <a:r>
              <a:rPr lang="es-ES" sz="1100" dirty="0" smtClean="0"/>
              <a:t>Para la realización de la ejercitación práctica se requiere de conocimientos básicos de </a:t>
            </a:r>
            <a:r>
              <a:rPr lang="es-ES" sz="1100" dirty="0" err="1" smtClean="0"/>
              <a:t>Autocad</a:t>
            </a:r>
            <a:r>
              <a:rPr lang="es-ES" sz="1100" dirty="0" smtClean="0"/>
              <a:t>, y en lo posible asistir con </a:t>
            </a:r>
            <a:r>
              <a:rPr lang="es-ES" sz="1100" dirty="0" err="1" smtClean="0"/>
              <a:t>notebook</a:t>
            </a:r>
            <a:r>
              <a:rPr lang="es-ES" sz="1100" dirty="0" smtClean="0"/>
              <a:t>.</a:t>
            </a:r>
          </a:p>
          <a:p>
            <a:pPr algn="just"/>
            <a:endParaRPr lang="es-ES_tradnl" sz="900" dirty="0"/>
          </a:p>
          <a:p>
            <a:r>
              <a:rPr lang="es-ES" sz="1100" b="1" dirty="0" smtClean="0"/>
              <a:t>FECHA: </a:t>
            </a:r>
            <a:r>
              <a:rPr lang="es-ES" sz="1100" dirty="0" smtClean="0"/>
              <a:t>18, 19 y 20 de agosto, y 1, 2 y 3 </a:t>
            </a:r>
            <a:r>
              <a:rPr lang="es-ES" sz="1100" smtClean="0"/>
              <a:t>de </a:t>
            </a:r>
            <a:r>
              <a:rPr lang="es-ES" sz="1100" smtClean="0"/>
              <a:t>setiembre de 2016.</a:t>
            </a:r>
            <a:endParaRPr lang="es-ES" sz="1100" dirty="0"/>
          </a:p>
          <a:p>
            <a:pPr algn="just"/>
            <a:endParaRPr lang="es-ES" sz="900" b="1" dirty="0"/>
          </a:p>
          <a:p>
            <a:pPr algn="just"/>
            <a:r>
              <a:rPr lang="es-ES" sz="1100" b="1" dirty="0" smtClean="0"/>
              <a:t>HORARIO: </a:t>
            </a:r>
            <a:r>
              <a:rPr lang="es-ES" sz="1100" dirty="0" smtClean="0"/>
              <a:t>Jueves </a:t>
            </a:r>
            <a:r>
              <a:rPr lang="es-ES" sz="1100" dirty="0"/>
              <a:t>de </a:t>
            </a:r>
            <a:r>
              <a:rPr lang="es-ES" sz="1100" dirty="0" smtClean="0"/>
              <a:t>14 </a:t>
            </a:r>
            <a:r>
              <a:rPr lang="es-ES" sz="1100" dirty="0"/>
              <a:t>a </a:t>
            </a:r>
            <a:r>
              <a:rPr lang="es-ES" sz="1100" dirty="0" smtClean="0"/>
              <a:t>19 horas, viernes </a:t>
            </a:r>
            <a:r>
              <a:rPr lang="es-ES" sz="1100" dirty="0"/>
              <a:t>de 9 a </a:t>
            </a:r>
            <a:r>
              <a:rPr lang="es-ES" sz="1100" dirty="0" smtClean="0"/>
              <a:t>17 horas y sábados </a:t>
            </a:r>
            <a:r>
              <a:rPr lang="es-ES" sz="1100" dirty="0"/>
              <a:t>de 9 </a:t>
            </a:r>
            <a:r>
              <a:rPr lang="es-ES" sz="1100" dirty="0" smtClean="0"/>
              <a:t>a12 </a:t>
            </a:r>
            <a:r>
              <a:rPr lang="es-ES" sz="1100" dirty="0"/>
              <a:t>horas</a:t>
            </a:r>
          </a:p>
          <a:p>
            <a:pPr algn="just"/>
            <a:endParaRPr lang="es-ES" sz="900" b="1" dirty="0"/>
          </a:p>
          <a:p>
            <a:r>
              <a:rPr lang="es-ES" sz="1100" b="1" dirty="0" smtClean="0"/>
              <a:t>LUGAR: </a:t>
            </a:r>
            <a:r>
              <a:rPr lang="es-AR" sz="1100" dirty="0" smtClean="0"/>
              <a:t>Facultad de Ciencias Exactas, Ingeniería y Agrimensura. </a:t>
            </a:r>
          </a:p>
          <a:p>
            <a:r>
              <a:rPr lang="es-AR" sz="1100" dirty="0" err="1" smtClean="0"/>
              <a:t>Berutti</a:t>
            </a:r>
            <a:r>
              <a:rPr lang="es-AR" sz="1100" dirty="0" smtClean="0"/>
              <a:t> y Riobamba, 2º piso edificio </a:t>
            </a:r>
            <a:r>
              <a:rPr lang="es-AR" sz="1100" dirty="0" err="1" smtClean="0"/>
              <a:t>Imae</a:t>
            </a:r>
            <a:r>
              <a:rPr lang="es-AR" sz="1100" b="1" dirty="0" smtClean="0"/>
              <a:t>, </a:t>
            </a:r>
            <a:r>
              <a:rPr lang="es-AR" sz="1100" dirty="0" smtClean="0"/>
              <a:t>Ciudad Universitaria.</a:t>
            </a:r>
          </a:p>
          <a:p>
            <a:pPr algn="just"/>
            <a:endParaRPr lang="es-ES" sz="900" dirty="0"/>
          </a:p>
          <a:p>
            <a:pPr algn="just"/>
            <a:r>
              <a:rPr lang="es-ES" sz="1100" b="1" dirty="0" smtClean="0"/>
              <a:t>COSTO: </a:t>
            </a:r>
            <a:r>
              <a:rPr lang="es-ES" sz="1100" dirty="0" smtClean="0"/>
              <a:t>$ 3500</a:t>
            </a:r>
            <a:r>
              <a:rPr lang="es-ES" sz="1100" dirty="0"/>
              <a:t>, con descuentos para alumnos de la Maestría en Ing. Vial de la FCEIA y docentes de otras universidades.</a:t>
            </a:r>
            <a:endParaRPr lang="es-ES" sz="1100" b="1" dirty="0"/>
          </a:p>
          <a:p>
            <a:pPr algn="just"/>
            <a:endParaRPr lang="es-ES" sz="1100" b="1" dirty="0"/>
          </a:p>
          <a:p>
            <a:pPr algn="just"/>
            <a:r>
              <a:rPr lang="es-ES" sz="1100" b="1" dirty="0"/>
              <a:t>INFORMES E INSCRIPCIÓN</a:t>
            </a:r>
          </a:p>
          <a:p>
            <a:pPr algn="just"/>
            <a:r>
              <a:rPr lang="es-ES_tradnl" sz="1100" dirty="0"/>
              <a:t>Escuela de Posgrado y Educación </a:t>
            </a:r>
            <a:r>
              <a:rPr lang="es-ES_tradnl" sz="1100" dirty="0" smtClean="0"/>
              <a:t>Continua</a:t>
            </a:r>
            <a:endParaRPr lang="es-ES_tradnl" sz="1100" dirty="0"/>
          </a:p>
          <a:p>
            <a:pPr algn="just"/>
            <a:r>
              <a:rPr lang="es-ES_tradnl" sz="1100" dirty="0"/>
              <a:t>Av. Pellegrini 250 P.B. – S 2000 BTP - Rosario</a:t>
            </a:r>
          </a:p>
          <a:p>
            <a:pPr algn="just"/>
            <a:r>
              <a:rPr lang="es-ES_tradnl" sz="1100" dirty="0"/>
              <a:t>e-mail: posgrado@fceia.unr.edu.ar      web: http://posgrado.fceia.unr.edu.ar</a:t>
            </a:r>
          </a:p>
          <a:p>
            <a:pPr algn="just"/>
            <a:r>
              <a:rPr lang="es-ES_tradnl" sz="1100" dirty="0"/>
              <a:t>Teléfono/Fax: 0341 – 4802655. De 8:00 a 13:00 </a:t>
            </a:r>
            <a:r>
              <a:rPr lang="es-ES_tradnl" sz="1100" dirty="0" smtClean="0"/>
              <a:t>horas</a:t>
            </a:r>
            <a:endParaRPr lang="es-ES_tradnl" sz="1100" dirty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 rot="10800000">
            <a:off x="-77788" y="-39688"/>
            <a:ext cx="1130301" cy="9945688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r>
              <a:rPr lang="es-ES_tradnl" sz="3600">
                <a:solidFill>
                  <a:schemeClr val="bg1"/>
                </a:solidFill>
                <a:latin typeface="Arial Black" pitchFamily="34" charset="0"/>
              </a:rPr>
              <a:t>Maestría Ingeniería Vial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052513" y="1281113"/>
            <a:ext cx="58324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025525" y="3224213"/>
            <a:ext cx="5832475" cy="158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7 Imagen" descr="logo_UNR_calida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5488" y="57150"/>
            <a:ext cx="93662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9 Imagen" descr="logo_fceia_negro_calidad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413" y="71438"/>
            <a:ext cx="11779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11 Imagen" descr="epec-2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63" y="128588"/>
            <a:ext cx="11509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#x0D;&amp;#x0A;&amp;#x0D;&amp;#x0A;UNIVERSIDAD NACIONAL DE ROSARIO&amp;#x0D;&amp;#x0A;FACULTAD DE CIENCIAS EXACTAS, INGENIERIA Y AGRIMENSURA&amp;#x0D;&amp;#x0A;ESCUELA DE POSGRADO Y EDUC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45</Words>
  <Application>Microsoft Office PowerPoint</Application>
  <PresentationFormat>A4 (210 x 297 mm)</PresentationFormat>
  <Paragraphs>40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  UNIVERSIDAD NACIONAL DE ROSARIO FACULTAD DE CIENCIAS EXACTAS, INGENIERÍA Y AGRIMENSURA ESCUELA DE POSGRADO Y EDUCACIÓN CONTINUA</vt:lpstr>
    </vt:vector>
  </TitlesOfParts>
  <Company>The houze!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Mnmnb</dc:title>
  <dc:creator>WinuE</dc:creator>
  <cp:lastModifiedBy>Euro I3</cp:lastModifiedBy>
  <cp:revision>37</cp:revision>
  <dcterms:created xsi:type="dcterms:W3CDTF">2010-08-11T14:23:01Z</dcterms:created>
  <dcterms:modified xsi:type="dcterms:W3CDTF">2016-02-17T13:10:36Z</dcterms:modified>
</cp:coreProperties>
</file>