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462" y="265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2E04-20F2-4DE1-B2E4-D82A275A98C0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58AD9-A453-4710-BFEB-1E3C3939D012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05AAB-15AD-408F-9EB3-9C4C2737081C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84522-9BA4-40D6-AECA-FBEA6FD2D53A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76F32-9FEF-4577-9CCF-34A44D365D6B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71E46-B429-40F0-8AF6-5DDD2B43C9AE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F2070-90A1-4312-8EB6-8DDD5F7ED611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FE61F-7BE3-4DD8-8245-988E287BC9FF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A2FAF-AFC4-4003-96B4-59A1BB6E87F0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26305-09AA-474E-9191-6D8C955EC4F9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E823-CD19-4EC8-9DBC-E6D5A711A768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modificar el estilo de texto del patrón</a:t>
            </a:r>
          </a:p>
          <a:p>
            <a:pPr lvl="1"/>
            <a:r>
              <a:rPr lang="es-ES_tradnl" altLang="es-AR" smtClean="0"/>
              <a:t>Segundo nivel</a:t>
            </a:r>
          </a:p>
          <a:p>
            <a:pPr lvl="2"/>
            <a:r>
              <a:rPr lang="es-ES_tradnl" altLang="es-AR" smtClean="0"/>
              <a:t>Tercer nivel</a:t>
            </a:r>
          </a:p>
          <a:p>
            <a:pPr lvl="3"/>
            <a:r>
              <a:rPr lang="es-ES_tradnl" altLang="es-AR" smtClean="0"/>
              <a:t>Cuarto nivel</a:t>
            </a:r>
          </a:p>
          <a:p>
            <a:pPr lvl="4"/>
            <a:r>
              <a:rPr lang="es-ES_tradnl" altLang="es-A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A9C06D-9D62-46EF-BB72-C2B26AF6543E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688" y="-15875"/>
            <a:ext cx="5805487" cy="1512888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altLang="es-AR" sz="1000" b="1" smtClean="0">
                <a:latin typeface="Arial Narrow" pitchFamily="34" charset="0"/>
              </a:rPr>
              <a:t>UNIVERSIDAD NACIONAL DE ROSARIO</a:t>
            </a:r>
            <a:br>
              <a:rPr lang="es-ES_tradnl" altLang="es-AR" sz="1000" b="1" smtClean="0">
                <a:latin typeface="Arial Narrow" pitchFamily="34" charset="0"/>
              </a:rPr>
            </a:br>
            <a:r>
              <a:rPr lang="es-ES_tradnl" altLang="es-AR" sz="1000" b="1" smtClean="0">
                <a:latin typeface="Arial Narrow" pitchFamily="34" charset="0"/>
              </a:rPr>
              <a:t>FACULTAD DE CIENCIAS EXACTAS, INGENIERÍA Y AGRIMENSURA</a:t>
            </a:r>
            <a:br>
              <a:rPr lang="es-ES_tradnl" altLang="es-AR" sz="1000" b="1" smtClean="0">
                <a:latin typeface="Arial Narrow" pitchFamily="34" charset="0"/>
              </a:rPr>
            </a:br>
            <a:r>
              <a:rPr lang="es-ES_tradnl" altLang="es-AR" sz="1000" b="1" smtClean="0">
                <a:latin typeface="Arial Narrow" pitchFamily="34" charset="0"/>
              </a:rPr>
              <a:t>ESCUELA DE POSGRADO Y EDUCACIÓN CONTINUA</a:t>
            </a:r>
            <a:br>
              <a:rPr lang="es-ES_tradnl" altLang="es-AR" sz="1000" b="1" smtClean="0">
                <a:latin typeface="Arial Narrow" pitchFamily="34" charset="0"/>
              </a:rPr>
            </a:br>
            <a:r>
              <a:rPr lang="es-AR" altLang="es-AR" sz="1000" b="1" smtClean="0">
                <a:latin typeface="Arial Narrow" pitchFamily="34" charset="0"/>
              </a:rPr>
              <a:t/>
            </a:r>
            <a:br>
              <a:rPr lang="es-AR" altLang="es-AR" sz="1000" b="1" smtClean="0">
                <a:latin typeface="Arial Narrow" pitchFamily="34" charset="0"/>
              </a:rPr>
            </a:br>
            <a:r>
              <a:rPr lang="es-AR" altLang="es-AR" sz="1000" b="1" smtClean="0">
                <a:latin typeface="Arial Narrow" pitchFamily="34" charset="0"/>
              </a:rPr>
              <a:t/>
            </a:r>
            <a:br>
              <a:rPr lang="es-AR" altLang="es-AR" sz="1000" b="1" smtClean="0">
                <a:latin typeface="Arial Narrow" pitchFamily="34" charset="0"/>
              </a:rPr>
            </a:br>
            <a:endParaRPr lang="es-ES_tradnl" altLang="es-AR" sz="1000" b="1" smtClean="0">
              <a:latin typeface="Arial Narrow" pitchFamily="34" charset="0"/>
            </a:endParaRPr>
          </a:p>
        </p:txBody>
      </p:sp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057275" y="1497013"/>
            <a:ext cx="5805488" cy="12954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altLang="es-AR" sz="1600" b="1">
                <a:solidFill>
                  <a:schemeClr val="tx2"/>
                </a:solidFill>
              </a:rPr>
              <a:t>Asignatura / Curso Acreditable</a:t>
            </a:r>
          </a:p>
          <a:p>
            <a:pPr algn="ctr"/>
            <a:endParaRPr lang="es-ES_tradnl" altLang="es-AR" sz="1000" b="1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altLang="es-AR" b="1"/>
              <a:t>“Infraestructura Vial Sustentable</a:t>
            </a:r>
            <a:r>
              <a:rPr lang="es-ES_tradnl" altLang="es-AR" b="1"/>
              <a:t>”</a:t>
            </a:r>
            <a:endParaRPr lang="es-ES_tradnl" altLang="es-AR" sz="1000" b="1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altLang="es-AR" sz="1000" b="1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altLang="es-AR" sz="1200" b="1">
                <a:solidFill>
                  <a:schemeClr val="tx2"/>
                </a:solidFill>
                <a:latin typeface="Arial Narrow" pitchFamily="34" charset="0"/>
              </a:rPr>
              <a:t>Válido para la Maestría en Ingeniería Vial de la FCEIA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025525" y="2720975"/>
            <a:ext cx="5832475" cy="71850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r>
              <a:rPr lang="es-ES" altLang="es-AR" sz="1100" b="1"/>
              <a:t>PROFESORES </a:t>
            </a:r>
          </a:p>
          <a:p>
            <a:r>
              <a:rPr lang="es-ES" altLang="es-AR" sz="1100"/>
              <a:t>Dr. Ing. Florian Gschösser, Mg. Ing. Marina Cauhapé Casaux</a:t>
            </a:r>
          </a:p>
          <a:p>
            <a:endParaRPr lang="es-ES" altLang="es-AR" sz="1100"/>
          </a:p>
          <a:p>
            <a:r>
              <a:rPr lang="es-ES" altLang="es-AR" sz="1100" b="1"/>
              <a:t>DIRECTORA</a:t>
            </a:r>
          </a:p>
          <a:p>
            <a:r>
              <a:rPr lang="es-ES" altLang="es-AR" sz="1100"/>
              <a:t>Mg. Ing. Marina Cauhapé Casaux</a:t>
            </a:r>
          </a:p>
          <a:p>
            <a:endParaRPr lang="es-ES" altLang="es-AR" sz="1100"/>
          </a:p>
          <a:p>
            <a:r>
              <a:rPr lang="es-ES" altLang="es-AR" sz="1100" b="1"/>
              <a:t>DESTINATARIOS</a:t>
            </a:r>
          </a:p>
          <a:p>
            <a:r>
              <a:rPr lang="es-ES" altLang="es-AR" sz="1000"/>
              <a:t>Profesionales y personal de organismos públicos de la especialidad vial, universidades, empresas constructoras y consultoras. Supervisores, inspectores y/o auditores de obras viales. Alumnos avanzados de la carrera de grado de Ingeniería Civil de la UNR. </a:t>
            </a:r>
          </a:p>
          <a:p>
            <a:r>
              <a:rPr lang="es-ES" altLang="es-AR" sz="1000"/>
              <a:t>Profesionales y personal de organismos públicos de las siguientes carreras: Ing. Civil, Ing. Vial, Ing. en Transporte, y todos aquellos profesionales que trabajen enfocados en la sustentabilidad de las obras viales.</a:t>
            </a:r>
            <a:r>
              <a:rPr lang="es-ES" altLang="es-AR" sz="1100"/>
              <a:t> </a:t>
            </a:r>
          </a:p>
          <a:p>
            <a:endParaRPr lang="es-ES" altLang="es-AR" sz="1100"/>
          </a:p>
          <a:p>
            <a:r>
              <a:rPr lang="es-ES" altLang="es-AR" sz="1100" b="1"/>
              <a:t>OBJETIVOS</a:t>
            </a:r>
          </a:p>
          <a:p>
            <a:r>
              <a:rPr lang="es-ES" altLang="es-AR" sz="1000"/>
              <a:t>Introducir a los alumnos en materia de construcción sustentable y profundizar en el análisis de sustentabilidad de infraestructuras viales para determinar el incremento del valor ecológico, económico y social en proyectos concebidos con la última tecnología de construcción.</a:t>
            </a:r>
          </a:p>
          <a:p>
            <a:endParaRPr lang="es-ES" altLang="es-AR" sz="1100"/>
          </a:p>
          <a:p>
            <a:r>
              <a:rPr lang="es-ES" altLang="es-AR" sz="1100" b="1"/>
              <a:t>CONTENIDOS</a:t>
            </a:r>
            <a:r>
              <a:rPr lang="es-ES" altLang="es-AR" sz="1100"/>
              <a:t> </a:t>
            </a:r>
          </a:p>
          <a:p>
            <a:r>
              <a:rPr lang="es-ES" altLang="es-AR" sz="1000"/>
              <a:t>Se capacita a los asistentes sobre la potencialidad y operación de los métodos de LCA (Life Cycle Assessment – análisis del ciclo de vida) y LCC (Life Cycle Costing – costo del ciclo de vida) para evaluar proyectos viales en términos de sustentabilidad. Se abordan temas de desarrollo y</a:t>
            </a:r>
            <a:r>
              <a:rPr lang="es-AR" altLang="es-AR" sz="1000"/>
              <a:t> c</a:t>
            </a:r>
            <a:r>
              <a:rPr lang="es-ES" altLang="es-AR" sz="1000"/>
              <a:t>onstrucción sustentable</a:t>
            </a:r>
            <a:r>
              <a:rPr lang="es-AR" altLang="es-AR" sz="1000"/>
              <a:t>, </a:t>
            </a:r>
            <a:r>
              <a:rPr lang="es-ES" altLang="es-AR" sz="1000"/>
              <a:t>análisis de ciclo de vida</a:t>
            </a:r>
            <a:r>
              <a:rPr lang="es-AR" altLang="es-AR" sz="1000"/>
              <a:t>, </a:t>
            </a:r>
            <a:r>
              <a:rPr lang="es-ES" altLang="es-AR" sz="1000"/>
              <a:t>declaración ambiental de productos de construcción y costo del ciclo de vida enfocados a la Ingeniería vial. Empleo de Software de análisis de ciclo de vida. Desarrollo de ejercicios que aplican las herramientas de LCA y LCC a casos reales.</a:t>
            </a:r>
            <a:r>
              <a:rPr lang="es-ES" altLang="es-AR" sz="1100"/>
              <a:t> </a:t>
            </a:r>
          </a:p>
          <a:p>
            <a:endParaRPr lang="es-ES" altLang="es-AR" sz="1100"/>
          </a:p>
          <a:p>
            <a:r>
              <a:rPr lang="es-ES" altLang="es-AR" sz="1100" b="1"/>
              <a:t>LUGAR</a:t>
            </a:r>
          </a:p>
          <a:p>
            <a:r>
              <a:rPr lang="es-ES" altLang="es-AR" sz="1000"/>
              <a:t>Facultad de Ciencias Exactas, Ingeniería y Agrimensura. </a:t>
            </a:r>
          </a:p>
          <a:p>
            <a:r>
              <a:rPr lang="es-ES" altLang="es-AR" sz="1000"/>
              <a:t>Beruti y Riobamba, 2º piso edificio I</a:t>
            </a:r>
            <a:r>
              <a:rPr lang="es-AR" altLang="es-AR" sz="1000"/>
              <a:t>MAE</a:t>
            </a:r>
            <a:r>
              <a:rPr lang="es-ES" altLang="es-AR" sz="1000"/>
              <a:t>, Ciudad Universitaria.</a:t>
            </a:r>
          </a:p>
          <a:p>
            <a:endParaRPr lang="es-ES" altLang="es-AR" sz="1000"/>
          </a:p>
          <a:p>
            <a:r>
              <a:rPr lang="es-ES" altLang="es-AR" sz="1100" b="1"/>
              <a:t>FECHAS Y HORARIOS</a:t>
            </a:r>
            <a:r>
              <a:rPr lang="es-ES" altLang="es-AR" sz="1100"/>
              <a:t>: </a:t>
            </a:r>
            <a:r>
              <a:rPr lang="es-ES" altLang="es-AR" sz="1000"/>
              <a:t>15 al 18 de Agosto, de 8 a 16 hs.</a:t>
            </a:r>
          </a:p>
          <a:p>
            <a:endParaRPr lang="es-ES" altLang="es-AR" sz="1000"/>
          </a:p>
          <a:p>
            <a:r>
              <a:rPr lang="es-ES" altLang="es-AR" sz="1100" b="1"/>
              <a:t>COSTO</a:t>
            </a:r>
            <a:r>
              <a:rPr lang="es-ES" altLang="es-AR" sz="1100"/>
              <a:t>: </a:t>
            </a:r>
            <a:r>
              <a:rPr lang="es-ES" altLang="es-AR" sz="1000"/>
              <a:t>$ 4500, con descuentos para alumnos de la Maestría en Ing. Vial de la FCEIA y docentes de otras universidades.</a:t>
            </a:r>
          </a:p>
          <a:p>
            <a:endParaRPr lang="es-ES" altLang="es-AR" sz="1100"/>
          </a:p>
          <a:p>
            <a:r>
              <a:rPr lang="es-ES" altLang="es-AR" sz="1100" b="1"/>
              <a:t>INFORMES E INSCRIPCIÓN</a:t>
            </a:r>
          </a:p>
          <a:p>
            <a:r>
              <a:rPr lang="es-ES" altLang="es-AR" sz="1000"/>
              <a:t>Escuela de Posgrado y Educación Continua.</a:t>
            </a:r>
          </a:p>
          <a:p>
            <a:r>
              <a:rPr lang="es-ES" altLang="es-AR" sz="1000"/>
              <a:t>Av. Pellegrini 250 P.B. - S 2000 BTP – Rosario.</a:t>
            </a:r>
          </a:p>
          <a:p>
            <a:r>
              <a:rPr lang="es-ES" altLang="es-AR" sz="1000"/>
              <a:t>e-mail: posgrado@fceia.unr.edu.ar      web: http://posgrado.fceia.unr.edu.ar</a:t>
            </a:r>
          </a:p>
          <a:p>
            <a:r>
              <a:rPr lang="es-ES" altLang="es-AR" sz="1000"/>
              <a:t>Teléfono/Fax: 0341 - 480 2655   de 8:00 a 13:00 horas.</a:t>
            </a:r>
            <a:endParaRPr lang="es-AR" altLang="es-AR" sz="100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 rot="10800000">
            <a:off x="-77788" y="-39688"/>
            <a:ext cx="1130301" cy="9945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endParaRPr lang="es-ES_tradnl" altLang="es-AR" sz="3600">
              <a:solidFill>
                <a:schemeClr val="bg1"/>
              </a:solidFill>
              <a:latin typeface="Arial Black" pitchFamily="34" charset="0"/>
            </a:endParaRPr>
          </a:p>
          <a:p>
            <a:pPr algn="ctr"/>
            <a:endParaRPr lang="es-ES_tradnl" altLang="es-AR" sz="360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030288" y="1497013"/>
            <a:ext cx="5830887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36638" y="2735263"/>
            <a:ext cx="5830887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9" name="Picture 8" descr="C:\Documentos Rosana\Logos\logo_fceia_negro_calida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5538" y="165100"/>
            <a:ext cx="11350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9" descr="C:\Documentos Rosana\Logos\logo_UNR_calidad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9950" y="128588"/>
            <a:ext cx="7191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0" descr="C:\Documentos Rosana\Logos\epec-2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884238"/>
            <a:ext cx="117633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333</Words>
  <Application>Microsoft Office PowerPoint</Application>
  <PresentationFormat>A4 (210 x 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Arial Narrow</vt:lpstr>
      <vt:lpstr>Times New Roman</vt:lpstr>
      <vt:lpstr>Arial Black</vt:lpstr>
      <vt:lpstr>Diseño predeterminado</vt:lpstr>
      <vt:lpstr>UNIVERSIDAD NACIONAL DE ROSARIO FACULTAD DE CIENCIAS EXACTAS, INGENIERÍA Y AGRIMENSURA ESCUELA DE POSGRADO Y EDUCACIÓN CONTINUA   </vt:lpstr>
    </vt:vector>
  </TitlesOfParts>
  <Company>The houze!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65</cp:revision>
  <dcterms:created xsi:type="dcterms:W3CDTF">2010-08-11T14:23:01Z</dcterms:created>
  <dcterms:modified xsi:type="dcterms:W3CDTF">2017-06-06T12:52:15Z</dcterms:modified>
</cp:coreProperties>
</file>