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7315200" cy="9601200"/>
  <p:custDataLst>
    <p:tags r:id="rId3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624" y="224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DA8C7-B5C5-4367-A133-E588FD52F52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31548-54AE-4990-B4F8-83EEBD2B6DC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2184-7EEB-420F-8097-C1CE89F78C9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8693-27F8-4214-95D5-36530345F5A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00CC0-9B19-4605-93AA-4476D3ACB81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5EA14-FEAB-490E-82EA-5FFD068243F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1DB6B-5263-459E-A733-D67390C61D3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6EE3-1A6E-4739-A0E2-BF334B3E375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0FB0E-AB77-40A7-8858-D66357191EB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4652-692D-43F5-8A56-49D0B92B838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7FCFB-96A3-412C-8D17-7B94A2EB998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4138511-B6A7-4001-8491-C4FC3CBAD8C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8000" y="-39687"/>
            <a:ext cx="5760000" cy="1440000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sz="1000" b="1" dirty="0" smtClean="0">
                <a:latin typeface="Arial Narrow" pitchFamily="34" charset="0"/>
              </a:rPr>
              <a:t/>
            </a:r>
            <a:br>
              <a:rPr lang="es-ES_tradnl" sz="1000" b="1" dirty="0" smtClean="0">
                <a:latin typeface="Arial Narrow" pitchFamily="34" charset="0"/>
              </a:rPr>
            </a:br>
            <a:r>
              <a:rPr lang="es-ES_tradnl" sz="1000" b="1" dirty="0" smtClean="0">
                <a:latin typeface="Arial Narrow" pitchFamily="34" charset="0"/>
              </a:rPr>
              <a:t/>
            </a:r>
            <a:br>
              <a:rPr lang="es-ES_tradnl" sz="1000" b="1" dirty="0" smtClean="0">
                <a:latin typeface="Arial Narrow" pitchFamily="34" charset="0"/>
              </a:rPr>
            </a:br>
            <a:r>
              <a:rPr lang="es-ES_tradnl" sz="1000" b="1" dirty="0" smtClean="0">
                <a:latin typeface="Arial Narrow" pitchFamily="34" charset="0"/>
              </a:rPr>
              <a:t>UNIVERSIDAD NACIONAL DE ROSARIO</a:t>
            </a:r>
            <a:br>
              <a:rPr lang="es-ES_tradnl" sz="1000" b="1" dirty="0" smtClean="0">
                <a:latin typeface="Arial Narrow" pitchFamily="34" charset="0"/>
              </a:rPr>
            </a:br>
            <a:r>
              <a:rPr lang="es-ES_tradnl" sz="1000" b="1" dirty="0" smtClean="0">
                <a:latin typeface="Arial Narrow" pitchFamily="34" charset="0"/>
              </a:rPr>
              <a:t>FACULTAD DE CIENCIAS EXACTAS, INGENIERÍA Y AGRIMENSURA</a:t>
            </a:r>
            <a:br>
              <a:rPr lang="es-ES_tradnl" sz="1000" b="1" dirty="0" smtClean="0">
                <a:latin typeface="Arial Narrow" pitchFamily="34" charset="0"/>
              </a:rPr>
            </a:br>
            <a:r>
              <a:rPr lang="es-ES_tradnl" sz="1000" b="1" dirty="0" smtClean="0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098000" y="1423987"/>
            <a:ext cx="5760000" cy="169068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es-ES_tradnl" sz="1600" b="1" dirty="0">
                <a:solidFill>
                  <a:schemeClr val="tx2"/>
                </a:solidFill>
              </a:rPr>
              <a:t>Asignatura/Curso Acreditable</a:t>
            </a: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" sz="1600" b="1" dirty="0"/>
              <a:t>“Caracterización Avanzada de Materiales Viales </a:t>
            </a:r>
            <a:r>
              <a:rPr lang="es-ES_tradnl" sz="1600" b="1" dirty="0"/>
              <a:t>”</a:t>
            </a:r>
            <a:endParaRPr lang="es-ES_tradnl" sz="16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_tradnl" sz="1100" b="1" dirty="0">
                <a:solidFill>
                  <a:schemeClr val="tx2"/>
                </a:solidFill>
                <a:latin typeface="Arial Narrow" pitchFamily="34" charset="0"/>
              </a:rPr>
              <a:t>Válido para la Maestría en Ing. Vial de la Facultad de Ciencias Exactas, Ingeniería y Agrimensura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8000" y="3116261"/>
            <a:ext cx="5760000" cy="68040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/>
          <a:p>
            <a:endParaRPr lang="es-ES" sz="1100" b="1" dirty="0"/>
          </a:p>
          <a:p>
            <a:r>
              <a:rPr lang="es-ES" sz="1100" b="1" dirty="0"/>
              <a:t>PROFESORES</a:t>
            </a:r>
            <a:endParaRPr lang="es-ES" sz="1100" dirty="0"/>
          </a:p>
          <a:p>
            <a:r>
              <a:rPr lang="es-ES" sz="1100" dirty="0"/>
              <a:t>Dra. Ing. Silvia </a:t>
            </a:r>
            <a:r>
              <a:rPr lang="es-ES" sz="1100" dirty="0" err="1"/>
              <a:t>Angelone</a:t>
            </a:r>
            <a:r>
              <a:rPr lang="es-ES" sz="1100" dirty="0"/>
              <a:t>, Dr. Ing. Fernando Martínez y </a:t>
            </a:r>
            <a:r>
              <a:rPr lang="pt-BR" sz="1100" dirty="0" err="1"/>
              <a:t>Mter</a:t>
            </a:r>
            <a:r>
              <a:rPr lang="pt-BR" sz="1100" dirty="0"/>
              <a:t>  Ing. Marina </a:t>
            </a:r>
            <a:r>
              <a:rPr lang="pt-BR" sz="1100" dirty="0" err="1"/>
              <a:t>C.Casaux</a:t>
            </a:r>
            <a:r>
              <a:rPr lang="es-ES" sz="1100" dirty="0"/>
              <a:t> </a:t>
            </a:r>
          </a:p>
          <a:p>
            <a:r>
              <a:rPr lang="pt-BR" sz="1100" dirty="0"/>
              <a:t> </a:t>
            </a:r>
          </a:p>
          <a:p>
            <a:pPr algn="just"/>
            <a:r>
              <a:rPr lang="es-ES" sz="1100" b="1" dirty="0"/>
              <a:t>DESTINATARIOS</a:t>
            </a:r>
            <a:endParaRPr lang="es-ES" sz="1100" dirty="0"/>
          </a:p>
          <a:p>
            <a:pPr algn="just"/>
            <a:r>
              <a:rPr lang="es-ES" sz="1100" dirty="0"/>
              <a:t>Son destinatarios los graduados universitarios de las carreras: Ingeniería Civil, Ingeniería Vial, Ingeniería en Transporte, y todos aquellos que estén relacionados con la construcción, control de calidad, programación, mantenimiento y diseño de pavimentos.</a:t>
            </a:r>
          </a:p>
          <a:p>
            <a:pPr algn="just"/>
            <a:r>
              <a:rPr lang="es-ES" sz="1100" dirty="0"/>
              <a:t>Personal de organismos públicos de la especialidad vial, universidades, empresas constructoras, consultoras y concesionarias viales. Supervisores, inspectores y/o auditores de obras viales. </a:t>
            </a:r>
          </a:p>
          <a:p>
            <a:pPr algn="just"/>
            <a:r>
              <a:rPr lang="es-ES" sz="1100" dirty="0"/>
              <a:t>Los alumnos avanzados de la carrera de grado de Ingeniería Civil de la UNR.</a:t>
            </a:r>
          </a:p>
          <a:p>
            <a:pPr algn="just"/>
            <a:endParaRPr lang="es-ES" sz="1100" dirty="0"/>
          </a:p>
          <a:p>
            <a:pPr algn="just"/>
            <a:r>
              <a:rPr lang="es-ES" sz="1100" b="1" dirty="0"/>
              <a:t>OBJETIVOS</a:t>
            </a:r>
            <a:endParaRPr lang="es-ES" sz="1100" dirty="0"/>
          </a:p>
          <a:p>
            <a:pPr algn="just"/>
            <a:r>
              <a:rPr lang="es-ES" sz="1100" dirty="0"/>
              <a:t>La Asignatura tiene por objeto analizar los criterios actuales de caracterización de materiales viales mediante la determinación de sus propiedades fundamentales y su aplicación en los métodos de diseño empírico-mecanicistas de estructuras de pavimentos.</a:t>
            </a:r>
          </a:p>
          <a:p>
            <a:pPr algn="just"/>
            <a:endParaRPr lang="es-ES" sz="1100" dirty="0"/>
          </a:p>
          <a:p>
            <a:pPr algn="just"/>
            <a:r>
              <a:rPr lang="es-ES" sz="1100" b="1" dirty="0"/>
              <a:t>CONTENIDOS </a:t>
            </a:r>
            <a:endParaRPr lang="es-ES" sz="1100" dirty="0"/>
          </a:p>
          <a:p>
            <a:pPr fontAlgn="t"/>
            <a:r>
              <a:rPr lang="es-ES" sz="1100" dirty="0"/>
              <a:t>Introducción. Modelos de comportamiento. </a:t>
            </a:r>
            <a:r>
              <a:rPr lang="es-ES" sz="1100" dirty="0" err="1"/>
              <a:t>Deformabilidad</a:t>
            </a:r>
            <a:r>
              <a:rPr lang="es-ES" sz="1100" dirty="0"/>
              <a:t>, resistencia a la fatiga y a la deformación permanente de mezclas asfálticas. Módulo dinámico y resiliente. </a:t>
            </a:r>
            <a:r>
              <a:rPr lang="es-ES" sz="1100" dirty="0" err="1"/>
              <a:t>Deformabilidad</a:t>
            </a:r>
            <a:r>
              <a:rPr lang="es-ES" sz="1100" dirty="0"/>
              <a:t> y resistencia a la deformación permanente de suelos y materiales granulares. </a:t>
            </a:r>
            <a:r>
              <a:rPr lang="es-ES" sz="1100" dirty="0" err="1"/>
              <a:t>Deformabilidad</a:t>
            </a:r>
            <a:r>
              <a:rPr lang="es-ES" sz="1100" dirty="0"/>
              <a:t> y resistencia a la fatiga de materiales con ligantes hidráulicos. Modelización del comportamiento, factores de influencia y modelos de predicción. Aplicación al diseño estructural de pavimentos.</a:t>
            </a:r>
          </a:p>
          <a:p>
            <a:pPr algn="just"/>
            <a:endParaRPr lang="es-ES_tradnl" sz="1100" dirty="0"/>
          </a:p>
          <a:p>
            <a:pPr algn="just"/>
            <a:r>
              <a:rPr lang="es-ES" sz="1100" b="1" dirty="0"/>
              <a:t>FECHA: </a:t>
            </a:r>
            <a:r>
              <a:rPr lang="es-ES" sz="1100" dirty="0" smtClean="0"/>
              <a:t>10 al 13 de abril de 2018</a:t>
            </a:r>
            <a:endParaRPr lang="es-ES" sz="1100" dirty="0"/>
          </a:p>
          <a:p>
            <a:pPr algn="just"/>
            <a:endParaRPr lang="es-ES" sz="1100" b="1" dirty="0"/>
          </a:p>
          <a:p>
            <a:pPr algn="just"/>
            <a:r>
              <a:rPr lang="es-ES" sz="1100" b="1" dirty="0"/>
              <a:t>LUGAR: </a:t>
            </a:r>
            <a:r>
              <a:rPr lang="es-ES" sz="1100" dirty="0"/>
              <a:t>IMAE – Ciudad Universitaria              </a:t>
            </a:r>
          </a:p>
          <a:p>
            <a:pPr algn="just"/>
            <a:endParaRPr lang="es-ES" sz="1100" dirty="0"/>
          </a:p>
          <a:p>
            <a:pPr algn="just"/>
            <a:r>
              <a:rPr lang="es-ES" sz="1100" b="1" dirty="0"/>
              <a:t>HORARIO: </a:t>
            </a:r>
            <a:r>
              <a:rPr lang="es-ES" sz="1100" dirty="0"/>
              <a:t>9 a 17 horas</a:t>
            </a:r>
          </a:p>
          <a:p>
            <a:pPr algn="just"/>
            <a:endParaRPr lang="es-ES" sz="1100" b="1" dirty="0"/>
          </a:p>
          <a:p>
            <a:r>
              <a:rPr lang="es-ES" sz="1100" b="1" dirty="0"/>
              <a:t>COSTO: </a:t>
            </a:r>
            <a:r>
              <a:rPr lang="es-ES" sz="1100" dirty="0"/>
              <a:t>$ </a:t>
            </a:r>
            <a:r>
              <a:rPr lang="es-ES" sz="1100" dirty="0" smtClean="0"/>
              <a:t>5800, </a:t>
            </a:r>
            <a:r>
              <a:rPr lang="es-ES" sz="1100" dirty="0"/>
              <a:t>con descuentos para alumnos de la Maestría en Ing. Vial de la FCEIA y docentes de otras universidades.</a:t>
            </a:r>
          </a:p>
          <a:p>
            <a:endParaRPr lang="es-AR" sz="1000" b="1" dirty="0"/>
          </a:p>
          <a:p>
            <a:r>
              <a:rPr lang="es-AR" sz="1100" b="1" dirty="0"/>
              <a:t>INFORMES E INSCRIPCIÓN :</a:t>
            </a:r>
            <a:r>
              <a:rPr lang="es-AR" sz="1100" dirty="0"/>
              <a:t>Escuela de Posgrado y Educación Continua.</a:t>
            </a:r>
          </a:p>
          <a:p>
            <a:r>
              <a:rPr lang="es-AR" sz="1100" dirty="0"/>
              <a:t>Av. Pellegrini 250 P.B. - S 2000 BTP – Rosario.</a:t>
            </a:r>
          </a:p>
          <a:p>
            <a:r>
              <a:rPr lang="es-AR" sz="1100" dirty="0"/>
              <a:t>e-mail: posgrado@fceia.unr.edu.ar      web: http://posgrado.fceia.unr.edu.ar</a:t>
            </a:r>
          </a:p>
          <a:p>
            <a:r>
              <a:rPr lang="es-AR" sz="1100" dirty="0"/>
              <a:t>Teléfono/Fax: 0341 - 480 2655   de 8:00 a 13:00 horas.</a:t>
            </a:r>
            <a:endParaRPr lang="es-ES_tradnl" sz="11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1025525" y="1423988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025525" y="3152775"/>
            <a:ext cx="5832475" cy="1588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6"/>
          <p:cNvSpPr>
            <a:spLocks noChangeArrowheads="1"/>
          </p:cNvSpPr>
          <p:nvPr/>
        </p:nvSpPr>
        <p:spPr bwMode="auto">
          <a:xfrm rot="10800000">
            <a:off x="0" y="-25427"/>
            <a:ext cx="1130300" cy="9945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/>
            <a:r>
              <a:rPr lang="es-ES_tradnl" sz="3600">
                <a:solidFill>
                  <a:schemeClr val="bg1"/>
                </a:solidFill>
                <a:latin typeface="Arial Black" pitchFamily="34" charset="0"/>
              </a:rPr>
              <a:t>LABORATORIO VIAL</a:t>
            </a:r>
          </a:p>
        </p:txBody>
      </p:sp>
      <p:pic>
        <p:nvPicPr>
          <p:cNvPr id="2056" name="7 Imagen" descr="logo_UNR_calidad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05488" y="57150"/>
            <a:ext cx="93662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9 Imagen" descr="logo_fceia_negro_calidad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8413" y="71438"/>
            <a:ext cx="11779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11 Imagen" descr="epec-2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63" y="128588"/>
            <a:ext cx="11509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UNIVERSIDAD NACIONAL DE ROSARIO&amp;#x0D;&amp;#x0A;FACULTAD DE CIENCIAS EXACTAS, INGENIERIA Y AGRIMENSURA&amp;#x0D;&amp;#x0A;ESCUELA DE POSGRADO Y EDUC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49</Words>
  <Application>Microsoft Office PowerPoint</Application>
  <PresentationFormat>A4 (210 x 297 mm)</PresentationFormat>
  <Paragraphs>34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usuario</cp:lastModifiedBy>
  <cp:revision>35</cp:revision>
  <dcterms:created xsi:type="dcterms:W3CDTF">2010-08-11T14:23:01Z</dcterms:created>
  <dcterms:modified xsi:type="dcterms:W3CDTF">2017-11-22T14:10:43Z</dcterms:modified>
</cp:coreProperties>
</file>