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2412" y="-94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7126-18D1-4992-9289-B458E0BEBE1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FFEE9-E517-4D10-863F-5303DAA87A6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6400A-6BD1-4528-A34B-B09091868C8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A5D53-294A-4075-92DD-CCB9A1A0B92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71EA-1BDB-4B2E-9332-8E0EA6A9B39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E590-2412-420B-AAE3-83690CD2157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5932-059F-482B-B30E-A5FBC55D159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6895-B77B-4143-81EF-0BDFE1E2073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9B11-5499-4268-BC1A-0E9C3EA498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9E37C-0808-410B-9DFF-F2B95D4511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2DC62-AC53-40F3-8C4F-93571CBEA90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4609D5-2E03-4459-8C4D-8203ACECA4D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688" y="-39688"/>
            <a:ext cx="5829300" cy="1536701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br>
              <a:rPr lang="es-ES_tradnl" sz="1000" b="1">
                <a:latin typeface="Arial Narrow" pitchFamily="34" charset="0"/>
              </a:rPr>
            </a:b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UNIVERSIDAD NACIONAL DE ROSARIO</a:t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028700" y="1281113"/>
            <a:ext cx="5829300" cy="19431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b="1" dirty="0"/>
              <a:t>“Diseño Geométrico de Intersecciones </a:t>
            </a:r>
            <a:r>
              <a:rPr lang="es-ES" b="1"/>
              <a:t>y Distribuidores</a:t>
            </a:r>
            <a:r>
              <a:rPr lang="es-ES_tradnl"/>
              <a:t>”</a:t>
            </a:r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28700" y="3224213"/>
            <a:ext cx="5829300" cy="66817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r>
              <a:rPr lang="es-ES" sz="1100" b="1" dirty="0"/>
              <a:t>PROFESORES</a:t>
            </a:r>
          </a:p>
          <a:p>
            <a:r>
              <a:rPr lang="es-ES" sz="1100" i="1" dirty="0"/>
              <a:t>Ing. Rodolfo Eduardo Goñi . </a:t>
            </a:r>
            <a:r>
              <a:rPr lang="es-ES" sz="1100" i="1" dirty="0" err="1"/>
              <a:t>Mter</a:t>
            </a:r>
            <a:r>
              <a:rPr lang="es-ES" sz="1100" i="1" dirty="0"/>
              <a:t>. Ing. María A. </a:t>
            </a:r>
            <a:r>
              <a:rPr lang="es-ES" sz="1100" i="1"/>
              <a:t>Ferreyra.</a:t>
            </a:r>
            <a:endParaRPr lang="es-ES" sz="1100" i="1" dirty="0"/>
          </a:p>
          <a:p>
            <a:endParaRPr lang="es-ES" sz="900" b="1" dirty="0"/>
          </a:p>
          <a:p>
            <a:r>
              <a:rPr lang="es-ES" sz="1100" b="1" dirty="0"/>
              <a:t>DIRECTOR</a:t>
            </a:r>
          </a:p>
          <a:p>
            <a:r>
              <a:rPr lang="es-AR" sz="1100" i="1" dirty="0" err="1"/>
              <a:t>Mter</a:t>
            </a:r>
            <a:r>
              <a:rPr lang="es-AR" sz="1100" i="1" dirty="0"/>
              <a:t>. Ing. </a:t>
            </a:r>
            <a:r>
              <a:rPr lang="it-IT" sz="1100" i="1" dirty="0"/>
              <a:t>Liliana Marta Zeoli</a:t>
            </a:r>
            <a:endParaRPr lang="es-ES" sz="1100" b="1" i="1" dirty="0"/>
          </a:p>
          <a:p>
            <a:r>
              <a:rPr lang="pt-BR" sz="900" b="1" dirty="0"/>
              <a:t> </a:t>
            </a:r>
          </a:p>
          <a:p>
            <a:pPr algn="just"/>
            <a:r>
              <a:rPr lang="es-ES" sz="1100" b="1" dirty="0"/>
              <a:t>DESTINATARIOS</a:t>
            </a:r>
            <a:endParaRPr lang="es-ES" sz="1100" dirty="0"/>
          </a:p>
          <a:p>
            <a:r>
              <a:rPr lang="es-ES" sz="1100" dirty="0"/>
              <a:t>Profesionales y personal de organismos públicos de la especialidad vial, universidades, empresas constructoras y consultoras. Supervisores, inspectores y/o auditores de obras viales. Alumnos avanzados de la carrera de grado de Ingeniería Civil de la UNR. </a:t>
            </a:r>
          </a:p>
          <a:p>
            <a:pPr algn="just"/>
            <a:endParaRPr lang="es-ES" sz="900" b="1" dirty="0"/>
          </a:p>
          <a:p>
            <a:pPr algn="just"/>
            <a:r>
              <a:rPr lang="es-ES" sz="1100" b="1" dirty="0"/>
              <a:t>OBJETIVOS</a:t>
            </a:r>
            <a:endParaRPr lang="es-ES" sz="1100" dirty="0"/>
          </a:p>
          <a:p>
            <a:pPr lvl="0"/>
            <a:r>
              <a:rPr lang="es-AR" sz="1100" dirty="0"/>
              <a:t>Adquirir conocimientos específicos sobre diseño de intersecciones y distribuidores.</a:t>
            </a:r>
          </a:p>
          <a:p>
            <a:pPr lvl="0"/>
            <a:r>
              <a:rPr lang="es-AR" sz="1100" dirty="0"/>
              <a:t>Conocer y trabajar con herramientas informáticas modernas en el ámbito del proyecto vial.</a:t>
            </a:r>
          </a:p>
          <a:p>
            <a:pPr lvl="0"/>
            <a:r>
              <a:rPr lang="es-AR" sz="1100" dirty="0"/>
              <a:t>Familiarizarse con las tipologías clásicas de intersecciones y distribuidores. Relacionar los aspectos del diseño geométrico de intersecciones con la seguridad en circulación.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/>
              <a:t>CONTENIDOS </a:t>
            </a:r>
            <a:endParaRPr lang="es-ES" sz="1100" dirty="0"/>
          </a:p>
          <a:p>
            <a:r>
              <a:rPr lang="es-ES" sz="1100" dirty="0"/>
              <a:t>Introducción al diseño de intersecciones y distribuidores. Controles geométricos en las intersecciones. Distancia visual en intersecciones. Vehículo de diseño. Tipologías de intersecciones. Distribuidores a distinto nivel. </a:t>
            </a:r>
          </a:p>
          <a:p>
            <a:pPr algn="just"/>
            <a:endParaRPr lang="es-ES" sz="1100" dirty="0"/>
          </a:p>
          <a:p>
            <a:pPr algn="just"/>
            <a:r>
              <a:rPr lang="es-ES" sz="1100" dirty="0"/>
              <a:t>Para la realización de la ejercitación práctica se requiere de conocimientos básicos de </a:t>
            </a:r>
            <a:r>
              <a:rPr lang="es-ES" sz="1100" dirty="0" err="1"/>
              <a:t>Autocad</a:t>
            </a:r>
            <a:r>
              <a:rPr lang="es-ES" sz="1100" dirty="0"/>
              <a:t>, y en lo posible asistir con </a:t>
            </a:r>
            <a:r>
              <a:rPr lang="es-ES" sz="1100" dirty="0" err="1"/>
              <a:t>notebook</a:t>
            </a:r>
            <a:r>
              <a:rPr lang="es-ES" sz="1100" dirty="0"/>
              <a:t>.</a:t>
            </a:r>
          </a:p>
          <a:p>
            <a:pPr algn="just"/>
            <a:endParaRPr lang="es-ES_tradnl" sz="900" dirty="0"/>
          </a:p>
          <a:p>
            <a:r>
              <a:rPr lang="es-ES" sz="1100" b="1" dirty="0"/>
              <a:t>FECHA: </a:t>
            </a:r>
            <a:r>
              <a:rPr lang="es-ES" sz="1100" dirty="0"/>
              <a:t>14, 15, 16, 28 , 29 y 30 de junio de 2018.</a:t>
            </a:r>
          </a:p>
          <a:p>
            <a:pPr algn="just"/>
            <a:endParaRPr lang="es-ES" sz="900" b="1" dirty="0"/>
          </a:p>
          <a:p>
            <a:pPr algn="just"/>
            <a:r>
              <a:rPr lang="es-ES" sz="1100" b="1" dirty="0"/>
              <a:t>HORARIO: </a:t>
            </a:r>
            <a:r>
              <a:rPr lang="es-ES" sz="1100" dirty="0"/>
              <a:t>Jueves de 14 a 19 horas, viernes de 9 a 16 horas y sábados de 9 a12 horas</a:t>
            </a:r>
          </a:p>
          <a:p>
            <a:pPr algn="just"/>
            <a:endParaRPr lang="es-ES" sz="900" b="1" dirty="0"/>
          </a:p>
          <a:p>
            <a:r>
              <a:rPr lang="es-ES" sz="1100" b="1" dirty="0"/>
              <a:t>LUGAR: </a:t>
            </a:r>
            <a:r>
              <a:rPr lang="es-AR" sz="1100" dirty="0"/>
              <a:t>Facultad de Ciencias Exactas, Ingeniería y Agrimensura. </a:t>
            </a:r>
          </a:p>
          <a:p>
            <a:r>
              <a:rPr lang="es-AR" sz="1100" dirty="0" err="1"/>
              <a:t>Berutti</a:t>
            </a:r>
            <a:r>
              <a:rPr lang="es-AR" sz="1100" dirty="0"/>
              <a:t> y Riobamba, 2º piso edificio </a:t>
            </a:r>
            <a:r>
              <a:rPr lang="es-AR" sz="1100" dirty="0" err="1"/>
              <a:t>Imae</a:t>
            </a:r>
            <a:r>
              <a:rPr lang="es-AR" sz="1100" b="1" dirty="0"/>
              <a:t>, </a:t>
            </a:r>
            <a:r>
              <a:rPr lang="es-AR" sz="1100" dirty="0"/>
              <a:t>Ciudad Universitaria.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/>
              <a:t>COSTO: </a:t>
            </a:r>
            <a:r>
              <a:rPr lang="es-ES" sz="1100" dirty="0"/>
              <a:t>$ 5800, con descuentos para alumnos de la Maestría en Ing. Vial de la FCEIA y docentes de otras universidades.</a:t>
            </a:r>
            <a:endParaRPr lang="es-ES" sz="1100" b="1" dirty="0"/>
          </a:p>
          <a:p>
            <a:pPr algn="just"/>
            <a:endParaRPr lang="es-ES" sz="1100" b="1" dirty="0"/>
          </a:p>
          <a:p>
            <a:pPr algn="just"/>
            <a:r>
              <a:rPr lang="es-ES" sz="1100" b="1" dirty="0"/>
              <a:t>INFORMES E INSCRIPCIÓN</a:t>
            </a:r>
          </a:p>
          <a:p>
            <a:pPr algn="just"/>
            <a:r>
              <a:rPr lang="es-ES_tradnl" sz="1100" dirty="0"/>
              <a:t>Escuela de Posgrado y Educación Continua</a:t>
            </a:r>
          </a:p>
          <a:p>
            <a:pPr algn="just"/>
            <a:r>
              <a:rPr lang="es-ES_tradnl" sz="1100" dirty="0"/>
              <a:t>Av. Pellegrini 250 P.B. – S 2000 BTP - Rosario</a:t>
            </a:r>
          </a:p>
          <a:p>
            <a:pPr algn="just"/>
            <a:r>
              <a:rPr lang="es-ES_tradnl" sz="1100" dirty="0"/>
              <a:t>e-mail: posgrado@fceia.unr.edu.ar      web: http://posgrado.fceia.unr.edu.ar</a:t>
            </a:r>
          </a:p>
          <a:p>
            <a:pPr algn="just"/>
            <a:r>
              <a:rPr lang="es-ES_tradnl" sz="1100" dirty="0"/>
              <a:t>Teléfono/Fax: 0341 – 4802655. De 8:00 a 13:00 horas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 rot="10800000">
            <a:off x="-77788" y="-39688"/>
            <a:ext cx="1130301" cy="994568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Maestría Ingeniería Vial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052513" y="12811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25525" y="322421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7 Imagen" descr="logo_UNR_calidad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05488" y="57150"/>
            <a:ext cx="9366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9 Imagen" descr="logo_fceia_negro_calida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11 Imagen" descr="epec-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57</Words>
  <Application>Microsoft Office PowerPoint</Application>
  <PresentationFormat>A4 (210 x 297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Times New Roman</vt:lpstr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Familia</cp:lastModifiedBy>
  <cp:revision>38</cp:revision>
  <dcterms:created xsi:type="dcterms:W3CDTF">2010-08-11T14:23:01Z</dcterms:created>
  <dcterms:modified xsi:type="dcterms:W3CDTF">2017-11-24T14:30:34Z</dcterms:modified>
</cp:coreProperties>
</file>