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custDataLst>
    <p:tags r:id="rId3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248" y="466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77126-18D1-4992-9289-B458E0BEBE1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FFEE9-E517-4D10-863F-5303DAA87A6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6400A-6BD1-4528-A34B-B09091868C8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A5D53-294A-4075-92DD-CCB9A1A0B92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B71EA-1BDB-4B2E-9332-8E0EA6A9B39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AE590-2412-420B-AAE3-83690CD2157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15932-059F-482B-B30E-A5FBC55D159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96895-B77B-4143-81EF-0BDFE1E2073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C9B11-5499-4268-BC1A-0E9C3EA498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9E37C-0808-410B-9DFF-F2B95D45118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2DC62-AC53-40F3-8C4F-93571CBEA90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4609D5-2E03-4459-8C4D-8203ACECA4D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8068" y="-1587"/>
            <a:ext cx="5829300" cy="1248272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r>
              <a:rPr lang="es-ES_tradnl" sz="1000" b="1" dirty="0">
                <a:latin typeface="Arial Narrow" pitchFamily="34" charset="0"/>
              </a:rPr>
              <a:t/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/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>UNIVERSIDAD NACIONAL DE ROSARIO</a:t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>FACULTAD DE CIENCIAS EXACTAS, INGENIERÍA Y AGRIMENSURA</a:t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51560" y="2957513"/>
            <a:ext cx="5829300" cy="694848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/>
          <a:p>
            <a:r>
              <a:rPr lang="es-ES" sz="1100" b="1" dirty="0"/>
              <a:t>PROFESORES</a:t>
            </a:r>
          </a:p>
          <a:p>
            <a:r>
              <a:rPr lang="es-ES" sz="1100" i="1" dirty="0"/>
              <a:t>Dra. Ing. Silvia </a:t>
            </a:r>
            <a:r>
              <a:rPr lang="es-ES" sz="1100" i="1" dirty="0" err="1"/>
              <a:t>Angelone</a:t>
            </a:r>
            <a:r>
              <a:rPr lang="es-ES" sz="1100" i="1" dirty="0"/>
              <a:t>, Dr. Ing. Fernando Martínez y </a:t>
            </a:r>
            <a:r>
              <a:rPr lang="es-ES" sz="1100" i="1" dirty="0" err="1"/>
              <a:t>Mter</a:t>
            </a:r>
            <a:r>
              <a:rPr lang="es-ES" sz="1100" i="1" dirty="0"/>
              <a:t>  Ing. Marina </a:t>
            </a:r>
            <a:r>
              <a:rPr lang="es-ES" sz="1100" i="1" dirty="0" err="1"/>
              <a:t>C.Casaux</a:t>
            </a:r>
            <a:endParaRPr lang="es-ES" sz="1100" i="1" dirty="0"/>
          </a:p>
          <a:p>
            <a:endParaRPr lang="es-ES" sz="900" b="1" dirty="0"/>
          </a:p>
          <a:p>
            <a:pPr algn="just"/>
            <a:r>
              <a:rPr lang="es-ES" sz="1100" b="1" dirty="0" smtClean="0"/>
              <a:t>DESTINATARIOS</a:t>
            </a:r>
            <a:endParaRPr lang="es-ES" sz="1100" dirty="0"/>
          </a:p>
          <a:p>
            <a:r>
              <a:rPr lang="es-AR" sz="1100" dirty="0"/>
              <a:t>Son destinatarios los graduados universitarios de las carreras: Ingeniería Civil, Ingeniería Vial, Ingeniería en Transporte, y todos aquellos que estén relacionados con la construcción, control de calidad, programación, mantenimiento y diseño de pavimentos.</a:t>
            </a:r>
          </a:p>
          <a:p>
            <a:r>
              <a:rPr lang="es-AR" sz="1100" dirty="0"/>
              <a:t>Personal de organismos públicos de la especialidad vial, universidades, empresas constructoras, consultoras y concesionarias viales. Supervisores, inspectores y/o auditores de obras viales. Los alumnos avanzados de la carrera de grado de Ingeniería Civil de la UNR.</a:t>
            </a:r>
          </a:p>
          <a:p>
            <a:pPr algn="just"/>
            <a:endParaRPr lang="es-ES" sz="900" b="1" dirty="0"/>
          </a:p>
          <a:p>
            <a:pPr algn="just"/>
            <a:r>
              <a:rPr lang="es-ES" sz="1100" b="1" dirty="0"/>
              <a:t>OBJETIVOS</a:t>
            </a:r>
            <a:endParaRPr lang="es-ES" sz="1100" dirty="0"/>
          </a:p>
          <a:p>
            <a:pPr lvl="0"/>
            <a:r>
              <a:rPr lang="es-AR" sz="1100" dirty="0"/>
              <a:t>La Asignatura tiene por objeto analizar los criterios actuales de caracterización de materiales viales mediante la determinación de sus propiedades fundamentales y su aplicación en los métodos de diseño empírico-mecanicistas de estructuras de pavimentos.</a:t>
            </a:r>
          </a:p>
          <a:p>
            <a:pPr algn="just"/>
            <a:endParaRPr lang="es-ES" sz="900" dirty="0"/>
          </a:p>
          <a:p>
            <a:pPr algn="just"/>
            <a:r>
              <a:rPr lang="es-ES" sz="1100" b="1" dirty="0"/>
              <a:t>CONTENIDOS </a:t>
            </a:r>
            <a:endParaRPr lang="es-ES" sz="1100" dirty="0"/>
          </a:p>
          <a:p>
            <a:r>
              <a:rPr lang="es-AR" sz="1100" dirty="0"/>
              <a:t>Introducción. Modelos de comportamiento. </a:t>
            </a:r>
            <a:r>
              <a:rPr lang="es-AR" sz="1100" dirty="0" err="1"/>
              <a:t>Deformabilidad</a:t>
            </a:r>
            <a:r>
              <a:rPr lang="es-AR" sz="1100" dirty="0"/>
              <a:t>, resistencia a la fatiga y a la deformación permanente de mezclas asfálticas. Módulo dinámico y </a:t>
            </a:r>
            <a:r>
              <a:rPr lang="es-AR" sz="1100" dirty="0" err="1"/>
              <a:t>resiliente</a:t>
            </a:r>
            <a:r>
              <a:rPr lang="es-AR" sz="1100" dirty="0"/>
              <a:t>. </a:t>
            </a:r>
            <a:r>
              <a:rPr lang="es-AR" sz="1100" dirty="0" err="1"/>
              <a:t>Deformabilidad</a:t>
            </a:r>
            <a:r>
              <a:rPr lang="es-AR" sz="1100" dirty="0"/>
              <a:t> y resistencia a la deformación permanente de suelos y materiales granulares. </a:t>
            </a:r>
            <a:r>
              <a:rPr lang="es-AR" sz="1100" dirty="0" err="1"/>
              <a:t>Deformabilidad</a:t>
            </a:r>
            <a:r>
              <a:rPr lang="es-AR" sz="1100" dirty="0"/>
              <a:t> y resistencia a la fatiga de materiales con </a:t>
            </a:r>
            <a:r>
              <a:rPr lang="es-AR" sz="1100" dirty="0" err="1"/>
              <a:t>ligantes</a:t>
            </a:r>
            <a:r>
              <a:rPr lang="es-AR" sz="1100" dirty="0"/>
              <a:t> hidráulicos. Modelización del comportamiento, factores de influencia y modelos de predicción. Aplicación al diseño estructural de pavimentos</a:t>
            </a:r>
            <a:r>
              <a:rPr lang="es-AR" sz="1100" dirty="0" smtClean="0"/>
              <a:t>.</a:t>
            </a:r>
          </a:p>
          <a:p>
            <a:endParaRPr lang="es-AR" sz="1100" dirty="0"/>
          </a:p>
          <a:p>
            <a:r>
              <a:rPr lang="es-AR" sz="1100" dirty="0"/>
              <a:t>Para la realización de la ejercitación práctica se requiere en lo posible asistir con notebook.</a:t>
            </a:r>
          </a:p>
          <a:p>
            <a:pPr algn="just"/>
            <a:endParaRPr lang="es-ES_tradnl" sz="900" dirty="0"/>
          </a:p>
          <a:p>
            <a:r>
              <a:rPr lang="es-ES" sz="1100" b="1" dirty="0"/>
              <a:t>FECHA: </a:t>
            </a:r>
            <a:r>
              <a:rPr lang="es-AR" sz="1100" dirty="0" smtClean="0"/>
              <a:t>11 </a:t>
            </a:r>
            <a:r>
              <a:rPr lang="es-AR" sz="1100" dirty="0"/>
              <a:t>al </a:t>
            </a:r>
            <a:r>
              <a:rPr lang="es-AR" sz="1100" dirty="0" smtClean="0"/>
              <a:t>14 </a:t>
            </a:r>
            <a:r>
              <a:rPr lang="es-AR" sz="1100" dirty="0"/>
              <a:t>de </a:t>
            </a:r>
            <a:r>
              <a:rPr lang="es-AR" sz="1100" dirty="0" smtClean="0"/>
              <a:t>agosto </a:t>
            </a:r>
            <a:r>
              <a:rPr lang="es-AR" sz="1100" dirty="0"/>
              <a:t>de 2020</a:t>
            </a:r>
            <a:endParaRPr lang="es-ES" sz="1100" dirty="0"/>
          </a:p>
          <a:p>
            <a:pPr algn="just"/>
            <a:endParaRPr lang="es-ES" sz="900" b="1" dirty="0"/>
          </a:p>
          <a:p>
            <a:pPr algn="just"/>
            <a:r>
              <a:rPr lang="es-ES" sz="1100" b="1" dirty="0" smtClean="0"/>
              <a:t>HORARIOS: </a:t>
            </a:r>
            <a:r>
              <a:rPr lang="es-ES" sz="1100" dirty="0"/>
              <a:t>El presente curso se dictará a distancia, haciendo uso de la plataforma virtual de la Escuela de Posgrado.</a:t>
            </a:r>
            <a:endParaRPr lang="es-ES" sz="1100" dirty="0"/>
          </a:p>
          <a:p>
            <a:pPr algn="just"/>
            <a:endParaRPr lang="es-ES" sz="900" b="1" dirty="0"/>
          </a:p>
          <a:p>
            <a:pPr algn="just"/>
            <a:endParaRPr lang="es-ES" sz="900" dirty="0"/>
          </a:p>
          <a:p>
            <a:pPr algn="just"/>
            <a:r>
              <a:rPr lang="es-ES" sz="1100" b="1" dirty="0" smtClean="0"/>
              <a:t>INFORMES </a:t>
            </a:r>
            <a:r>
              <a:rPr lang="es-ES" sz="1100" b="1" dirty="0"/>
              <a:t>E INSCRIPCIÓN</a:t>
            </a:r>
          </a:p>
          <a:p>
            <a:pPr algn="just"/>
            <a:r>
              <a:rPr lang="es-ES_tradnl" sz="1100" dirty="0"/>
              <a:t>Escuela de Posgrado y Educación Continua</a:t>
            </a:r>
          </a:p>
          <a:p>
            <a:pPr algn="just"/>
            <a:r>
              <a:rPr lang="es-ES_tradnl" sz="1100" dirty="0"/>
              <a:t>Av. Pellegrini 250 P.B. – S 2000 BTP - Rosario</a:t>
            </a:r>
          </a:p>
          <a:p>
            <a:pPr algn="just"/>
            <a:r>
              <a:rPr lang="es-ES_tradnl" sz="1100" dirty="0"/>
              <a:t>e-mail: posgrado@fceia.unr.edu.ar      web: http://posgrado.fceia.unr.edu.ar</a:t>
            </a:r>
          </a:p>
          <a:p>
            <a:pPr algn="just"/>
            <a:r>
              <a:rPr lang="es-ES_tradnl" sz="1100" dirty="0"/>
              <a:t>Teléfono/Fax: 0341 – 4802655. De 8:00 a 13:00 horas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 rot="10800000">
            <a:off x="-77789" y="0"/>
            <a:ext cx="1130301" cy="9906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/>
            <a:r>
              <a:rPr lang="es-ES_tradnl" sz="3600">
                <a:solidFill>
                  <a:schemeClr val="bg1"/>
                </a:solidFill>
                <a:latin typeface="Arial Black" pitchFamily="34" charset="0"/>
              </a:rPr>
              <a:t>Maestría Ingeniería Vial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1052513" y="1281113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048385" y="2927033"/>
            <a:ext cx="5832475" cy="1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9 Imagen" descr="logo_fceia_negro_calidad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8413" y="71438"/>
            <a:ext cx="11779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11 Imagen" descr="epec-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63" y="128588"/>
            <a:ext cx="11509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48703" y="1309688"/>
            <a:ext cx="5829300" cy="15843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 anchor="ctr"/>
          <a:lstStyle/>
          <a:p>
            <a:pPr algn="ctr" eaLnBrk="1" hangingPunct="1"/>
            <a:r>
              <a:rPr lang="es-ES_tradnl" sz="1600" b="1" dirty="0">
                <a:solidFill>
                  <a:schemeClr val="tx2"/>
                </a:solidFill>
              </a:rPr>
              <a:t>Asignatura/Curso Acreditable</a:t>
            </a:r>
          </a:p>
          <a:p>
            <a:pPr algn="ctr" eaLnBrk="1" hangingPunct="1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s-ES" sz="1600" b="1" dirty="0" smtClean="0"/>
              <a:t>“</a:t>
            </a:r>
            <a:r>
              <a:rPr lang="es-AR" altLang="es-AR" sz="1600" b="1" dirty="0"/>
              <a:t>Caracterización Avanzada de Materiales Viales</a:t>
            </a:r>
            <a:r>
              <a:rPr lang="es-ES_tradnl" sz="1600" b="1" dirty="0" smtClean="0"/>
              <a:t>”</a:t>
            </a:r>
            <a:endParaRPr lang="es-ES_tradnl" sz="16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s-ES_tradnl" sz="1200" b="1" dirty="0">
                <a:solidFill>
                  <a:schemeClr val="tx2"/>
                </a:solidFill>
                <a:latin typeface="Arial Narrow" pitchFamily="34" charset="0"/>
              </a:rPr>
              <a:t>Válido para la Maestría en Ing. Vial de la Facultad de Ciencias Exactas, Ingeniería y Agrimensura</a:t>
            </a:r>
          </a:p>
        </p:txBody>
      </p:sp>
      <p:pic>
        <p:nvPicPr>
          <p:cNvPr id="13" name="Picture 11" descr="logo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144463"/>
            <a:ext cx="638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#x0D;&amp;#x0A;UNIVERSIDAD NACIONAL DE ROSARIO&amp;#x0D;&amp;#x0A;FACULTAD DE CIENCIAS EXACTAS, INGENIERIA Y AGRIMENSURA&amp;#x0D;&amp;#x0A;ESCUELA DE POSGRADO Y EDUC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329</Words>
  <Application>Microsoft Office PowerPoint</Application>
  <PresentationFormat>A4 (210 x 297 mm)</PresentationFormat>
  <Paragraphs>32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usuario</cp:lastModifiedBy>
  <cp:revision>47</cp:revision>
  <dcterms:created xsi:type="dcterms:W3CDTF">2010-08-11T14:23:01Z</dcterms:created>
  <dcterms:modified xsi:type="dcterms:W3CDTF">2020-07-20T15:58:34Z</dcterms:modified>
</cp:coreProperties>
</file>