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7315200" cy="96012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1386" y="-24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1EA1F-61AE-4F31-83F8-A62CCF06B32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840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4EDC8-549A-4529-B320-0C2964577F1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25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EC346-B73D-44DC-B312-BFDF9F86020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708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F797B-1409-45B3-9EBD-F13A253C122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26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612A9-FD32-4AA5-9DB2-3194F91049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78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660BC-8338-4750-8823-C8DC4C9D0F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70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D1498-5ED7-4B18-91A1-151C65522E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31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F915-4E43-4A06-9C7C-40B4BFA1CBE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243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5356F-FDD2-4E87-979C-70C92F6E194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540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0FF60-5C3F-4E94-B6B5-1C4F02F148F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BE81-7CF8-4AFB-A27F-DB1C2179A69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2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8F9E54D-898B-4818-9DBD-BCC200EB322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9813" y="-39688"/>
            <a:ext cx="5829300" cy="1536701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br>
              <a:rPr lang="es-ES_tradnl" sz="1000" b="1">
                <a:latin typeface="Arial Narrow" pitchFamily="34" charset="0"/>
              </a:rPr>
            </a:b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UNIVERSIDAD NACIONAL DE ROSARIO</a:t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>
                <a:latin typeface="Arial Narrow" pitchFamily="34" charset="0"/>
              </a:rPr>
            </a:br>
            <a:r>
              <a:rPr lang="es-ES_tradnl" sz="1000" b="1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28700" y="3224213"/>
            <a:ext cx="5829300" cy="66817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>
                  <a:alpha val="82400"/>
                </a:srgbClr>
              </a:gs>
              <a:gs pos="70000">
                <a:srgbClr val="C4D6EB">
                  <a:alpha val="69200"/>
                </a:srgbClr>
              </a:gs>
              <a:gs pos="100000">
                <a:srgbClr val="FFEBFA">
                  <a:alpha val="56000"/>
                </a:srgbClr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sz="1100" b="1" dirty="0"/>
          </a:p>
          <a:p>
            <a:pPr eaLnBrk="1" hangingPunct="1"/>
            <a:r>
              <a:rPr lang="es-ES" sz="1100" b="1" dirty="0"/>
              <a:t>PROFESORES</a:t>
            </a:r>
            <a:endParaRPr lang="es-ES" sz="1100" dirty="0"/>
          </a:p>
          <a:p>
            <a:pPr eaLnBrk="1" hangingPunct="1"/>
            <a:r>
              <a:rPr lang="es-ES" sz="1100" dirty="0"/>
              <a:t>Dra. Ing. Marta </a:t>
            </a:r>
            <a:r>
              <a:rPr lang="es-ES" sz="1100" dirty="0" err="1"/>
              <a:t>Pagola</a:t>
            </a:r>
            <a:r>
              <a:rPr lang="es-ES" sz="1100" dirty="0"/>
              <a:t>, Dr. Ing. Oscar </a:t>
            </a:r>
            <a:r>
              <a:rPr lang="es-ES" sz="1100" dirty="0" err="1"/>
              <a:t>Giovanon</a:t>
            </a:r>
            <a:r>
              <a:rPr lang="pt-BR" sz="1100" dirty="0"/>
              <a:t>.</a:t>
            </a:r>
            <a:endParaRPr lang="es-ES" sz="1100" dirty="0"/>
          </a:p>
          <a:p>
            <a:pPr algn="just" eaLnBrk="1" hangingPunct="1"/>
            <a:endParaRPr lang="es-ES" sz="1100" b="1" dirty="0"/>
          </a:p>
          <a:p>
            <a:pPr algn="just" eaLnBrk="1" hangingPunct="1"/>
            <a:r>
              <a:rPr lang="es-ES" sz="1100" b="1" dirty="0"/>
              <a:t>DESTINATARIOS</a:t>
            </a:r>
            <a:endParaRPr lang="es-ES" sz="1100" dirty="0"/>
          </a:p>
          <a:p>
            <a:pPr algn="just" eaLnBrk="1" hangingPunct="1"/>
            <a:r>
              <a:rPr lang="es-ES" sz="1100" dirty="0"/>
              <a:t>Son destinatarios del presente curso de posgrado acreditable los graduados universitarios de las siguientes carreras: Ingeniería Civil, Ingeniería Vial, Ingeniería en Transporte, y todos aquellos </a:t>
            </a:r>
            <a:r>
              <a:rPr lang="es-ES_tradnl" sz="1100" dirty="0"/>
              <a:t>que estén relacionados con control de calidad, programación y mantenimiento, o con el procesamiento de datos destinados al análisis de la red de rutas con Sistemas de Administración de Carreteras. </a:t>
            </a:r>
          </a:p>
          <a:p>
            <a:pPr algn="just" eaLnBrk="1" hangingPunct="1"/>
            <a:r>
              <a:rPr lang="es-ES" sz="1100" dirty="0"/>
              <a:t>Son admitidos alumnos avanzados de la carrera de grado de Ingeniería Civil. En este caso el Director o Profesor del curso dará su aval para cada caso en particular de inscriptos no graduados </a:t>
            </a:r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OBJETIVOS</a:t>
            </a:r>
            <a:endParaRPr lang="es-ES" sz="1100" dirty="0"/>
          </a:p>
          <a:p>
            <a:pPr algn="just" eaLnBrk="1" hangingPunct="1"/>
            <a:r>
              <a:rPr lang="es-ES" sz="1100" dirty="0"/>
              <a:t>Profundizar sobre los parámetros indicadores de la calidad de las calzadas pavimentadas, las metodologías de auscultación y los equipamientos disponibles en Argentina y en el Mundo para su medición. Los temas a dictar en el presente curso están focalizados tanto a valorar la capacidad de resistir las solicitaciones de carga impuestas por el tránsito desde el punto de vista ingenieril, como a analizar la calidad de servicio desde el punto de vista del usuario.</a:t>
            </a:r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CONTENIDOS </a:t>
            </a:r>
            <a:endParaRPr lang="es-ES" sz="1100" dirty="0"/>
          </a:p>
          <a:p>
            <a:pPr algn="just" eaLnBrk="1" hangingPunct="1"/>
            <a:r>
              <a:rPr lang="es-ES_tradnl" sz="1100" dirty="0"/>
              <a:t>En el presente curso se describirán las metodologías y equipamientos utilizados para arribar a la evaluación de la calidad de servicio de las calzadas pavimentadas.</a:t>
            </a:r>
            <a:r>
              <a:rPr lang="es-AR" sz="1100" dirty="0"/>
              <a:t> Considerando la superficie de rodamiento, la calidad estructural del pavimento, como así también la evaluación de las características de la zona de camino.</a:t>
            </a:r>
            <a:endParaRPr lang="es-ES_tradnl" sz="1100" dirty="0"/>
          </a:p>
          <a:p>
            <a:pPr algn="just" eaLnBrk="1" hangingPunct="1"/>
            <a:endParaRPr lang="es-ES_tradnl" sz="1100" dirty="0"/>
          </a:p>
          <a:p>
            <a:pPr algn="just" eaLnBrk="1" hangingPunct="1"/>
            <a:r>
              <a:rPr lang="es-ES" sz="1100" b="1" dirty="0"/>
              <a:t>LUGAR y FECHA: </a:t>
            </a:r>
            <a:r>
              <a:rPr lang="es-ES" sz="1100" dirty="0"/>
              <a:t>Rosario,</a:t>
            </a:r>
            <a:r>
              <a:rPr lang="es-ES" sz="1100" b="1" dirty="0"/>
              <a:t> </a:t>
            </a:r>
            <a:r>
              <a:rPr lang="es-ES" sz="1100" dirty="0"/>
              <a:t>28 al 31 de julio de 2020.</a:t>
            </a:r>
          </a:p>
          <a:p>
            <a:pPr algn="just" eaLnBrk="1" hangingPunct="1"/>
            <a:endParaRPr lang="es-ES" sz="1100" dirty="0"/>
          </a:p>
          <a:p>
            <a:pPr algn="just" eaLnBrk="1" hangingPunct="1"/>
            <a:r>
              <a:rPr lang="es-ES" sz="1100" b="1" dirty="0"/>
              <a:t>HORARIO: </a:t>
            </a:r>
            <a:r>
              <a:rPr lang="es-ES" sz="1100" dirty="0"/>
              <a:t>El presente curso se dictará a distancia, haciendo uso de la plataforma virtual de la Escuela de Posgrado.</a:t>
            </a:r>
          </a:p>
          <a:p>
            <a:pPr algn="just" eaLnBrk="1" hangingPunct="1"/>
            <a:endParaRPr lang="es-ES" sz="1100" dirty="0"/>
          </a:p>
          <a:p>
            <a:pPr eaLnBrk="1" hangingPunct="1"/>
            <a:endParaRPr lang="es-AR" sz="1000" b="1" dirty="0"/>
          </a:p>
          <a:p>
            <a:pPr eaLnBrk="1" hangingPunct="1"/>
            <a:r>
              <a:rPr lang="es-AR" sz="1100" b="1" dirty="0"/>
              <a:t>INFORMES E INSCRIPCIÓN : </a:t>
            </a:r>
            <a:r>
              <a:rPr lang="es-AR" sz="1100" dirty="0"/>
              <a:t>Escuela de Posgrado y Educación Continua.</a:t>
            </a:r>
          </a:p>
          <a:p>
            <a:pPr eaLnBrk="1" hangingPunct="1"/>
            <a:r>
              <a:rPr lang="es-AR" sz="1100" dirty="0"/>
              <a:t>Av. Pellegrini 250 P.B. - S 2000 BTP – Rosario.</a:t>
            </a:r>
          </a:p>
          <a:p>
            <a:pPr eaLnBrk="1" hangingPunct="1"/>
            <a:r>
              <a:rPr lang="es-AR" sz="1100" dirty="0"/>
              <a:t>e-mail: posgrado@fceia.unr.edu.ar      web: http://posgrado.fceia.unr.edu.ar</a:t>
            </a:r>
          </a:p>
          <a:p>
            <a:pPr eaLnBrk="1" hangingPunct="1"/>
            <a:endParaRPr lang="es-AR" sz="1100" dirty="0"/>
          </a:p>
          <a:p>
            <a:pPr algn="just" eaLnBrk="1" hangingPunct="1"/>
            <a:endParaRPr lang="es-ES_tradnl" sz="11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1033463" y="14970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Rectangle 6"/>
          <p:cNvSpPr>
            <a:spLocks noChangeArrowheads="1"/>
          </p:cNvSpPr>
          <p:nvPr/>
        </p:nvSpPr>
        <p:spPr bwMode="auto">
          <a:xfrm rot="10800000">
            <a:off x="-77788" y="-39688"/>
            <a:ext cx="1130301" cy="99456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LABORATORIO VIAL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1025525" y="322421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7 Imagen" descr="logo_UNR_calidad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57150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9 Imagen" descr="logo_fceia_negro_calidad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11 Imagen" descr="epec-2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50" descr="imae transparen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992188"/>
            <a:ext cx="10064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60452" y="1518395"/>
            <a:ext cx="5803200" cy="16920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b="1" dirty="0"/>
              <a:t>“Evaluación de Calzadas</a:t>
            </a:r>
            <a:r>
              <a:rPr lang="es-ES_tradnl" dirty="0"/>
              <a:t>”</a:t>
            </a:r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381</Words>
  <Application>Microsoft Office PowerPoint</Application>
  <PresentationFormat>A4 (210 x 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Times New Roman</vt:lpstr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 </cp:lastModifiedBy>
  <cp:revision>60</cp:revision>
  <dcterms:created xsi:type="dcterms:W3CDTF">2010-08-11T14:23:01Z</dcterms:created>
  <dcterms:modified xsi:type="dcterms:W3CDTF">2020-06-05T15:01:32Z</dcterms:modified>
</cp:coreProperties>
</file>