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66" y="376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EA1F-61AE-4F31-83F8-A62CCF06B32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4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4EDC8-549A-4529-B320-0C2964577F1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25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C346-B73D-44DC-B312-BFDF9F8602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797B-1409-45B3-9EBD-F13A253C122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6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612A9-FD32-4AA5-9DB2-3194F9104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8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660BC-8338-4750-8823-C8DC4C9D0F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1498-5ED7-4B18-91A1-151C65522E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1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F915-4E43-4A06-9C7C-40B4BFA1CBE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24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356F-FDD2-4E87-979C-70C92F6E19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4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0FF60-5C3F-4E94-B6B5-1C4F02F148F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BE81-7CF8-4AFB-A27F-DB1C2179A69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F9E54D-898B-4818-9DBD-BCC200EB322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9813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>
                <a:latin typeface="Arial Narrow" pitchFamily="34" charset="0"/>
              </a:rPr>
              <a:t/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/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UNIVERSIDAD NACIONAL DE ROSARIO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>
                  <a:alpha val="82400"/>
                </a:srgbClr>
              </a:gs>
              <a:gs pos="70000">
                <a:srgbClr val="C4D6EB">
                  <a:alpha val="69200"/>
                </a:srgbClr>
              </a:gs>
              <a:gs pos="100000">
                <a:srgbClr val="FFEBFA">
                  <a:alpha val="5600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1100" b="1" dirty="0"/>
          </a:p>
          <a:p>
            <a:pPr eaLnBrk="1" hangingPunct="1"/>
            <a:r>
              <a:rPr lang="es-ES" sz="1100" b="1" dirty="0"/>
              <a:t>PROFESORES</a:t>
            </a:r>
            <a:endParaRPr lang="es-ES" sz="1100" dirty="0"/>
          </a:p>
          <a:p>
            <a:pPr eaLnBrk="1" hangingPunct="1"/>
            <a:r>
              <a:rPr lang="es-ES" sz="1100" dirty="0"/>
              <a:t>Dra. Ing. Silvia María </a:t>
            </a:r>
            <a:r>
              <a:rPr lang="es-ES" sz="1100" dirty="0" err="1"/>
              <a:t>Angelone</a:t>
            </a:r>
            <a:r>
              <a:rPr lang="es-ES" sz="1100" dirty="0"/>
              <a:t>  y  Ms. Ing. </a:t>
            </a:r>
            <a:r>
              <a:rPr lang="es-ES" sz="1100" dirty="0" smtClean="0"/>
              <a:t>Nicolás </a:t>
            </a:r>
            <a:r>
              <a:rPr lang="es-ES" sz="1100" dirty="0" err="1" smtClean="0"/>
              <a:t>Bolcatto</a:t>
            </a:r>
            <a:endParaRPr lang="es-ES" sz="1100" dirty="0" smtClean="0"/>
          </a:p>
          <a:p>
            <a:pPr eaLnBrk="1" hangingPunct="1"/>
            <a:endParaRPr lang="es-ES" sz="1100" b="1" dirty="0"/>
          </a:p>
          <a:p>
            <a:pPr algn="just" eaLnBrk="1" hangingPunct="1"/>
            <a:r>
              <a:rPr lang="es-ES" sz="1100" b="1" dirty="0"/>
              <a:t>DESTINATARIOS</a:t>
            </a:r>
            <a:endParaRPr lang="es-ES" sz="1100" dirty="0"/>
          </a:p>
          <a:p>
            <a:pPr algn="just" eaLnBrk="1" hangingPunct="1"/>
            <a:r>
              <a:rPr lang="es-ES" sz="1100" dirty="0"/>
              <a:t>Son destinatarios del presente curso de posgrado acreditable los graduados universitarios de las siguientes carreras: Ingeniería Civil, Ingeniería Vial, Ingeniería en Transporte</a:t>
            </a:r>
            <a:r>
              <a:rPr lang="es-ES" sz="1100" dirty="0" smtClean="0"/>
              <a:t>,</a:t>
            </a:r>
            <a:r>
              <a:rPr lang="es-AR" sz="1100" dirty="0" smtClean="0"/>
              <a:t> </a:t>
            </a:r>
            <a:r>
              <a:rPr lang="es-AR" sz="1100" dirty="0"/>
              <a:t>así como profesionales y personal de organismos públicos de la especialidad vial, empresas constructoras y consultoras.</a:t>
            </a:r>
            <a:r>
              <a:rPr lang="es-ES_tradnl" sz="1100" dirty="0" smtClean="0"/>
              <a:t> </a:t>
            </a:r>
            <a:endParaRPr lang="es-ES_tradnl" sz="1100" dirty="0"/>
          </a:p>
          <a:p>
            <a:pPr algn="just" eaLnBrk="1" hangingPunct="1"/>
            <a:r>
              <a:rPr lang="es-ES" sz="1100" dirty="0"/>
              <a:t>Son admitidos alumnos avanzados de la carrera de grado de Ingeniería Civil. En este caso el Director o Profesor del curso dará su aval para cada caso en particular de inscriptos no graduados 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OBJETIVOS</a:t>
            </a:r>
            <a:endParaRPr lang="es-ES" sz="1100" dirty="0"/>
          </a:p>
          <a:p>
            <a:pPr algn="just" eaLnBrk="1" hangingPunct="1"/>
            <a:r>
              <a:rPr lang="es-AR" sz="1100" dirty="0" smtClean="0"/>
              <a:t>Profundizar </a:t>
            </a:r>
            <a:r>
              <a:rPr lang="es-AR" sz="1100" dirty="0"/>
              <a:t>sobre los parámetros indicadores del comportamiento de los suelos y las metodologías de auscultación necesarias para definir el perfil geotécnico de las carreteras con el fin de modelizar sus estructuras para su aplicación en los métodos de diseño empírico-mecanicistas de pavimentos, así como el tratamiento de los fenómenos de inestabilidad, corrección y estabilización de laderas, terraplenes y obras de suelo reforzado, análisis de túneles y planteo de soluciones constructivas.</a:t>
            </a:r>
            <a:endParaRPr lang="es-ES" sz="1100" dirty="0"/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CONTENIDOS </a:t>
            </a:r>
            <a:endParaRPr lang="es-ES" sz="1100" dirty="0"/>
          </a:p>
          <a:p>
            <a:pPr algn="just" eaLnBrk="1" hangingPunct="1"/>
            <a:r>
              <a:rPr lang="es-AR" sz="1100" dirty="0"/>
              <a:t>Propiedades Físicas de los suelos. Permeabilidad. Consolidación. Resistencia al corte. Modelos de comportamiento. Auscultación de suelos. Perfil Geotécnico. Estabilidad, corrección y estabilización de taludes y laderas. Diseño de terraplenes y obras de suelo reforzado. Aspectos generales de túneles.</a:t>
            </a:r>
            <a:endParaRPr lang="es-ES_tradnl" sz="1100" dirty="0"/>
          </a:p>
          <a:p>
            <a:pPr algn="just" eaLnBrk="1" hangingPunct="1"/>
            <a:endParaRPr lang="es-ES_tradnl" sz="1100" dirty="0"/>
          </a:p>
          <a:p>
            <a:pPr algn="just" eaLnBrk="1" hangingPunct="1"/>
            <a:r>
              <a:rPr lang="es-AR" sz="1100" b="1" dirty="0"/>
              <a:t>FECHA: </a:t>
            </a:r>
            <a:r>
              <a:rPr lang="es-AR" sz="1100" dirty="0"/>
              <a:t>1 al 4 de setiembre 2020</a:t>
            </a:r>
          </a:p>
          <a:p>
            <a:pPr algn="just" eaLnBrk="1" hangingPunct="1"/>
            <a:r>
              <a:rPr lang="es-AR" sz="1100" b="1" dirty="0"/>
              <a:t>Fecha de Inscripción: </a:t>
            </a:r>
            <a:r>
              <a:rPr lang="es-AR" sz="1100" dirty="0"/>
              <a:t>hasta 24 de agosto 2020</a:t>
            </a:r>
          </a:p>
          <a:p>
            <a:pPr algn="just" eaLnBrk="1" hangingPunct="1"/>
            <a:endParaRPr lang="es-AR" sz="1100" b="1" dirty="0" smtClean="0"/>
          </a:p>
          <a:p>
            <a:pPr algn="just" eaLnBrk="1" hangingPunct="1"/>
            <a:r>
              <a:rPr lang="es-AR" sz="1100" b="1" dirty="0" smtClean="0"/>
              <a:t>HORARIO</a:t>
            </a:r>
            <a:r>
              <a:rPr lang="es-AR" sz="1100" b="1" dirty="0"/>
              <a:t>: </a:t>
            </a:r>
            <a:r>
              <a:rPr lang="es-AR" sz="1100" dirty="0"/>
              <a:t>Se comunicará por la Plataforma </a:t>
            </a:r>
            <a:r>
              <a:rPr lang="es-AR" sz="1100" dirty="0" smtClean="0"/>
              <a:t>Virtual</a:t>
            </a:r>
          </a:p>
          <a:p>
            <a:pPr algn="just" eaLnBrk="1" hangingPunct="1"/>
            <a:endParaRPr lang="es-AR" sz="1100" b="1" dirty="0"/>
          </a:p>
          <a:p>
            <a:pPr algn="just" eaLnBrk="1" hangingPunct="1"/>
            <a:r>
              <a:rPr lang="es-AR" sz="1100" b="1" dirty="0"/>
              <a:t>LUGAR:</a:t>
            </a:r>
            <a:r>
              <a:rPr lang="es-ES" sz="1100" b="1" dirty="0" smtClean="0"/>
              <a:t> </a:t>
            </a:r>
            <a:r>
              <a:rPr lang="es-ES" sz="1100" dirty="0"/>
              <a:t>El presente curso se dictará a distancia, haciendo uso de la plataforma virtual de la Escuela de Posgrado.</a:t>
            </a:r>
          </a:p>
          <a:p>
            <a:pPr algn="just" eaLnBrk="1" hangingPunct="1"/>
            <a:endParaRPr lang="es-ES" sz="1100" dirty="0"/>
          </a:p>
          <a:p>
            <a:pPr eaLnBrk="1" hangingPunct="1"/>
            <a:endParaRPr lang="es-AR" sz="1000" b="1" dirty="0"/>
          </a:p>
          <a:p>
            <a:pPr eaLnBrk="1" hangingPunct="1"/>
            <a:r>
              <a:rPr lang="es-AR" sz="1100" b="1" dirty="0"/>
              <a:t>INFORMES E INSCRIPCIÓN : </a:t>
            </a:r>
            <a:r>
              <a:rPr lang="es-AR" sz="1100" dirty="0"/>
              <a:t>Escuela de Posgrado y Educación Continua.</a:t>
            </a:r>
          </a:p>
          <a:p>
            <a:pPr eaLnBrk="1" hangingPunct="1"/>
            <a:r>
              <a:rPr lang="es-AR" sz="1100" dirty="0"/>
              <a:t>Av. Pellegrini 250 P.B. - S 2000 BTP – Rosario.</a:t>
            </a:r>
          </a:p>
          <a:p>
            <a:pPr eaLnBrk="1" hangingPunct="1"/>
            <a:r>
              <a:rPr lang="es-AR" sz="1100" dirty="0"/>
              <a:t>e-mail: posgrado@fceia.unr.edu.ar      web: http://posgrado.fceia.unr.edu.ar</a:t>
            </a:r>
          </a:p>
          <a:p>
            <a:pPr eaLnBrk="1" hangingPunct="1"/>
            <a:endParaRPr lang="es-AR" sz="1100" dirty="0"/>
          </a:p>
          <a:p>
            <a:pPr algn="just" eaLnBrk="1" hangingPunct="1"/>
            <a:endParaRPr lang="es-ES_tradnl" sz="11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3346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57150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50" descr="imae transpare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992188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51826" y="1518395"/>
            <a:ext cx="5803200" cy="1692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/>
              <a:t>“Geotecnia Vial</a:t>
            </a:r>
            <a:r>
              <a:rPr lang="es-ES_tradnl" dirty="0" smtClean="0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325</Words>
  <Application>Microsoft Office PowerPoint</Application>
  <PresentationFormat>A4 (210 x 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61</cp:revision>
  <dcterms:created xsi:type="dcterms:W3CDTF">2010-08-11T14:23:01Z</dcterms:created>
  <dcterms:modified xsi:type="dcterms:W3CDTF">2020-08-05T12:23:34Z</dcterms:modified>
</cp:coreProperties>
</file>