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6858000" cy="9906000" type="A4"/>
  <p:notesSz cx="7315200" cy="9601200"/>
  <p:custDataLst>
    <p:tags r:id="rId3"/>
  </p:custDataLst>
  <p:defaultTextStyle>
    <a:defPPr>
      <a:defRPr lang="es-ES_tradnl"/>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110" d="100"/>
          <a:sy n="110" d="100"/>
        </p:scale>
        <p:origin x="-1566" y="3792"/>
      </p:cViewPr>
      <p:guideLst>
        <p:guide orient="horz" pos="312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tags" Target="tags/tag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514350" y="3076575"/>
            <a:ext cx="5829300" cy="2124075"/>
          </a:xfrm>
        </p:spPr>
        <p:txBody>
          <a:bodyPr/>
          <a:lstStyle/>
          <a:p>
            <a:r>
              <a:rPr lang="es-ES"/>
              <a:t>Haga clic para modificar el estilo de título del patrón</a:t>
            </a:r>
          </a:p>
        </p:txBody>
      </p:sp>
      <p:sp>
        <p:nvSpPr>
          <p:cNvPr id="3" name="2 Subtítulo"/>
          <p:cNvSpPr>
            <a:spLocks noGrp="1"/>
          </p:cNvSpPr>
          <p:nvPr>
            <p:ph type="subTitle" idx="1"/>
          </p:nvPr>
        </p:nvSpPr>
        <p:spPr>
          <a:xfrm>
            <a:off x="1028700" y="5613400"/>
            <a:ext cx="4800600" cy="253206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_tradnl"/>
          </a:p>
        </p:txBody>
      </p:sp>
      <p:sp>
        <p:nvSpPr>
          <p:cNvPr id="5"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6" name="Rectangle 6"/>
          <p:cNvSpPr>
            <a:spLocks noGrp="1" noChangeArrowheads="1"/>
          </p:cNvSpPr>
          <p:nvPr>
            <p:ph type="sldNum" sz="quarter" idx="12"/>
          </p:nvPr>
        </p:nvSpPr>
        <p:spPr>
          <a:ln/>
        </p:spPr>
        <p:txBody>
          <a:bodyPr/>
          <a:lstStyle>
            <a:lvl1pPr>
              <a:defRPr/>
            </a:lvl1pPr>
          </a:lstStyle>
          <a:p>
            <a:pPr>
              <a:defRPr/>
            </a:pPr>
            <a:fld id="{CCD1EA1F-61AE-4F31-83F8-A62CCF06B327}" type="slidenum">
              <a:rPr lang="es-ES_tradnl"/>
              <a:pPr>
                <a:defRPr/>
              </a:pPr>
              <a:t>‹Nº›</a:t>
            </a:fld>
            <a:endParaRPr lang="es-ES_tradnl"/>
          </a:p>
        </p:txBody>
      </p:sp>
    </p:spTree>
    <p:extLst>
      <p:ext uri="{BB962C8B-B14F-4D97-AF65-F5344CB8AC3E}">
        <p14:creationId xmlns:p14="http://schemas.microsoft.com/office/powerpoint/2010/main" val="2028406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_tradnl"/>
          </a:p>
        </p:txBody>
      </p:sp>
      <p:sp>
        <p:nvSpPr>
          <p:cNvPr id="5"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6" name="Rectangle 6"/>
          <p:cNvSpPr>
            <a:spLocks noGrp="1" noChangeArrowheads="1"/>
          </p:cNvSpPr>
          <p:nvPr>
            <p:ph type="sldNum" sz="quarter" idx="12"/>
          </p:nvPr>
        </p:nvSpPr>
        <p:spPr>
          <a:ln/>
        </p:spPr>
        <p:txBody>
          <a:bodyPr/>
          <a:lstStyle>
            <a:lvl1pPr>
              <a:defRPr/>
            </a:lvl1pPr>
          </a:lstStyle>
          <a:p>
            <a:pPr>
              <a:defRPr/>
            </a:pPr>
            <a:fld id="{7E84EDC8-549A-4529-B320-0C2964577F15}" type="slidenum">
              <a:rPr lang="es-ES_tradnl"/>
              <a:pPr>
                <a:defRPr/>
              </a:pPr>
              <a:t>‹Nº›</a:t>
            </a:fld>
            <a:endParaRPr lang="es-ES_tradnl"/>
          </a:p>
        </p:txBody>
      </p:sp>
    </p:spTree>
    <p:extLst>
      <p:ext uri="{BB962C8B-B14F-4D97-AF65-F5344CB8AC3E}">
        <p14:creationId xmlns:p14="http://schemas.microsoft.com/office/powerpoint/2010/main" val="2482516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4972050" y="396875"/>
            <a:ext cx="1543050" cy="845185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342900" y="396875"/>
            <a:ext cx="4476750" cy="84518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_tradnl"/>
          </a:p>
        </p:txBody>
      </p:sp>
      <p:sp>
        <p:nvSpPr>
          <p:cNvPr id="5"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6" name="Rectangle 6"/>
          <p:cNvSpPr>
            <a:spLocks noGrp="1" noChangeArrowheads="1"/>
          </p:cNvSpPr>
          <p:nvPr>
            <p:ph type="sldNum" sz="quarter" idx="12"/>
          </p:nvPr>
        </p:nvSpPr>
        <p:spPr>
          <a:ln/>
        </p:spPr>
        <p:txBody>
          <a:bodyPr/>
          <a:lstStyle>
            <a:lvl1pPr>
              <a:defRPr/>
            </a:lvl1pPr>
          </a:lstStyle>
          <a:p>
            <a:pPr>
              <a:defRPr/>
            </a:pPr>
            <a:fld id="{738EC346-B73D-44DC-B312-BFDF9F860203}" type="slidenum">
              <a:rPr lang="es-ES_tradnl"/>
              <a:pPr>
                <a:defRPr/>
              </a:pPr>
              <a:t>‹Nº›</a:t>
            </a:fld>
            <a:endParaRPr lang="es-ES_tradnl"/>
          </a:p>
        </p:txBody>
      </p:sp>
    </p:spTree>
    <p:extLst>
      <p:ext uri="{BB962C8B-B14F-4D97-AF65-F5344CB8AC3E}">
        <p14:creationId xmlns:p14="http://schemas.microsoft.com/office/powerpoint/2010/main" val="1287087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_tradnl"/>
          </a:p>
        </p:txBody>
      </p:sp>
      <p:sp>
        <p:nvSpPr>
          <p:cNvPr id="5"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6" name="Rectangle 6"/>
          <p:cNvSpPr>
            <a:spLocks noGrp="1" noChangeArrowheads="1"/>
          </p:cNvSpPr>
          <p:nvPr>
            <p:ph type="sldNum" sz="quarter" idx="12"/>
          </p:nvPr>
        </p:nvSpPr>
        <p:spPr>
          <a:ln/>
        </p:spPr>
        <p:txBody>
          <a:bodyPr/>
          <a:lstStyle>
            <a:lvl1pPr>
              <a:defRPr/>
            </a:lvl1pPr>
          </a:lstStyle>
          <a:p>
            <a:pPr>
              <a:defRPr/>
            </a:pPr>
            <a:fld id="{530F797B-1409-45B3-9EBD-F13A253C1229}" type="slidenum">
              <a:rPr lang="es-ES_tradnl"/>
              <a:pPr>
                <a:defRPr/>
              </a:pPr>
              <a:t>‹Nº›</a:t>
            </a:fld>
            <a:endParaRPr lang="es-ES_tradnl"/>
          </a:p>
        </p:txBody>
      </p:sp>
    </p:spTree>
    <p:extLst>
      <p:ext uri="{BB962C8B-B14F-4D97-AF65-F5344CB8AC3E}">
        <p14:creationId xmlns:p14="http://schemas.microsoft.com/office/powerpoint/2010/main" val="3732693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541338" y="6365875"/>
            <a:ext cx="5829300" cy="1966913"/>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541338" y="4198938"/>
            <a:ext cx="5829300" cy="21669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_tradnl"/>
          </a:p>
        </p:txBody>
      </p:sp>
      <p:sp>
        <p:nvSpPr>
          <p:cNvPr id="5"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6" name="Rectangle 6"/>
          <p:cNvSpPr>
            <a:spLocks noGrp="1" noChangeArrowheads="1"/>
          </p:cNvSpPr>
          <p:nvPr>
            <p:ph type="sldNum" sz="quarter" idx="12"/>
          </p:nvPr>
        </p:nvSpPr>
        <p:spPr>
          <a:ln/>
        </p:spPr>
        <p:txBody>
          <a:bodyPr/>
          <a:lstStyle>
            <a:lvl1pPr>
              <a:defRPr/>
            </a:lvl1pPr>
          </a:lstStyle>
          <a:p>
            <a:pPr>
              <a:defRPr/>
            </a:pPr>
            <a:fld id="{F9E612A9-FD32-4AA5-9DB2-3194F9104902}" type="slidenum">
              <a:rPr lang="es-ES_tradnl"/>
              <a:pPr>
                <a:defRPr/>
              </a:pPr>
              <a:t>‹Nº›</a:t>
            </a:fld>
            <a:endParaRPr lang="es-ES_tradnl"/>
          </a:p>
        </p:txBody>
      </p:sp>
    </p:spTree>
    <p:extLst>
      <p:ext uri="{BB962C8B-B14F-4D97-AF65-F5344CB8AC3E}">
        <p14:creationId xmlns:p14="http://schemas.microsoft.com/office/powerpoint/2010/main" val="2537872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342900" y="2311400"/>
            <a:ext cx="3009900" cy="6537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3505200" y="2311400"/>
            <a:ext cx="3009900" cy="6537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p:cNvSpPr>
            <a:spLocks noGrp="1" noChangeArrowheads="1"/>
          </p:cNvSpPr>
          <p:nvPr>
            <p:ph type="dt" sz="half" idx="10"/>
          </p:nvPr>
        </p:nvSpPr>
        <p:spPr>
          <a:ln/>
        </p:spPr>
        <p:txBody>
          <a:bodyPr/>
          <a:lstStyle>
            <a:lvl1pPr>
              <a:defRPr/>
            </a:lvl1pPr>
          </a:lstStyle>
          <a:p>
            <a:pPr>
              <a:defRPr/>
            </a:pPr>
            <a:endParaRPr lang="es-ES_tradnl"/>
          </a:p>
        </p:txBody>
      </p:sp>
      <p:sp>
        <p:nvSpPr>
          <p:cNvPr id="6"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7" name="Rectangle 6"/>
          <p:cNvSpPr>
            <a:spLocks noGrp="1" noChangeArrowheads="1"/>
          </p:cNvSpPr>
          <p:nvPr>
            <p:ph type="sldNum" sz="quarter" idx="12"/>
          </p:nvPr>
        </p:nvSpPr>
        <p:spPr>
          <a:ln/>
        </p:spPr>
        <p:txBody>
          <a:bodyPr/>
          <a:lstStyle>
            <a:lvl1pPr>
              <a:defRPr/>
            </a:lvl1pPr>
          </a:lstStyle>
          <a:p>
            <a:pPr>
              <a:defRPr/>
            </a:pPr>
            <a:fld id="{28D660BC-8338-4750-8823-C8DC4C9D0F87}" type="slidenum">
              <a:rPr lang="es-ES_tradnl"/>
              <a:pPr>
                <a:defRPr/>
              </a:pPr>
              <a:t>‹Nº›</a:t>
            </a:fld>
            <a:endParaRPr lang="es-ES_tradnl"/>
          </a:p>
        </p:txBody>
      </p:sp>
    </p:spTree>
    <p:extLst>
      <p:ext uri="{BB962C8B-B14F-4D97-AF65-F5344CB8AC3E}">
        <p14:creationId xmlns:p14="http://schemas.microsoft.com/office/powerpoint/2010/main" val="3447082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342900" y="2217738"/>
            <a:ext cx="3030538" cy="923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342900" y="3141663"/>
            <a:ext cx="3030538" cy="57070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3484563" y="2217738"/>
            <a:ext cx="3030537" cy="923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3484563" y="3141663"/>
            <a:ext cx="3030537" cy="57070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
          <p:cNvSpPr>
            <a:spLocks noGrp="1" noChangeArrowheads="1"/>
          </p:cNvSpPr>
          <p:nvPr>
            <p:ph type="dt" sz="half" idx="10"/>
          </p:nvPr>
        </p:nvSpPr>
        <p:spPr>
          <a:ln/>
        </p:spPr>
        <p:txBody>
          <a:bodyPr/>
          <a:lstStyle>
            <a:lvl1pPr>
              <a:defRPr/>
            </a:lvl1pPr>
          </a:lstStyle>
          <a:p>
            <a:pPr>
              <a:defRPr/>
            </a:pPr>
            <a:endParaRPr lang="es-ES_tradnl"/>
          </a:p>
        </p:txBody>
      </p:sp>
      <p:sp>
        <p:nvSpPr>
          <p:cNvPr id="8"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9" name="Rectangle 6"/>
          <p:cNvSpPr>
            <a:spLocks noGrp="1" noChangeArrowheads="1"/>
          </p:cNvSpPr>
          <p:nvPr>
            <p:ph type="sldNum" sz="quarter" idx="12"/>
          </p:nvPr>
        </p:nvSpPr>
        <p:spPr>
          <a:ln/>
        </p:spPr>
        <p:txBody>
          <a:bodyPr/>
          <a:lstStyle>
            <a:lvl1pPr>
              <a:defRPr/>
            </a:lvl1pPr>
          </a:lstStyle>
          <a:p>
            <a:pPr>
              <a:defRPr/>
            </a:pPr>
            <a:fld id="{E7DD1498-5ED7-4B18-91A1-151C65522EC5}" type="slidenum">
              <a:rPr lang="es-ES_tradnl"/>
              <a:pPr>
                <a:defRPr/>
              </a:pPr>
              <a:t>‹Nº›</a:t>
            </a:fld>
            <a:endParaRPr lang="es-ES_tradnl"/>
          </a:p>
        </p:txBody>
      </p:sp>
    </p:spTree>
    <p:extLst>
      <p:ext uri="{BB962C8B-B14F-4D97-AF65-F5344CB8AC3E}">
        <p14:creationId xmlns:p14="http://schemas.microsoft.com/office/powerpoint/2010/main" val="3353156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4"/>
          <p:cNvSpPr>
            <a:spLocks noGrp="1" noChangeArrowheads="1"/>
          </p:cNvSpPr>
          <p:nvPr>
            <p:ph type="dt" sz="half" idx="10"/>
          </p:nvPr>
        </p:nvSpPr>
        <p:spPr>
          <a:ln/>
        </p:spPr>
        <p:txBody>
          <a:bodyPr/>
          <a:lstStyle>
            <a:lvl1pPr>
              <a:defRPr/>
            </a:lvl1pPr>
          </a:lstStyle>
          <a:p>
            <a:pPr>
              <a:defRPr/>
            </a:pPr>
            <a:endParaRPr lang="es-ES_tradnl"/>
          </a:p>
        </p:txBody>
      </p:sp>
      <p:sp>
        <p:nvSpPr>
          <p:cNvPr id="4"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5" name="Rectangle 6"/>
          <p:cNvSpPr>
            <a:spLocks noGrp="1" noChangeArrowheads="1"/>
          </p:cNvSpPr>
          <p:nvPr>
            <p:ph type="sldNum" sz="quarter" idx="12"/>
          </p:nvPr>
        </p:nvSpPr>
        <p:spPr>
          <a:ln/>
        </p:spPr>
        <p:txBody>
          <a:bodyPr/>
          <a:lstStyle>
            <a:lvl1pPr>
              <a:defRPr/>
            </a:lvl1pPr>
          </a:lstStyle>
          <a:p>
            <a:pPr>
              <a:defRPr/>
            </a:pPr>
            <a:fld id="{A533F915-4E43-4A06-9C7C-40B4BFA1CBEF}" type="slidenum">
              <a:rPr lang="es-ES_tradnl"/>
              <a:pPr>
                <a:defRPr/>
              </a:pPr>
              <a:t>‹Nº›</a:t>
            </a:fld>
            <a:endParaRPr lang="es-ES_tradnl"/>
          </a:p>
        </p:txBody>
      </p:sp>
    </p:spTree>
    <p:extLst>
      <p:ext uri="{BB962C8B-B14F-4D97-AF65-F5344CB8AC3E}">
        <p14:creationId xmlns:p14="http://schemas.microsoft.com/office/powerpoint/2010/main" val="1902431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_tradnl"/>
          </a:p>
        </p:txBody>
      </p:sp>
      <p:sp>
        <p:nvSpPr>
          <p:cNvPr id="3"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4" name="Rectangle 6"/>
          <p:cNvSpPr>
            <a:spLocks noGrp="1" noChangeArrowheads="1"/>
          </p:cNvSpPr>
          <p:nvPr>
            <p:ph type="sldNum" sz="quarter" idx="12"/>
          </p:nvPr>
        </p:nvSpPr>
        <p:spPr>
          <a:ln/>
        </p:spPr>
        <p:txBody>
          <a:bodyPr/>
          <a:lstStyle>
            <a:lvl1pPr>
              <a:defRPr/>
            </a:lvl1pPr>
          </a:lstStyle>
          <a:p>
            <a:pPr>
              <a:defRPr/>
            </a:pPr>
            <a:fld id="{A545356F-FDD2-4E87-979C-70C92F6E1943}" type="slidenum">
              <a:rPr lang="es-ES_tradnl"/>
              <a:pPr>
                <a:defRPr/>
              </a:pPr>
              <a:t>‹Nº›</a:t>
            </a:fld>
            <a:endParaRPr lang="es-ES_tradnl"/>
          </a:p>
        </p:txBody>
      </p:sp>
    </p:spTree>
    <p:extLst>
      <p:ext uri="{BB962C8B-B14F-4D97-AF65-F5344CB8AC3E}">
        <p14:creationId xmlns:p14="http://schemas.microsoft.com/office/powerpoint/2010/main" val="675403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342900" y="393700"/>
            <a:ext cx="2255838" cy="1679575"/>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2681288" y="393700"/>
            <a:ext cx="3833812" cy="8455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342900" y="2073275"/>
            <a:ext cx="2255838" cy="67754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_tradnl"/>
          </a:p>
        </p:txBody>
      </p:sp>
      <p:sp>
        <p:nvSpPr>
          <p:cNvPr id="6"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7" name="Rectangle 6"/>
          <p:cNvSpPr>
            <a:spLocks noGrp="1" noChangeArrowheads="1"/>
          </p:cNvSpPr>
          <p:nvPr>
            <p:ph type="sldNum" sz="quarter" idx="12"/>
          </p:nvPr>
        </p:nvSpPr>
        <p:spPr>
          <a:ln/>
        </p:spPr>
        <p:txBody>
          <a:bodyPr/>
          <a:lstStyle>
            <a:lvl1pPr>
              <a:defRPr/>
            </a:lvl1pPr>
          </a:lstStyle>
          <a:p>
            <a:pPr>
              <a:defRPr/>
            </a:pPr>
            <a:fld id="{DA60FF60-5C3F-4E94-B6B5-1C4F02F148F7}" type="slidenum">
              <a:rPr lang="es-ES_tradnl"/>
              <a:pPr>
                <a:defRPr/>
              </a:pPr>
              <a:t>‹Nº›</a:t>
            </a:fld>
            <a:endParaRPr lang="es-ES_tradnl"/>
          </a:p>
        </p:txBody>
      </p:sp>
    </p:spTree>
    <p:extLst>
      <p:ext uri="{BB962C8B-B14F-4D97-AF65-F5344CB8AC3E}">
        <p14:creationId xmlns:p14="http://schemas.microsoft.com/office/powerpoint/2010/main" val="364966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344613" y="6934200"/>
            <a:ext cx="4114800" cy="819150"/>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344613" y="885825"/>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344613" y="7753350"/>
            <a:ext cx="4114800" cy="11620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_tradnl"/>
          </a:p>
        </p:txBody>
      </p:sp>
      <p:sp>
        <p:nvSpPr>
          <p:cNvPr id="6"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7" name="Rectangle 6"/>
          <p:cNvSpPr>
            <a:spLocks noGrp="1" noChangeArrowheads="1"/>
          </p:cNvSpPr>
          <p:nvPr>
            <p:ph type="sldNum" sz="quarter" idx="12"/>
          </p:nvPr>
        </p:nvSpPr>
        <p:spPr>
          <a:ln/>
        </p:spPr>
        <p:txBody>
          <a:bodyPr/>
          <a:lstStyle>
            <a:lvl1pPr>
              <a:defRPr/>
            </a:lvl1pPr>
          </a:lstStyle>
          <a:p>
            <a:pPr>
              <a:defRPr/>
            </a:pPr>
            <a:fld id="{3AB6BE81-7CF8-4AFB-A27F-DB1C2179A695}" type="slidenum">
              <a:rPr lang="es-ES_tradnl"/>
              <a:pPr>
                <a:defRPr/>
              </a:pPr>
              <a:t>‹Nº›</a:t>
            </a:fld>
            <a:endParaRPr lang="es-ES_tradnl"/>
          </a:p>
        </p:txBody>
      </p:sp>
    </p:spTree>
    <p:extLst>
      <p:ext uri="{BB962C8B-B14F-4D97-AF65-F5344CB8AC3E}">
        <p14:creationId xmlns:p14="http://schemas.microsoft.com/office/powerpoint/2010/main" val="1081237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2900" y="396875"/>
            <a:ext cx="6172200"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_tradnl"/>
              <a:t>Haga clic para cambiar el estilo de título	</a:t>
            </a:r>
          </a:p>
        </p:txBody>
      </p:sp>
      <p:sp>
        <p:nvSpPr>
          <p:cNvPr id="1027" name="Rectangle 3"/>
          <p:cNvSpPr>
            <a:spLocks noGrp="1" noChangeArrowheads="1"/>
          </p:cNvSpPr>
          <p:nvPr>
            <p:ph type="body" idx="1"/>
          </p:nvPr>
        </p:nvSpPr>
        <p:spPr bwMode="auto">
          <a:xfrm>
            <a:off x="342900" y="2311400"/>
            <a:ext cx="6172200" cy="653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1028" name="Rectangle 4"/>
          <p:cNvSpPr>
            <a:spLocks noGrp="1" noChangeArrowheads="1"/>
          </p:cNvSpPr>
          <p:nvPr>
            <p:ph type="dt" sz="half" idx="2"/>
          </p:nvPr>
        </p:nvSpPr>
        <p:spPr bwMode="auto">
          <a:xfrm>
            <a:off x="342900" y="9020175"/>
            <a:ext cx="1600200" cy="688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s-ES_tradnl"/>
          </a:p>
        </p:txBody>
      </p:sp>
      <p:sp>
        <p:nvSpPr>
          <p:cNvPr id="1029" name="Rectangle 5"/>
          <p:cNvSpPr>
            <a:spLocks noGrp="1" noChangeArrowheads="1"/>
          </p:cNvSpPr>
          <p:nvPr>
            <p:ph type="ftr" sz="quarter" idx="3"/>
          </p:nvPr>
        </p:nvSpPr>
        <p:spPr bwMode="auto">
          <a:xfrm>
            <a:off x="2343150" y="9020175"/>
            <a:ext cx="2171700" cy="688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s-ES_tradnl"/>
          </a:p>
        </p:txBody>
      </p:sp>
      <p:sp>
        <p:nvSpPr>
          <p:cNvPr id="1030" name="Rectangle 6"/>
          <p:cNvSpPr>
            <a:spLocks noGrp="1" noChangeArrowheads="1"/>
          </p:cNvSpPr>
          <p:nvPr>
            <p:ph type="sldNum" sz="quarter" idx="4"/>
          </p:nvPr>
        </p:nvSpPr>
        <p:spPr bwMode="auto">
          <a:xfrm>
            <a:off x="4914900" y="9020175"/>
            <a:ext cx="1600200" cy="688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8F9E54D-898B-4818-9DBD-BCC200EB3226}" type="slidenum">
              <a:rPr lang="es-ES_tradnl"/>
              <a:pPr>
                <a:defRPr/>
              </a:pPr>
              <a:t>‹Nº›</a:t>
            </a:fld>
            <a:endParaRPr lang="es-ES_trad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039813" y="-39688"/>
            <a:ext cx="5829300" cy="1321917"/>
          </a:xfrm>
          <a:gradFill rotWithShape="1">
            <a:gsLst>
              <a:gs pos="0">
                <a:srgbClr val="5E9EFF"/>
              </a:gs>
              <a:gs pos="39999">
                <a:srgbClr val="85C2FF"/>
              </a:gs>
              <a:gs pos="70000">
                <a:srgbClr val="C4D6EB"/>
              </a:gs>
              <a:gs pos="100000">
                <a:srgbClr val="FFEBFA"/>
              </a:gs>
            </a:gsLst>
            <a:lin ang="5400000"/>
          </a:gradFill>
        </p:spPr>
        <p:txBody>
          <a:bodyPr/>
          <a:lstStyle/>
          <a:p>
            <a:pPr eaLnBrk="1" hangingPunct="1"/>
            <a:r>
              <a:rPr lang="es-ES_tradnl" sz="1000" b="1" dirty="0">
                <a:latin typeface="Arial Narrow" pitchFamily="34" charset="0"/>
              </a:rPr>
              <a:t/>
            </a:r>
            <a:br>
              <a:rPr lang="es-ES_tradnl" sz="1000" b="1" dirty="0">
                <a:latin typeface="Arial Narrow" pitchFamily="34" charset="0"/>
              </a:rPr>
            </a:br>
            <a:r>
              <a:rPr lang="es-ES_tradnl" sz="1000" b="1" dirty="0">
                <a:latin typeface="Arial Narrow" pitchFamily="34" charset="0"/>
              </a:rPr>
              <a:t/>
            </a:r>
            <a:br>
              <a:rPr lang="es-ES_tradnl" sz="1000" b="1" dirty="0">
                <a:latin typeface="Arial Narrow" pitchFamily="34" charset="0"/>
              </a:rPr>
            </a:br>
            <a:r>
              <a:rPr lang="es-ES_tradnl" sz="1000" b="1" dirty="0">
                <a:latin typeface="Arial Narrow" pitchFamily="34" charset="0"/>
              </a:rPr>
              <a:t>UNIVERSIDAD NACIONAL DE ROSARIO</a:t>
            </a:r>
            <a:br>
              <a:rPr lang="es-ES_tradnl" sz="1000" b="1" dirty="0">
                <a:latin typeface="Arial Narrow" pitchFamily="34" charset="0"/>
              </a:rPr>
            </a:br>
            <a:r>
              <a:rPr lang="es-ES_tradnl" sz="1000" b="1" dirty="0">
                <a:latin typeface="Arial Narrow" pitchFamily="34" charset="0"/>
              </a:rPr>
              <a:t>FACULTAD DE CIENCIAS EXACTAS, INGENIERÍA Y AGRIMENSURA</a:t>
            </a:r>
            <a:br>
              <a:rPr lang="es-ES_tradnl" sz="1000" b="1" dirty="0">
                <a:latin typeface="Arial Narrow" pitchFamily="34" charset="0"/>
              </a:rPr>
            </a:br>
            <a:r>
              <a:rPr lang="es-ES_tradnl" sz="1000" b="1" dirty="0">
                <a:latin typeface="Arial Narrow" pitchFamily="34" charset="0"/>
              </a:rPr>
              <a:t>ESCUELA DE POSGRADO Y EDUCACIÓN CONTINUA</a:t>
            </a:r>
          </a:p>
        </p:txBody>
      </p:sp>
      <p:sp>
        <p:nvSpPr>
          <p:cNvPr id="2052" name="Rectangle 5"/>
          <p:cNvSpPr>
            <a:spLocks noChangeArrowheads="1"/>
          </p:cNvSpPr>
          <p:nvPr/>
        </p:nvSpPr>
        <p:spPr bwMode="auto">
          <a:xfrm>
            <a:off x="1028700" y="2887799"/>
            <a:ext cx="5829300" cy="7018201"/>
          </a:xfrm>
          <a:prstGeom prst="rect">
            <a:avLst/>
          </a:prstGeom>
          <a:gradFill rotWithShape="1">
            <a:gsLst>
              <a:gs pos="0">
                <a:srgbClr val="5E9EFF"/>
              </a:gs>
              <a:gs pos="39999">
                <a:srgbClr val="85C2FF">
                  <a:alpha val="82400"/>
                </a:srgbClr>
              </a:gs>
              <a:gs pos="70000">
                <a:srgbClr val="C4D6EB">
                  <a:alpha val="69200"/>
                </a:srgbClr>
              </a:gs>
              <a:gs pos="100000">
                <a:srgbClr val="FFEBFA">
                  <a:alpha val="56000"/>
                </a:srgbClr>
              </a:gs>
            </a:gsLst>
            <a:lin ang="0"/>
          </a:gradFill>
          <a:ln w="9525">
            <a:noFill/>
            <a:miter lim="800000"/>
            <a:headEnd/>
            <a:tailEnd/>
          </a:ln>
        </p:spPr>
        <p:txBody>
          <a:bodyPr lIns="108000" tIns="90000" rIns="108000" bIns="9000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100" b="1" dirty="0" smtClean="0"/>
              <a:t>PROFESORES</a:t>
            </a:r>
            <a:endParaRPr lang="es-ES" sz="1100" dirty="0"/>
          </a:p>
          <a:p>
            <a:pPr eaLnBrk="1" hangingPunct="1"/>
            <a:r>
              <a:rPr lang="es-ES" sz="1100" dirty="0"/>
              <a:t>Ing. Jorge A. Páramo, Ing. Hugo E. </a:t>
            </a:r>
            <a:r>
              <a:rPr lang="es-ES" sz="1100" dirty="0" err="1"/>
              <a:t>Poncino</a:t>
            </a:r>
            <a:r>
              <a:rPr lang="es-ES" sz="1100" dirty="0"/>
              <a:t>, Ing. Juan Pablo </a:t>
            </a:r>
            <a:r>
              <a:rPr lang="es-ES" sz="1100" dirty="0" err="1"/>
              <a:t>Raffaelli</a:t>
            </a:r>
            <a:r>
              <a:rPr lang="es-ES" sz="1100" dirty="0"/>
              <a:t>, Mg. Ing. Andrés </a:t>
            </a:r>
            <a:r>
              <a:rPr lang="es-ES" sz="1100" dirty="0" err="1"/>
              <a:t>Pugliessi</a:t>
            </a:r>
            <a:r>
              <a:rPr lang="es-ES" sz="1100" dirty="0"/>
              <a:t> y Dr. Ing. Fernando </a:t>
            </a:r>
            <a:r>
              <a:rPr lang="es-ES" sz="1100" dirty="0" err="1" smtClean="0"/>
              <a:t>Martinez</a:t>
            </a:r>
            <a:endParaRPr lang="es-ES" sz="1100" dirty="0" smtClean="0"/>
          </a:p>
          <a:p>
            <a:pPr eaLnBrk="1" hangingPunct="1"/>
            <a:endParaRPr lang="es-ES" sz="1100" b="1" dirty="0" smtClean="0"/>
          </a:p>
          <a:p>
            <a:pPr eaLnBrk="1" hangingPunct="1"/>
            <a:r>
              <a:rPr lang="es-AR" altLang="es-AR" sz="1100" b="1" dirty="0" smtClean="0"/>
              <a:t>DIRECTOR</a:t>
            </a:r>
          </a:p>
          <a:p>
            <a:pPr eaLnBrk="1" hangingPunct="1"/>
            <a:r>
              <a:rPr lang="es-ES" sz="1100" dirty="0" smtClean="0"/>
              <a:t>Dr</a:t>
            </a:r>
            <a:r>
              <a:rPr lang="es-ES" sz="1100" dirty="0"/>
              <a:t>. </a:t>
            </a:r>
            <a:r>
              <a:rPr lang="es-ES" sz="1100" dirty="0"/>
              <a:t>Ing. Fernando </a:t>
            </a:r>
            <a:r>
              <a:rPr lang="es-ES" sz="1100" dirty="0" err="1"/>
              <a:t>Martinez</a:t>
            </a:r>
            <a:endParaRPr lang="es-ES" sz="1100" dirty="0"/>
          </a:p>
          <a:p>
            <a:pPr eaLnBrk="1" hangingPunct="1"/>
            <a:endParaRPr lang="es-ES" sz="1100" b="1" dirty="0" smtClean="0"/>
          </a:p>
          <a:p>
            <a:pPr algn="just" eaLnBrk="1" hangingPunct="1"/>
            <a:r>
              <a:rPr lang="es-ES" sz="1100" b="1" dirty="0" smtClean="0"/>
              <a:t>DESTINATARIOS</a:t>
            </a:r>
            <a:endParaRPr lang="es-ES" sz="1100" dirty="0"/>
          </a:p>
          <a:p>
            <a:pPr algn="just" eaLnBrk="1" hangingPunct="1"/>
            <a:r>
              <a:rPr lang="es-AR" sz="1100" dirty="0"/>
              <a:t>Son destinatarios del presente curso de posgrado acreditable los profesionales universitarios de las siguientes carreras: Ingeniería Civil, Ingeniería Vial e Ingeniería en Transporte. Personal de organismos públicos de la especialidad vial, universidades, empresas constructoras, consultoras y concesionarias viales. Supervisores, inspectores y/o auditores de obras viales. Responsables de la gestión de calidad bajo Normas ISO 9000. Los estudiantes avanzados de la carrera de grado de Ingeniería Civil de la UNR podrán ser admitidos</a:t>
            </a:r>
            <a:r>
              <a:rPr lang="es-AR" sz="1100" dirty="0" smtClean="0"/>
              <a:t>.</a:t>
            </a:r>
          </a:p>
          <a:p>
            <a:pPr algn="just" eaLnBrk="1" hangingPunct="1"/>
            <a:endParaRPr lang="es-ES" sz="1100" dirty="0"/>
          </a:p>
          <a:p>
            <a:pPr algn="just" eaLnBrk="1" hangingPunct="1"/>
            <a:r>
              <a:rPr lang="es-ES" sz="1100" b="1" dirty="0"/>
              <a:t>OBJETIVOS</a:t>
            </a:r>
            <a:endParaRPr lang="es-ES" sz="1100" dirty="0"/>
          </a:p>
          <a:p>
            <a:pPr algn="just"/>
            <a:r>
              <a:rPr lang="es-AR" sz="1100" dirty="0"/>
              <a:t>El curso tiene por objeto analizar los criterios actuales de gestión de calidad aplicado a construcciones viales. Para ello se toma como base, la elaboración y colocación de mezclas asfálticas en caliente.</a:t>
            </a:r>
          </a:p>
          <a:p>
            <a:pPr algn="just" eaLnBrk="1" hangingPunct="1"/>
            <a:endParaRPr lang="es-ES" sz="1100" dirty="0"/>
          </a:p>
          <a:p>
            <a:pPr algn="just" eaLnBrk="1" hangingPunct="1"/>
            <a:r>
              <a:rPr lang="es-ES" sz="1100" b="1" dirty="0"/>
              <a:t>CONTENIDOS </a:t>
            </a:r>
            <a:endParaRPr lang="es-ES" sz="1100" dirty="0"/>
          </a:p>
          <a:p>
            <a:pPr algn="just"/>
            <a:r>
              <a:rPr lang="es-AR" sz="1100" dirty="0"/>
              <a:t>Conceptos derivados del diseño y construcción de pavimentos. Conceptos sobre calidad. Operaciones de control de calidad. Materiales granulares. Materiales bituminosos. Mezclas asfálticas. Formulación de mezclas. Infraestructura y Logística para la Producción de Mezclas Asfálticas</a:t>
            </a:r>
          </a:p>
          <a:p>
            <a:pPr algn="just" eaLnBrk="1" hangingPunct="1"/>
            <a:endParaRPr lang="es-ES_tradnl" sz="1100" dirty="0"/>
          </a:p>
          <a:p>
            <a:pPr algn="just" eaLnBrk="1" hangingPunct="1"/>
            <a:r>
              <a:rPr lang="es-ES" sz="1100" b="1" dirty="0" smtClean="0"/>
              <a:t>FECHA</a:t>
            </a:r>
            <a:r>
              <a:rPr lang="es-ES" sz="1100" b="1" dirty="0"/>
              <a:t>: </a:t>
            </a:r>
            <a:r>
              <a:rPr lang="es-AR" sz="1100" dirty="0"/>
              <a:t>9 al 13 de mayo de </a:t>
            </a:r>
            <a:r>
              <a:rPr lang="es-AR" sz="1100" dirty="0" smtClean="0"/>
              <a:t>202</a:t>
            </a:r>
            <a:r>
              <a:rPr lang="es-ES" sz="1100" dirty="0" smtClean="0"/>
              <a:t>2</a:t>
            </a:r>
            <a:endParaRPr lang="es-ES" sz="1100" dirty="0"/>
          </a:p>
          <a:p>
            <a:pPr algn="just" eaLnBrk="1" hangingPunct="1"/>
            <a:endParaRPr lang="es-ES" sz="1100" dirty="0"/>
          </a:p>
          <a:p>
            <a:pPr algn="just" eaLnBrk="1" hangingPunct="1"/>
            <a:r>
              <a:rPr lang="es-ES" sz="1100" b="1" dirty="0" smtClean="0"/>
              <a:t>MODALIDAD DE DICTADO: </a:t>
            </a:r>
            <a:r>
              <a:rPr lang="es-ES" sz="1100" dirty="0" smtClean="0"/>
              <a:t>El </a:t>
            </a:r>
            <a:r>
              <a:rPr lang="es-ES" sz="1100" dirty="0"/>
              <a:t>presente curso se dictará en formato bimodal, haciendo uso de la plataforma de Educación Virtual de la Escuela de Posgrado con clases sincrónicas y </a:t>
            </a:r>
            <a:r>
              <a:rPr lang="es-ES" sz="1100" dirty="0" smtClean="0"/>
              <a:t>asincrónicas.</a:t>
            </a:r>
            <a:endParaRPr lang="es-ES" sz="1100" dirty="0"/>
          </a:p>
          <a:p>
            <a:pPr algn="just" eaLnBrk="1" hangingPunct="1"/>
            <a:endParaRPr lang="es-ES" sz="1100" dirty="0"/>
          </a:p>
          <a:p>
            <a:pPr eaLnBrk="1" hangingPunct="1"/>
            <a:r>
              <a:rPr lang="es-ES" sz="1100" b="1" dirty="0"/>
              <a:t>COSTOS</a:t>
            </a:r>
            <a:r>
              <a:rPr lang="es-ES" sz="1100" dirty="0"/>
              <a:t> </a:t>
            </a:r>
            <a:endParaRPr lang="es-ES" sz="1100" dirty="0" smtClean="0"/>
          </a:p>
          <a:p>
            <a:pPr eaLnBrk="1" hangingPunct="1"/>
            <a:r>
              <a:rPr lang="es-ES" sz="1100" dirty="0" smtClean="0"/>
              <a:t>Para </a:t>
            </a:r>
            <a:r>
              <a:rPr lang="es-ES" sz="1100" dirty="0"/>
              <a:t>información sobre costos siga el siguiente </a:t>
            </a:r>
            <a:r>
              <a:rPr lang="es-ES" sz="1100" dirty="0" smtClean="0"/>
              <a:t>link:</a:t>
            </a:r>
          </a:p>
          <a:p>
            <a:pPr eaLnBrk="1" hangingPunct="1"/>
            <a:r>
              <a:rPr lang="es-ES" sz="1100" dirty="0" smtClean="0"/>
              <a:t>https://www.fceia.unr.edu.ar/laboratoriovial/cursos.php?frm=cursos</a:t>
            </a:r>
          </a:p>
          <a:p>
            <a:pPr eaLnBrk="1" hangingPunct="1"/>
            <a:endParaRPr lang="es-AR" sz="1100" b="1" dirty="0"/>
          </a:p>
          <a:p>
            <a:pPr eaLnBrk="1" hangingPunct="1"/>
            <a:r>
              <a:rPr lang="es-AR" sz="1100" b="1" dirty="0"/>
              <a:t>INFORMES E INSCRIPCIÓN : </a:t>
            </a:r>
            <a:r>
              <a:rPr lang="es-AR" sz="1100" dirty="0"/>
              <a:t>Escuela de Posgrado y Educación </a:t>
            </a:r>
            <a:r>
              <a:rPr lang="es-AR" sz="1100" dirty="0" smtClean="0"/>
              <a:t>Continua</a:t>
            </a:r>
            <a:endParaRPr lang="es-AR" sz="1100" dirty="0"/>
          </a:p>
          <a:p>
            <a:pPr eaLnBrk="1" hangingPunct="1"/>
            <a:r>
              <a:rPr lang="es-AR" sz="1100" dirty="0"/>
              <a:t>Av. Pellegrini 250 P.B. - S 2000 BTP – </a:t>
            </a:r>
            <a:r>
              <a:rPr lang="es-AR" sz="1100" dirty="0" smtClean="0"/>
              <a:t>Rosario</a:t>
            </a:r>
            <a:endParaRPr lang="es-AR" sz="1100" dirty="0"/>
          </a:p>
          <a:p>
            <a:pPr eaLnBrk="1" hangingPunct="1"/>
            <a:r>
              <a:rPr lang="es-AR" sz="1100" dirty="0"/>
              <a:t>e-mail: posgrado@fceia.unr.edu.ar      web: http://posgrado.fceia.unr.edu.ar</a:t>
            </a:r>
          </a:p>
          <a:p>
            <a:pPr eaLnBrk="1" hangingPunct="1"/>
            <a:r>
              <a:rPr lang="es-AR" sz="1100" dirty="0"/>
              <a:t>Teléfono/Fax: 0341 - 480 2655 de 8:00 a 13:00 horas.</a:t>
            </a:r>
          </a:p>
          <a:p>
            <a:pPr algn="just" eaLnBrk="1" hangingPunct="1"/>
            <a:endParaRPr lang="es-ES_tradnl" sz="1100" dirty="0"/>
          </a:p>
        </p:txBody>
      </p:sp>
      <p:cxnSp>
        <p:nvCxnSpPr>
          <p:cNvPr id="9" name="8 Conector recto"/>
          <p:cNvCxnSpPr/>
          <p:nvPr/>
        </p:nvCxnSpPr>
        <p:spPr>
          <a:xfrm>
            <a:off x="1033463" y="1289989"/>
            <a:ext cx="5832475" cy="0"/>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55" name="Rectangle 6"/>
          <p:cNvSpPr>
            <a:spLocks noChangeArrowheads="1"/>
          </p:cNvSpPr>
          <p:nvPr/>
        </p:nvSpPr>
        <p:spPr bwMode="auto">
          <a:xfrm rot="10800000">
            <a:off x="-77788" y="-39688"/>
            <a:ext cx="1130301" cy="9945688"/>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vert="eaVert" anchor="ctr"/>
          <a:lstStyle/>
          <a:p>
            <a:pPr algn="ctr"/>
            <a:r>
              <a:rPr lang="es-ES_tradnl" sz="3600" dirty="0">
                <a:solidFill>
                  <a:schemeClr val="bg1"/>
                </a:solidFill>
                <a:latin typeface="Arial Black" pitchFamily="34" charset="0"/>
              </a:rPr>
              <a:t>LABORATORIO </a:t>
            </a:r>
            <a:r>
              <a:rPr lang="es-ES_tradnl" sz="3600" dirty="0" smtClean="0">
                <a:solidFill>
                  <a:schemeClr val="bg1"/>
                </a:solidFill>
                <a:latin typeface="Arial Black" pitchFamily="34" charset="0"/>
              </a:rPr>
              <a:t>VIAL </a:t>
            </a:r>
            <a:endParaRPr lang="es-ES_tradnl" sz="3600" dirty="0">
              <a:solidFill>
                <a:schemeClr val="bg1"/>
              </a:solidFill>
              <a:latin typeface="Arial Black" pitchFamily="34" charset="0"/>
            </a:endParaRPr>
          </a:p>
        </p:txBody>
      </p:sp>
      <p:cxnSp>
        <p:nvCxnSpPr>
          <p:cNvPr id="11" name="10 Conector recto"/>
          <p:cNvCxnSpPr/>
          <p:nvPr/>
        </p:nvCxnSpPr>
        <p:spPr>
          <a:xfrm>
            <a:off x="1025525" y="2887799"/>
            <a:ext cx="5832475" cy="1587"/>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059" name="9 Imagen" descr="logo_fceia_negro_calidad.jp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68413" y="71438"/>
            <a:ext cx="1177925"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0" name="11 Imagen" descr="epec-2.JPG"/>
          <p:cNvPicPr>
            <a:picLocks noChangeAspect="1"/>
          </p:cNvPicPr>
          <p:nvPr/>
        </p:nvPicPr>
        <p:blipFill>
          <a:blip r:embed="rId4">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3357563" y="128588"/>
            <a:ext cx="115093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1" name="Picture 150" descr="imae transparent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6200000">
            <a:off x="22871" y="1664023"/>
            <a:ext cx="1006475"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4"/>
          <p:cNvSpPr>
            <a:spLocks noChangeArrowheads="1"/>
          </p:cNvSpPr>
          <p:nvPr/>
        </p:nvSpPr>
        <p:spPr bwMode="auto">
          <a:xfrm>
            <a:off x="1051826" y="1311371"/>
            <a:ext cx="5803200" cy="1553397"/>
          </a:xfrm>
          <a:prstGeom prst="rect">
            <a:avLst/>
          </a:prstGeom>
          <a:gradFill rotWithShape="1">
            <a:gsLst>
              <a:gs pos="0">
                <a:srgbClr val="5E9EFF"/>
              </a:gs>
              <a:gs pos="39999">
                <a:srgbClr val="85C2FF"/>
              </a:gs>
              <a:gs pos="70000">
                <a:srgbClr val="C4D6EB"/>
              </a:gs>
              <a:gs pos="100000">
                <a:srgbClr val="FFEBFA"/>
              </a:gs>
            </a:gsLst>
            <a:lin ang="5400000"/>
          </a:gradFill>
          <a:ln w="9525">
            <a:noFill/>
            <a:miter lim="800000"/>
            <a:headEnd/>
            <a:tailEnd/>
          </a:ln>
        </p:spPr>
        <p:txBody>
          <a:bodyPr lIns="18000" tIns="18000" rIns="18000" bIns="18000" anchor="ctr"/>
          <a:lstStyle/>
          <a:p>
            <a:pPr algn="ctr"/>
            <a:r>
              <a:rPr lang="es-ES_tradnl" sz="1600" b="1" dirty="0">
                <a:solidFill>
                  <a:schemeClr val="tx2"/>
                </a:solidFill>
              </a:rPr>
              <a:t>Asignatura/Curso Acreditable</a:t>
            </a:r>
          </a:p>
          <a:p>
            <a:pPr algn="ctr"/>
            <a:endParaRPr lang="es-ES_tradnl" sz="1000" b="1" dirty="0">
              <a:solidFill>
                <a:schemeClr val="tx2"/>
              </a:solidFill>
              <a:latin typeface="Times New Roman" pitchFamily="18" charset="0"/>
            </a:endParaRPr>
          </a:p>
          <a:p>
            <a:pPr lvl="0" algn="ctr"/>
            <a:r>
              <a:rPr lang="es-ES" b="1" dirty="0" smtClean="0"/>
              <a:t>“</a:t>
            </a:r>
            <a:r>
              <a:rPr lang="es-ES" sz="1600" b="1" dirty="0">
                <a:solidFill>
                  <a:srgbClr val="000000"/>
                </a:solidFill>
                <a:latin typeface="Calibri" pitchFamily="34" charset="0"/>
                <a:cs typeface="Calibri" pitchFamily="34" charset="0"/>
              </a:rPr>
              <a:t>GESTIÓN DE CALIDAD EN LA CONSTRUCCIÓN DE OBRAS VIALES</a:t>
            </a:r>
          </a:p>
          <a:p>
            <a:pPr lvl="0" algn="ctr"/>
            <a:r>
              <a:rPr lang="es-ES" sz="1600" b="1" dirty="0">
                <a:solidFill>
                  <a:srgbClr val="000000"/>
                </a:solidFill>
                <a:latin typeface="Calibri" pitchFamily="34" charset="0"/>
                <a:cs typeface="Calibri" pitchFamily="34" charset="0"/>
              </a:rPr>
              <a:t>Módulo I: Mezclas Asfálticas</a:t>
            </a:r>
            <a:r>
              <a:rPr lang="es-ES_tradnl" dirty="0" smtClean="0"/>
              <a:t>”</a:t>
            </a:r>
            <a:endParaRPr lang="es-ES_tradnl" sz="1000" b="1" dirty="0" smtClean="0">
              <a:solidFill>
                <a:schemeClr val="tx2"/>
              </a:solidFill>
              <a:latin typeface="Times New Roman" pitchFamily="18" charset="0"/>
            </a:endParaRPr>
          </a:p>
          <a:p>
            <a:pPr algn="ctr"/>
            <a:endParaRPr lang="es-ES_tradnl" sz="1000" b="1" dirty="0">
              <a:solidFill>
                <a:schemeClr val="tx2"/>
              </a:solidFill>
              <a:latin typeface="Times New Roman" pitchFamily="18" charset="0"/>
            </a:endParaRPr>
          </a:p>
          <a:p>
            <a:pPr algn="ctr"/>
            <a:r>
              <a:rPr lang="es-ES_tradnl" sz="1200" b="1" dirty="0">
                <a:solidFill>
                  <a:schemeClr val="tx2"/>
                </a:solidFill>
                <a:latin typeface="Arial Narrow" pitchFamily="34" charset="0"/>
              </a:rPr>
              <a:t>Válido para </a:t>
            </a:r>
            <a:r>
              <a:rPr lang="es-ES_tradnl" sz="1200" b="1" dirty="0" smtClean="0">
                <a:solidFill>
                  <a:schemeClr val="tx2"/>
                </a:solidFill>
                <a:latin typeface="Arial Narrow" pitchFamily="34" charset="0"/>
              </a:rPr>
              <a:t>Doctorado en Ingeniería y </a:t>
            </a:r>
            <a:r>
              <a:rPr lang="es-ES_tradnl" sz="1200" b="1" dirty="0">
                <a:solidFill>
                  <a:schemeClr val="tx2"/>
                </a:solidFill>
                <a:latin typeface="Arial Narrow" pitchFamily="34" charset="0"/>
              </a:rPr>
              <a:t>Maestría en Ing. Vial de la Facultad de Ciencias Exactas, Ingeniería y </a:t>
            </a:r>
            <a:r>
              <a:rPr lang="es-ES_tradnl" sz="1200" b="1" dirty="0" smtClean="0">
                <a:solidFill>
                  <a:schemeClr val="tx2"/>
                </a:solidFill>
                <a:latin typeface="Arial Narrow" pitchFamily="34" charset="0"/>
              </a:rPr>
              <a:t>Agrimensura de la Universidad Nacional de Rosario</a:t>
            </a:r>
            <a:endParaRPr lang="es-ES_tradnl" sz="1200" b="1" dirty="0">
              <a:solidFill>
                <a:schemeClr val="tx2"/>
              </a:solidFill>
              <a:latin typeface="Arial Narrow" pitchFamily="34" charset="0"/>
            </a:endParaRPr>
          </a:p>
        </p:txBody>
      </p:sp>
      <p:pic>
        <p:nvPicPr>
          <p:cNvPr id="2" name="Imagen 1"/>
          <p:cNvPicPr>
            <a:picLocks noChangeAspect="1"/>
          </p:cNvPicPr>
          <p:nvPr/>
        </p:nvPicPr>
        <p:blipFill>
          <a:blip r:embed="rId6"/>
          <a:stretch>
            <a:fillRect/>
          </a:stretch>
        </p:blipFill>
        <p:spPr>
          <a:xfrm>
            <a:off x="6023242" y="128588"/>
            <a:ext cx="646118" cy="647948"/>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amp;#x0D;&amp;#x0A;&amp;#x0D;&amp;#x0A;UNIVERSIDAD NACIONAL DE ROSARIO&amp;#x0D;&amp;#x0A;FACULTAD DE CIENCIAS EXACTAS, INGENIERIA Y AGRIMENSURA&amp;#x0D;&amp;#x0A;ESCUELA DE POSGRADO Y EDUC&quot;/&gt;&lt;property id=&quot;20307&quot; value=&quot;256&quot;/&gt;&lt;/object&gt;&lt;/object&gt;&lt;/object&gt;&lt;/database&gt;"/>
  <p:tag name="SECTOMILLISECCONVERTED" val="1"/>
</p:tagLst>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664</TotalTime>
  <Words>347</Words>
  <Application>Microsoft Office PowerPoint</Application>
  <PresentationFormat>A4 (210 x 297 mm)</PresentationFormat>
  <Paragraphs>35</Paragraphs>
  <Slides>1</Slides>
  <Notes>0</Notes>
  <HiddenSlides>0</HiddenSlides>
  <MMClips>0</MMClips>
  <ScaleCrop>false</ScaleCrop>
  <HeadingPairs>
    <vt:vector size="4" baseType="variant">
      <vt:variant>
        <vt:lpstr>Tema</vt:lpstr>
      </vt:variant>
      <vt:variant>
        <vt:i4>1</vt:i4>
      </vt:variant>
      <vt:variant>
        <vt:lpstr>Títulos de diapositiva</vt:lpstr>
      </vt:variant>
      <vt:variant>
        <vt:i4>1</vt:i4>
      </vt:variant>
    </vt:vector>
  </HeadingPairs>
  <TitlesOfParts>
    <vt:vector size="2" baseType="lpstr">
      <vt:lpstr>Diseño predeterminado</vt:lpstr>
      <vt:lpstr>  UNIVERSIDAD NACIONAL DE ROSARIO FACULTAD DE CIENCIAS EXACTAS, INGENIERÍA Y AGRIMENSURA ESCUELA DE POSGRADO Y EDUCACIÓN CONTINUA</vt:lpstr>
    </vt:vector>
  </TitlesOfParts>
  <Company>The houze!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Mnmnb</dc:title>
  <dc:creator>WinuE</dc:creator>
  <cp:lastModifiedBy>usuario</cp:lastModifiedBy>
  <cp:revision>71</cp:revision>
  <dcterms:created xsi:type="dcterms:W3CDTF">2010-08-11T14:23:01Z</dcterms:created>
  <dcterms:modified xsi:type="dcterms:W3CDTF">2022-04-12T12:42:16Z</dcterms:modified>
</cp:coreProperties>
</file>