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7086-5861-EB2E-8E6D-8F6E83BD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C040-638B-53EB-007C-85BCA680B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FCD8-C079-0A1B-FA18-251C19F2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AA1E-037D-4DD3-B900-2A44CCE5BD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0E3C-DE56-CDAC-2ED2-A6B00027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2623-A8DE-3924-D59F-FD46B38C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919-4D58-4856-9164-86D24099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EDCD63-153A-45FD-B8E6-5B97C440558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DF74A9-5E94-459D-9106-0FC36A9D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AB8-4972-A130-5F85-79A1929F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Coffee Sales Study Overview</a:t>
            </a:r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629E-6EEB-B5C1-86E4-742D3D05A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Septemeber</a:t>
            </a:r>
            <a:r>
              <a:rPr lang="en-US" dirty="0"/>
              <a:t> 11, 2024</a:t>
            </a:r>
          </a:p>
          <a:p>
            <a:r>
              <a:rPr lang="en-US" dirty="0"/>
              <a:t>By Remy Nguyen</a:t>
            </a:r>
          </a:p>
        </p:txBody>
      </p:sp>
    </p:spTree>
    <p:extLst>
      <p:ext uri="{BB962C8B-B14F-4D97-AF65-F5344CB8AC3E}">
        <p14:creationId xmlns:p14="http://schemas.microsoft.com/office/powerpoint/2010/main" val="4436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F34A-A62B-B346-F5B9-B96B2309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Understanding Seasonal Fluctuations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A478-BC22-C157-784A-C902CC5BE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Mapping sales peaks for strategic planning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Promotional campaigns during high-demand periods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Stock management for specific coffee types</a:t>
            </a:r>
          </a:p>
        </p:txBody>
      </p:sp>
    </p:spTree>
    <p:extLst>
      <p:ext uri="{BB962C8B-B14F-4D97-AF65-F5344CB8AC3E}">
        <p14:creationId xmlns:p14="http://schemas.microsoft.com/office/powerpoint/2010/main" val="17578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064-5707-D77C-03BA-0639D92A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Increased Sales from Loyalty Card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58FB-8759-3A21-54ED-95537CDB7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Higher purchase volume from loyalty members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Impact of repeat purchases on sales growth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Recommendations for increasing loyalty card sign-ups</a:t>
            </a:r>
          </a:p>
        </p:txBody>
      </p:sp>
    </p:spTree>
    <p:extLst>
      <p:ext uri="{BB962C8B-B14F-4D97-AF65-F5344CB8AC3E}">
        <p14:creationId xmlns:p14="http://schemas.microsoft.com/office/powerpoint/2010/main" val="160517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6386-B9D2-8DEB-5556-B4369590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Popular Product Sizes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B656-5859-0CAA-57FA-AF2C229D2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2.5 kg size shows the highest sales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Adjusting inventory based on customer size preferences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Cross-promotion of popular sizes with coffee types</a:t>
            </a:r>
          </a:p>
        </p:txBody>
      </p:sp>
    </p:spTree>
    <p:extLst>
      <p:ext uri="{BB962C8B-B14F-4D97-AF65-F5344CB8AC3E}">
        <p14:creationId xmlns:p14="http://schemas.microsoft.com/office/powerpoint/2010/main" val="235345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5805-1202-212A-B0D5-5E68A54F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Targeting Key Growth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77FC-C824-0503-7E23-6493FC70E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Direct marketing efforts to high-sales countries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Tailored product offerings based on data insights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Personalized marketing campaigns for top customers</a:t>
            </a:r>
          </a:p>
        </p:txBody>
      </p:sp>
    </p:spTree>
    <p:extLst>
      <p:ext uri="{BB962C8B-B14F-4D97-AF65-F5344CB8AC3E}">
        <p14:creationId xmlns:p14="http://schemas.microsoft.com/office/powerpoint/2010/main" val="154327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D18D-C634-599E-9A16-17465E50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Ongoing Monitoring &amp;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136C-C787-894B-6C70-1C85B305F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Continuously track sales trends and customer data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Refine strategies for loyalty and engagement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Adapt product offerings based on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366480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9FB3-7240-B27A-F2D7-994CD62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Driving Business Success with Data-Driven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E39F-7489-951F-D413-FB3C2090D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Focus on customer engagement and loyalty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Leverage sales trends for targeted marketing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Implement strategies to optimize product offerings</a:t>
            </a:r>
          </a:p>
        </p:txBody>
      </p:sp>
    </p:spTree>
    <p:extLst>
      <p:ext uri="{BB962C8B-B14F-4D97-AF65-F5344CB8AC3E}">
        <p14:creationId xmlns:p14="http://schemas.microsoft.com/office/powerpoint/2010/main" val="1773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A94E-1B17-4FF4-4443-43777D8D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Coffee Sales Trends &amp; Insights</a:t>
            </a:r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6FDA3-FD9A-2720-9624-1B13DD074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Overview of the 4-year sales performance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Key coffee categories and customer behaviors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Recommendations for growth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7978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9FD-8116-984B-67F9-C4939A0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Overview of Current Coffee Sales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87A1-4330-6D9D-06B4-66BC94998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Four-year dataset analysis (monthly/yearly)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Geographic and customer segmentation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Growing interest in coffee types and sizes</a:t>
            </a:r>
          </a:p>
        </p:txBody>
      </p:sp>
    </p:spTree>
    <p:extLst>
      <p:ext uri="{BB962C8B-B14F-4D97-AF65-F5344CB8AC3E}">
        <p14:creationId xmlns:p14="http://schemas.microsoft.com/office/powerpoint/2010/main" val="15285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7D8-E85B-0895-3E3D-9F258B25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Identifying Challenges in Sales Performance</a:t>
            </a:r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7ECA-D88A-1FB2-EC63-D18E3A918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Seasonal sales fluctuations across coffee types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Uneven distribution of sales across countries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Impact of inconsistent product offerings on loyalty</a:t>
            </a:r>
          </a:p>
        </p:txBody>
      </p:sp>
    </p:spTree>
    <p:extLst>
      <p:ext uri="{BB962C8B-B14F-4D97-AF65-F5344CB8AC3E}">
        <p14:creationId xmlns:p14="http://schemas.microsoft.com/office/powerpoint/2010/main" val="15070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C68-DD82-90DE-4240-D101031E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How Can We Maximize Sales and Customer Retention?</a:t>
            </a:r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0CFD-E0A9-2C97-F71F-2DD3A219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How to enhance top customer engagement?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What strategies can be used to promote loyalty card adoption?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How can product offerings be optimized by region?</a:t>
            </a:r>
          </a:p>
        </p:txBody>
      </p:sp>
    </p:spTree>
    <p:extLst>
      <p:ext uri="{BB962C8B-B14F-4D97-AF65-F5344CB8AC3E}">
        <p14:creationId xmlns:p14="http://schemas.microsoft.com/office/powerpoint/2010/main" val="43999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F8E-0420-C178-5EDA-2AB87631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Key Strategies for Growth &amp; Customer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F71E-5A52-2EEE-34CD-EDAE116D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Focus on high-sales countries (U.S., Ireland, U.K.)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Use insights from customer buying patterns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Promote loyalty programs to retain customers</a:t>
            </a:r>
          </a:p>
        </p:txBody>
      </p:sp>
    </p:spTree>
    <p:extLst>
      <p:ext uri="{BB962C8B-B14F-4D97-AF65-F5344CB8AC3E}">
        <p14:creationId xmlns:p14="http://schemas.microsoft.com/office/powerpoint/2010/main" val="21473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449-3BFA-2AE4-DD40-E64AFF5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Top 3 Countries by Sales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7AA2-8E98-1BBE-5023-690D2F37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United States, Ireland, United Kingdom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Targeted marketing strategies for these regions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Exploring emerging markets based on sales data</a:t>
            </a:r>
          </a:p>
        </p:txBody>
      </p:sp>
    </p:spTree>
    <p:extLst>
      <p:ext uri="{BB962C8B-B14F-4D97-AF65-F5344CB8AC3E}">
        <p14:creationId xmlns:p14="http://schemas.microsoft.com/office/powerpoint/2010/main" val="103407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07B-55F7-4BF2-542A-1C0DCF69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Profile of Top 5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361F-E66B-DCC4-886D-6364F7F79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Lacee Tanti, Elysee Sketch, Price Romera, Brenn Dundredge, Ailey Brash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Analysis of buying patterns and product preferences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Strategies for deepening customer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1167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96C9-4D11-4FE2-7685-2A9DF8E2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400" baseline="0">
                <a:solidFill>
                  <a:srgbClr val="2F5496"/>
                </a:solidFill>
                <a:latin typeface="Times New Roman" panose="02020603050405020304" pitchFamily="18" charset="0"/>
              </a:rPr>
              <a:t>Sales Trends by Coffee Type</a:t>
            </a:r>
            <a:endParaRPr lang="en-US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920F-AA9C-28DF-EAE6-708E8CD93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Excelsa sales peak in Dec-Jan &amp; Apr-May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Arabica peaks in Nov-Dec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  Liberica peaks in Jan-Feb</a:t>
            </a:r>
          </a:p>
        </p:txBody>
      </p:sp>
    </p:spTree>
    <p:extLst>
      <p:ext uri="{BB962C8B-B14F-4D97-AF65-F5344CB8AC3E}">
        <p14:creationId xmlns:p14="http://schemas.microsoft.com/office/powerpoint/2010/main" val="83890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411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Coffee Sales Study Overview</vt:lpstr>
      <vt:lpstr>Coffee Sales Trends &amp; Insights</vt:lpstr>
      <vt:lpstr>Overview of Current Coffee Sales Landscape</vt:lpstr>
      <vt:lpstr>Identifying Challenges in Sales Performance</vt:lpstr>
      <vt:lpstr>How Can We Maximize Sales and Customer Retention?</vt:lpstr>
      <vt:lpstr>Key Strategies for Growth &amp; Customer Engagement</vt:lpstr>
      <vt:lpstr>Top 3 Countries by Sales Volume</vt:lpstr>
      <vt:lpstr>Profile of Top 5 Customers</vt:lpstr>
      <vt:lpstr>Sales Trends by Coffee Type</vt:lpstr>
      <vt:lpstr>Understanding Seasonal Fluctuations</vt:lpstr>
      <vt:lpstr>Increased Sales from Loyalty Card Users</vt:lpstr>
      <vt:lpstr>Popular Product Sizes</vt:lpstr>
      <vt:lpstr>Targeting Key Growth Areas</vt:lpstr>
      <vt:lpstr>Ongoing Monitoring &amp; Adaptation</vt:lpstr>
      <vt:lpstr>Driving Business Success with Data-Driven Insights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Remy Nguyen Binh</dc:creator>
  <cp:lastModifiedBy>Remy Nguyen Binh</cp:lastModifiedBy>
  <cp:revision>1</cp:revision>
  <dcterms:created xsi:type="dcterms:W3CDTF">2024-09-11T16:01:11Z</dcterms:created>
  <dcterms:modified xsi:type="dcterms:W3CDTF">2024-09-11T16:05:31Z</dcterms:modified>
</cp:coreProperties>
</file>