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HRIS_HR_Analyst_Dataset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[HRIS_HR_Analyst_Dataset - Copy.xlsx]Sheet1!PivotTable1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Performance_Score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Operations</c:v>
                </c:pt>
                <c:pt idx="5">
                  <c:v>Sales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2.4941860465116279</c:v>
                </c:pt>
                <c:pt idx="1">
                  <c:v>2.4751381215469612</c:v>
                </c:pt>
                <c:pt idx="2">
                  <c:v>2.4022988505747125</c:v>
                </c:pt>
                <c:pt idx="3">
                  <c:v>2.4935064935064934</c:v>
                </c:pt>
                <c:pt idx="4">
                  <c:v>2.5935483870967744</c:v>
                </c:pt>
                <c:pt idx="5">
                  <c:v>2.7134146341463414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2-4F34-9CC7-5E57432D4FCA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Average of Job_Satisfaction_Score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Operations</c:v>
                </c:pt>
                <c:pt idx="5">
                  <c:v>Sales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6"/>
                <c:pt idx="0">
                  <c:v>2.441860465116279</c:v>
                </c:pt>
                <c:pt idx="1">
                  <c:v>2.4696132596685083</c:v>
                </c:pt>
                <c:pt idx="2">
                  <c:v>2.5459770114942528</c:v>
                </c:pt>
                <c:pt idx="3">
                  <c:v>2.5064935064935066</c:v>
                </c:pt>
                <c:pt idx="4">
                  <c:v>2.5161290322580645</c:v>
                </c:pt>
                <c:pt idx="5">
                  <c:v>2.4207317073170733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2-4F34-9CC7-5E57432D4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5446271"/>
        <c:axId val="1625444351"/>
      </c:barChart>
      <c:catAx>
        <c:axId val="162544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5444351"/>
        <c:crosses val="autoZero"/>
        <c:auto val="1"/>
        <c:lblAlgn val="ctr"/>
        <c:lblOffset val="100"/>
        <c:noMultiLvlLbl val="0"/>
      </c:catAx>
      <c:valAx>
        <c:axId val="162544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544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0314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400" spc="-50" dirty="0">
                <a:solidFill>
                  <a:srgbClr val="2F5496"/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Performance and Job Satisfaction Analysis</a:t>
            </a:r>
            <a:endParaRPr lang="en-US" sz="3200" b="1" kern="100" dirty="0">
              <a:solidFill>
                <a:srgbClr val="2F5496"/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b="1" dirty="0"/>
              <a:t>By Remy Nguyen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274-2816-653C-8916-6CD06E4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 Department: Positive Correlation Between Performance and Satisfaction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6C2D9C-987A-786F-9E5C-3C085BB9D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311449"/>
            <a:ext cx="1091412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 job satisfaction from flexible work culture and job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Lack of performance pressure or clear metrics results in lower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Strong retention rates but weaker output compared to Sales. </a:t>
            </a:r>
          </a:p>
        </p:txBody>
      </p:sp>
    </p:spTree>
    <p:extLst>
      <p:ext uri="{BB962C8B-B14F-4D97-AF65-F5344CB8AC3E}">
        <p14:creationId xmlns:p14="http://schemas.microsoft.com/office/powerpoint/2010/main" val="208160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B974-18BE-5340-06AE-BAED0EDA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Department: Balancing Accuracy and Job Satisfaction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1C2E1C-C5CC-D11C-B482-13E9FD75C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265282"/>
            <a:ext cx="110296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Regulatory pressures contribute to high performance but dissatisfaction.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Stringent deadlines affect morale.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Similar trends to Sales, but job dissatisfaction driven by a different set of stressors. </a:t>
            </a:r>
          </a:p>
        </p:txBody>
      </p:sp>
    </p:spTree>
    <p:extLst>
      <p:ext uri="{BB962C8B-B14F-4D97-AF65-F5344CB8AC3E}">
        <p14:creationId xmlns:p14="http://schemas.microsoft.com/office/powerpoint/2010/main" val="340173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FCE3-2B1C-ED72-80F3-D43A8A82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Recommendation 1: Improving Sales Department Job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2D81-5794-D05E-D0A5-D6F95A15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Introduce wellness programs and stress management training.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Implement flexible hours or remote work options.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Support team-building initiatives to improve morale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414469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CC1-146D-E068-2A00-C93DD17D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Recommendation 2: Enhancing IT Department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AC9DF1-4814-E4FC-FC35-0304AD256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65281"/>
            <a:ext cx="110296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Set clear performance metrics tied to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Introduce performance-based incentives such as bonuses or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Conduct regular performance reviews to align job satisfaction with department goals. </a:t>
            </a:r>
          </a:p>
        </p:txBody>
      </p:sp>
    </p:spTree>
    <p:extLst>
      <p:ext uri="{BB962C8B-B14F-4D97-AF65-F5344CB8AC3E}">
        <p14:creationId xmlns:p14="http://schemas.microsoft.com/office/powerpoint/2010/main" val="237510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2971-0FFA-6BDE-4F9D-FEA48BD2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Recommendation 3: Reducing Stress in the Finance Department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FA3-DD3F-E9BC-3642-A1A38EFB1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96114"/>
            <a:ext cx="1102961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Survey employees to identify stress points and implement support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Introduce flexible deadlines and time management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Provide more resources to ease pressure on strict deadlines. </a:t>
            </a:r>
          </a:p>
        </p:txBody>
      </p:sp>
    </p:spTree>
    <p:extLst>
      <p:ext uri="{BB962C8B-B14F-4D97-AF65-F5344CB8AC3E}">
        <p14:creationId xmlns:p14="http://schemas.microsoft.com/office/powerpoint/2010/main" val="334838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3E15-3706-309D-D585-BC76A3C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Aligning Performance and Satisfaction Across Departments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019C79-305E-1269-93B4-22F6F98B8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0616"/>
            <a:ext cx="111275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Cross-department learning: Share best practices from IT’s positive work culture.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Create tailored recognition and performance incentive programs for each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Address department-specific challenges to improve satisfaction without sacrificing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7669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5221-9E38-410F-D1DA-201B25B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HR Performance and Job Satisfaction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604DCD-E5C9-6690-85CB-FFFE95E76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393" y="2237156"/>
            <a:ext cx="1002149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Objective: Examine the relationship between performance scores and job satisfaction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Importance: Identifying department-specific trends helps improve employee engagement and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Data Basis: 1,000-employee dataset with performance, job satisfaction, and department details. </a:t>
            </a:r>
          </a:p>
        </p:txBody>
      </p:sp>
    </p:spTree>
    <p:extLst>
      <p:ext uri="{BB962C8B-B14F-4D97-AF65-F5344CB8AC3E}">
        <p14:creationId xmlns:p14="http://schemas.microsoft.com/office/powerpoint/2010/main" val="22982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167B-E2A6-F229-D5D5-15294E1E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Situation: Current HR Performance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E28F53-98D5-859A-7514-5C958B278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88448"/>
            <a:ext cx="1114272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HR metrics include performance scores, job satisfaction, salary, and turnover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Departments included: HR, Sales, Marketing, IT, Finance, and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Key indicators: Performance ratings, job satisfaction, overtime, and turnover risks. </a:t>
            </a:r>
          </a:p>
        </p:txBody>
      </p:sp>
    </p:spTree>
    <p:extLst>
      <p:ext uri="{BB962C8B-B14F-4D97-AF65-F5344CB8AC3E}">
        <p14:creationId xmlns:p14="http://schemas.microsoft.com/office/powerpoint/2010/main" val="18438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6AC-0547-1135-1804-49440239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Complication: Inconsistent Trends Across Departments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18BAA1-F270-403C-725D-9CB85360F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26948"/>
            <a:ext cx="108814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Sales department: High performance but low job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IT department: High job satisfaction but low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Finance department: Similar negative correlation like Sales but distinct pressure points. </a:t>
            </a:r>
          </a:p>
        </p:txBody>
      </p:sp>
    </p:spTree>
    <p:extLst>
      <p:ext uri="{BB962C8B-B14F-4D97-AF65-F5344CB8AC3E}">
        <p14:creationId xmlns:p14="http://schemas.microsoft.com/office/powerpoint/2010/main" val="18052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9BF-A40E-315D-7523-FA7DBA30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Do Performance and Satisfaction Correlate?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619F4C-B9A1-560C-D8E1-9301893EE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42336"/>
            <a:ext cx="1076172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What factors drive negative or positive correlations between performance and job satisfaction?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Are there department-specific conditions that explain these trends?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Can HR intervene to balance performance and job satisfaction? </a:t>
            </a:r>
          </a:p>
        </p:txBody>
      </p:sp>
    </p:spTree>
    <p:extLst>
      <p:ext uri="{BB962C8B-B14F-4D97-AF65-F5344CB8AC3E}">
        <p14:creationId xmlns:p14="http://schemas.microsoft.com/office/powerpoint/2010/main" val="423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BAD9-0206-48FB-2F22-86637B9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4909B7-BC59-6436-0238-92CD5BF57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73930"/>
              </p:ext>
            </p:extLst>
          </p:nvPr>
        </p:nvGraphicFramePr>
        <p:xfrm>
          <a:off x="581025" y="2341563"/>
          <a:ext cx="110299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393351054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427662919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299587982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75054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PERFORMANCE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JOB SATISFACTION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7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1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8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0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090-E818-DC0E-2C27-74935244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022443-CF24-CD11-0B80-49D9C745C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77172"/>
              </p:ext>
            </p:extLst>
          </p:nvPr>
        </p:nvGraphicFramePr>
        <p:xfrm>
          <a:off x="228600" y="702156"/>
          <a:ext cx="11963399" cy="5731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8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E032-05DB-B9AC-04BD-AB000BD1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Cross-Departmental Analysis of Performance and Satisfaction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4269DF-9326-EB34-B3F4-B397F85DD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639" y="2347244"/>
            <a:ext cx="1114272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Sales: High performance driven by targets, resulting in stress and dissatisfaction.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IT: Satisfaction linked to flexibility and work culture, but lower performance incentives.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Finance: High accuracy expectations lead to stress, reducing job satisfaction despite good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39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80D3-1D1B-B6EE-5048-F5E3A33E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Department: Negative Correlation Between Performance and Satisfaction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CFD904-1613-43F9-B794-7B8158AB8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0781"/>
            <a:ext cx="1076172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Stress from performance targets leads to burnout.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Work-life balance issues contribute to low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 turnover risk despite strong performance metrics. </a:t>
            </a:r>
          </a:p>
        </p:txBody>
      </p:sp>
    </p:spTree>
    <p:extLst>
      <p:ext uri="{BB962C8B-B14F-4D97-AF65-F5344CB8AC3E}">
        <p14:creationId xmlns:p14="http://schemas.microsoft.com/office/powerpoint/2010/main" val="3500956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{B49C4E5E-CF0B-4798-A9B4-494EB35027B8}tf33552983_win32</Template>
  <TotalTime>18</TotalTime>
  <Words>543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Britannic Bold</vt:lpstr>
      <vt:lpstr>Franklin Gothic Book</vt:lpstr>
      <vt:lpstr>Franklin Gothic Demi</vt:lpstr>
      <vt:lpstr>Wingdings 2</vt:lpstr>
      <vt:lpstr>DividendVTI</vt:lpstr>
      <vt:lpstr>HR Performance and Job Satisfaction Analysis</vt:lpstr>
      <vt:lpstr>Introduction: HR Performance and Job Satisfaction</vt:lpstr>
      <vt:lpstr>Situation: Current HR Performance Overview</vt:lpstr>
      <vt:lpstr>Complication: Inconsistent Trends Across Departments</vt:lpstr>
      <vt:lpstr>Question: How Do Performance and Satisfaction Correlate?</vt:lpstr>
      <vt:lpstr>PowerPoint Presentation</vt:lpstr>
      <vt:lpstr>PowerPoint Presentation</vt:lpstr>
      <vt:lpstr>Answer: Cross-Departmental Analysis of Performance and Satisfaction</vt:lpstr>
      <vt:lpstr>Sales Department: Negative Correlation Between Performance and Satisfaction</vt:lpstr>
      <vt:lpstr>IT Department: Positive Correlation Between Performance and Satisfaction</vt:lpstr>
      <vt:lpstr>Finance Department: Balancing Accuracy and Job Satisfaction</vt:lpstr>
      <vt:lpstr>HR Recommendation 1: Improving Sales Department Job Satisfaction</vt:lpstr>
      <vt:lpstr>HR Recommendation 2: Enhancing IT Department Performance</vt:lpstr>
      <vt:lpstr>HR Recommendation 3: Reducing Stress in the Finance Department</vt:lpstr>
      <vt:lpstr>Conclusion: Aligning Performance and Satisfaction Across Departments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Remy Nguyen Binh</dc:creator>
  <cp:lastModifiedBy>Remy Nguyen Binh</cp:lastModifiedBy>
  <cp:revision>1</cp:revision>
  <dcterms:created xsi:type="dcterms:W3CDTF">2024-09-18T19:15:58Z</dcterms:created>
  <dcterms:modified xsi:type="dcterms:W3CDTF">2024-09-18T19:34:48Z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