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" y="1498746"/>
            <a:ext cx="6150030" cy="6657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351" y="1519767"/>
            <a:ext cx="2998896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8280" y="1536555"/>
            <a:ext cx="2998897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4" y="141551"/>
            <a:ext cx="5915025" cy="906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52" y="182034"/>
            <a:ext cx="6685072" cy="816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6B4C-8782-475D-8381-9DB86DB2D80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7913-DEAF-4D03-9A13-336BAC6B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A9720FB-5F02-2590-AC5A-A53DADCA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5321" cy="91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F193-C6CC-8D84-022F-7269A5AE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159141"/>
            <a:ext cx="6547852" cy="461942"/>
          </a:xfrm>
          <a:prstGeom prst="rect">
            <a:avLst/>
          </a:prstGeom>
        </p:spPr>
      </p:pic>
      <p:pic>
        <p:nvPicPr>
          <p:cNvPr id="8" name="Picture 7" descr="Calendar&#10;&#10;Description automatically generated with low confidence">
            <a:extLst>
              <a:ext uri="{FF2B5EF4-FFF2-40B4-BE49-F238E27FC236}">
                <a16:creationId xmlns:a16="http://schemas.microsoft.com/office/drawing/2014/main" id="{E8E90676-D3DD-C971-AF3E-104C2677C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" y="864993"/>
            <a:ext cx="1949116" cy="311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3D2AA6-ACEE-02EA-9D9A-9F0D2A6CD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65" y="4066619"/>
            <a:ext cx="1515363" cy="2105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94A446-4913-1A2F-AA62-E2ECF9A4D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979" y="1102959"/>
            <a:ext cx="4182486" cy="242287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A08ED0-6282-F9CA-5A4F-1CFEB412AD26}"/>
              </a:ext>
            </a:extLst>
          </p:cNvPr>
          <p:cNvGrpSpPr/>
          <p:nvPr/>
        </p:nvGrpSpPr>
        <p:grpSpPr>
          <a:xfrm>
            <a:off x="2277979" y="5273259"/>
            <a:ext cx="4296831" cy="1336357"/>
            <a:chOff x="2296693" y="5384483"/>
            <a:chExt cx="4296831" cy="13363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146F0D-BD31-51DC-A10B-6BFA553DDC80}"/>
                </a:ext>
              </a:extLst>
            </p:cNvPr>
            <p:cNvSpPr/>
            <p:nvPr/>
          </p:nvSpPr>
          <p:spPr>
            <a:xfrm>
              <a:off x="2296693" y="5384483"/>
              <a:ext cx="4189356" cy="1336357"/>
            </a:xfrm>
            <a:prstGeom prst="rect">
              <a:avLst/>
            </a:prstGeom>
            <a:solidFill>
              <a:srgbClr val="8E1A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959358-0F43-CC1E-8189-60096C49F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212121"/>
                </a:clrFrom>
                <a:clrTo>
                  <a:srgbClr val="21212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26105" y="5662662"/>
              <a:ext cx="4267419" cy="91444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3BB88E-DFC9-685B-4F32-73D971C96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212121"/>
                </a:clrFrom>
                <a:clrTo>
                  <a:srgbClr val="212121">
                    <a:alpha val="0"/>
                  </a:srgbClr>
                </a:clrTo>
              </a:clrChange>
            </a:blip>
            <a:srcRect l="1878"/>
            <a:stretch/>
          </p:blipFill>
          <p:spPr>
            <a:xfrm>
              <a:off x="2343150" y="5390818"/>
              <a:ext cx="891052" cy="37466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AEB8E5-AB66-E468-C5DE-1C73265C926D}"/>
              </a:ext>
            </a:extLst>
          </p:cNvPr>
          <p:cNvGrpSpPr/>
          <p:nvPr/>
        </p:nvGrpSpPr>
        <p:grpSpPr>
          <a:xfrm>
            <a:off x="2277979" y="3983578"/>
            <a:ext cx="4189356" cy="1133299"/>
            <a:chOff x="2277979" y="4114341"/>
            <a:chExt cx="4189356" cy="11332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D3CEE4-B56B-C375-D5DE-DE6C6CBEEFE2}"/>
                </a:ext>
              </a:extLst>
            </p:cNvPr>
            <p:cNvSpPr/>
            <p:nvPr/>
          </p:nvSpPr>
          <p:spPr>
            <a:xfrm>
              <a:off x="2277979" y="4191000"/>
              <a:ext cx="4189356" cy="1056640"/>
            </a:xfrm>
            <a:prstGeom prst="rect">
              <a:avLst/>
            </a:prstGeom>
            <a:solidFill>
              <a:srgbClr val="8E1A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684F86-6428-07FF-4E19-7F86077AD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212121"/>
                </a:clrFrom>
                <a:clrTo>
                  <a:srgbClr val="21212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1807" y="4572000"/>
              <a:ext cx="4024014" cy="54722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E986CA-66CC-1B00-B2F7-65C596799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212121"/>
                </a:clrFrom>
                <a:clrTo>
                  <a:srgbClr val="212121">
                    <a:alpha val="0"/>
                  </a:srgbClr>
                </a:clrTo>
              </a:clrChange>
            </a:blip>
            <a:srcRect l="2372"/>
            <a:stretch/>
          </p:blipFill>
          <p:spPr>
            <a:xfrm>
              <a:off x="2343150" y="4114341"/>
              <a:ext cx="1469325" cy="438173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901CA5B-3277-E3B0-00C5-2AEC4DB844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79" y="6609616"/>
            <a:ext cx="6858000" cy="5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A9720FB-5F02-2590-AC5A-A53DADCA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"/>
            <a:ext cx="6855321" cy="91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F193-C6CC-8D84-022F-7269A5AE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159141"/>
            <a:ext cx="6547852" cy="461942"/>
          </a:xfrm>
          <a:prstGeom prst="rect">
            <a:avLst/>
          </a:prstGeom>
        </p:spPr>
      </p:pic>
      <p:pic>
        <p:nvPicPr>
          <p:cNvPr id="8" name="Picture 7" descr="Calendar&#10;&#10;Description automatically generated with low confidence">
            <a:extLst>
              <a:ext uri="{FF2B5EF4-FFF2-40B4-BE49-F238E27FC236}">
                <a16:creationId xmlns:a16="http://schemas.microsoft.com/office/drawing/2014/main" id="{E8E90676-D3DD-C971-AF3E-104C2677C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" y="864993"/>
            <a:ext cx="1949116" cy="311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3D2AA6-ACEE-02EA-9D9A-9F0D2A6CD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65" y="4066619"/>
            <a:ext cx="1515363" cy="2105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94A446-4913-1A2F-AA62-E2ECF9A4D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979" y="1102959"/>
            <a:ext cx="4182486" cy="2422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84F86-6428-07FF-4E19-7F86077AD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1807" y="4132084"/>
            <a:ext cx="4024014" cy="547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959358-0F43-CC1E-8189-60096C49F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150" y="5256851"/>
            <a:ext cx="4267419" cy="914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3BB88E-DFC9-685B-4F32-73D971C96B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78"/>
          <a:stretch/>
        </p:blipFill>
        <p:spPr>
          <a:xfrm>
            <a:off x="2360195" y="4985007"/>
            <a:ext cx="891052" cy="3746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E986CA-66CC-1B00-B2F7-65C59679978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72"/>
          <a:stretch/>
        </p:blipFill>
        <p:spPr>
          <a:xfrm>
            <a:off x="2343150" y="3674425"/>
            <a:ext cx="1469325" cy="438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F86894-16FD-9954-703E-30E993686109}"/>
              </a:ext>
            </a:extLst>
          </p:cNvPr>
          <p:cNvSpPr/>
          <p:nvPr/>
        </p:nvSpPr>
        <p:spPr>
          <a:xfrm>
            <a:off x="65505" y="188411"/>
            <a:ext cx="6657473" cy="6202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51392E-19C7-7934-23CA-E13952B69776}"/>
              </a:ext>
            </a:extLst>
          </p:cNvPr>
          <p:cNvSpPr/>
          <p:nvPr/>
        </p:nvSpPr>
        <p:spPr>
          <a:xfrm>
            <a:off x="73061" y="885059"/>
            <a:ext cx="2136740" cy="55919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850C4-8364-47A9-AD93-1889B798237C}"/>
              </a:ext>
            </a:extLst>
          </p:cNvPr>
          <p:cNvSpPr/>
          <p:nvPr/>
        </p:nvSpPr>
        <p:spPr>
          <a:xfrm>
            <a:off x="2275306" y="904369"/>
            <a:ext cx="4419599" cy="26214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CED71-CE39-8219-0E3C-20C4C1174690}"/>
              </a:ext>
            </a:extLst>
          </p:cNvPr>
          <p:cNvSpPr/>
          <p:nvPr/>
        </p:nvSpPr>
        <p:spPr>
          <a:xfrm>
            <a:off x="2273966" y="3681029"/>
            <a:ext cx="4419599" cy="27959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AE694-BB1C-D58B-09FA-9ED68EFDFA91}"/>
              </a:ext>
            </a:extLst>
          </p:cNvPr>
          <p:cNvSpPr/>
          <p:nvPr/>
        </p:nvSpPr>
        <p:spPr>
          <a:xfrm>
            <a:off x="2322762" y="3727219"/>
            <a:ext cx="4287808" cy="117498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D7FED2-88D1-5490-305F-B4FBD6626F67}"/>
              </a:ext>
            </a:extLst>
          </p:cNvPr>
          <p:cNvSpPr/>
          <p:nvPr/>
        </p:nvSpPr>
        <p:spPr>
          <a:xfrm>
            <a:off x="2322761" y="4985007"/>
            <a:ext cx="4287808" cy="14564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EB15F2-EB56-CC07-B626-F286F13D8A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79" y="6609616"/>
            <a:ext cx="6858000" cy="5463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8CB988-B9AE-AB9E-A954-D7B4A461C988}"/>
              </a:ext>
            </a:extLst>
          </p:cNvPr>
          <p:cNvSpPr/>
          <p:nvPr/>
        </p:nvSpPr>
        <p:spPr>
          <a:xfrm>
            <a:off x="73061" y="6572663"/>
            <a:ext cx="6657473" cy="6202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A9720FB-5F02-2590-AC5A-A53DADCA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"/>
            <a:ext cx="6855321" cy="91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F193-C6CC-8D84-022F-7269A5AE7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159141"/>
            <a:ext cx="6547852" cy="461942"/>
          </a:xfrm>
          <a:prstGeom prst="rect">
            <a:avLst/>
          </a:prstGeom>
        </p:spPr>
      </p:pic>
      <p:pic>
        <p:nvPicPr>
          <p:cNvPr id="8" name="Picture 7" descr="Calendar&#10;&#10;Description automatically generated with low confidence">
            <a:extLst>
              <a:ext uri="{FF2B5EF4-FFF2-40B4-BE49-F238E27FC236}">
                <a16:creationId xmlns:a16="http://schemas.microsoft.com/office/drawing/2014/main" id="{E8E90676-D3DD-C971-AF3E-104C2677C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5" y="864993"/>
            <a:ext cx="1949116" cy="3118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3D2AA6-ACEE-02EA-9D9A-9F0D2A6CD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65" y="4066619"/>
            <a:ext cx="1515363" cy="2105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94A446-4913-1A2F-AA62-E2ECF9A4D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979" y="1102959"/>
            <a:ext cx="4182486" cy="2422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84F86-6428-07FF-4E19-7F86077AD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1807" y="4132084"/>
            <a:ext cx="4024014" cy="547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959358-0F43-CC1E-8189-60096C49F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150" y="5256851"/>
            <a:ext cx="4267419" cy="914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3BB88E-DFC9-685B-4F32-73D971C96B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78"/>
          <a:stretch/>
        </p:blipFill>
        <p:spPr>
          <a:xfrm>
            <a:off x="2360195" y="4985007"/>
            <a:ext cx="891052" cy="3746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E986CA-66CC-1B00-B2F7-65C59679978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72"/>
          <a:stretch/>
        </p:blipFill>
        <p:spPr>
          <a:xfrm>
            <a:off x="2343150" y="3674425"/>
            <a:ext cx="1469325" cy="438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F86894-16FD-9954-703E-30E993686109}"/>
              </a:ext>
            </a:extLst>
          </p:cNvPr>
          <p:cNvSpPr/>
          <p:nvPr/>
        </p:nvSpPr>
        <p:spPr>
          <a:xfrm>
            <a:off x="65505" y="188411"/>
            <a:ext cx="6657473" cy="6202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51392E-19C7-7934-23CA-E13952B69776}"/>
              </a:ext>
            </a:extLst>
          </p:cNvPr>
          <p:cNvSpPr/>
          <p:nvPr/>
        </p:nvSpPr>
        <p:spPr>
          <a:xfrm>
            <a:off x="73061" y="885059"/>
            <a:ext cx="2136740" cy="55919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850C4-8364-47A9-AD93-1889B798237C}"/>
              </a:ext>
            </a:extLst>
          </p:cNvPr>
          <p:cNvSpPr/>
          <p:nvPr/>
        </p:nvSpPr>
        <p:spPr>
          <a:xfrm>
            <a:off x="2275306" y="904369"/>
            <a:ext cx="4419599" cy="26214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CED71-CE39-8219-0E3C-20C4C1174690}"/>
              </a:ext>
            </a:extLst>
          </p:cNvPr>
          <p:cNvSpPr/>
          <p:nvPr/>
        </p:nvSpPr>
        <p:spPr>
          <a:xfrm>
            <a:off x="2273966" y="3681029"/>
            <a:ext cx="4419599" cy="27959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AE694-BB1C-D58B-09FA-9ED68EFDFA91}"/>
              </a:ext>
            </a:extLst>
          </p:cNvPr>
          <p:cNvSpPr/>
          <p:nvPr/>
        </p:nvSpPr>
        <p:spPr>
          <a:xfrm>
            <a:off x="2322762" y="3727219"/>
            <a:ext cx="4287808" cy="117498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D7FED2-88D1-5490-305F-B4FBD6626F67}"/>
              </a:ext>
            </a:extLst>
          </p:cNvPr>
          <p:cNvSpPr/>
          <p:nvPr/>
        </p:nvSpPr>
        <p:spPr>
          <a:xfrm>
            <a:off x="2322761" y="4985007"/>
            <a:ext cx="4287808" cy="14564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EB15F2-EB56-CC07-B626-F286F13D8A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79" y="6609616"/>
            <a:ext cx="6858000" cy="5463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8CB988-B9AE-AB9E-A954-D7B4A461C988}"/>
              </a:ext>
            </a:extLst>
          </p:cNvPr>
          <p:cNvSpPr/>
          <p:nvPr/>
        </p:nvSpPr>
        <p:spPr>
          <a:xfrm>
            <a:off x="73061" y="6572663"/>
            <a:ext cx="6657473" cy="6202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6C37E-4800-D7EE-9272-D4F1F04011A5}"/>
              </a:ext>
            </a:extLst>
          </p:cNvPr>
          <p:cNvSpPr txBox="1"/>
          <p:nvPr/>
        </p:nvSpPr>
        <p:spPr>
          <a:xfrm>
            <a:off x="2733040" y="40694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721D2-FD9B-0445-978E-E498D432D3A3}"/>
              </a:ext>
            </a:extLst>
          </p:cNvPr>
          <p:cNvSpPr txBox="1"/>
          <p:nvPr/>
        </p:nvSpPr>
        <p:spPr>
          <a:xfrm>
            <a:off x="3987800" y="96389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bookblurb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E9977-9172-52C4-A32A-01E700021F5E}"/>
              </a:ext>
            </a:extLst>
          </p:cNvPr>
          <p:cNvSpPr txBox="1"/>
          <p:nvPr/>
        </p:nvSpPr>
        <p:spPr>
          <a:xfrm>
            <a:off x="569146" y="133323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bookcover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244D2-936B-4069-C6DF-2DF1534B57CD}"/>
              </a:ext>
            </a:extLst>
          </p:cNvPr>
          <p:cNvSpPr txBox="1"/>
          <p:nvPr/>
        </p:nvSpPr>
        <p:spPr>
          <a:xfrm>
            <a:off x="4051902" y="385175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bookquotes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D135BD-227C-5CFF-E2DD-B7C7BCB022F0}"/>
              </a:ext>
            </a:extLst>
          </p:cNvPr>
          <p:cNvSpPr txBox="1"/>
          <p:nvPr/>
        </p:nvSpPr>
        <p:spPr>
          <a:xfrm>
            <a:off x="4024412" y="5005877"/>
            <a:ext cx="132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testimonials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50645D-7E61-E815-F883-272607773006}"/>
              </a:ext>
            </a:extLst>
          </p:cNvPr>
          <p:cNvSpPr txBox="1"/>
          <p:nvPr/>
        </p:nvSpPr>
        <p:spPr>
          <a:xfrm>
            <a:off x="897795" y="486523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time_period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8F9AB-D5D6-4046-1738-32DA4E80E089}"/>
              </a:ext>
            </a:extLst>
          </p:cNvPr>
          <p:cNvSpPr txBox="1"/>
          <p:nvPr/>
        </p:nvSpPr>
        <p:spPr>
          <a:xfrm>
            <a:off x="886013" y="4542618"/>
            <a:ext cx="116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storytypes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E46C6-6FF0-4FFF-426A-34BBD43E079C}"/>
              </a:ext>
            </a:extLst>
          </p:cNvPr>
          <p:cNvSpPr txBox="1"/>
          <p:nvPr/>
        </p:nvSpPr>
        <p:spPr>
          <a:xfrm>
            <a:off x="690175" y="5931560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website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65C30-F2E7-D888-E9E2-097CCDDBC1EC}"/>
              </a:ext>
            </a:extLst>
          </p:cNvPr>
          <p:cNvSpPr txBox="1"/>
          <p:nvPr/>
        </p:nvSpPr>
        <p:spPr>
          <a:xfrm>
            <a:off x="2371285" y="6559807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footer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5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3BC77E8-74EC-4336-BD36-94869A75FA61}" vid="{203099A8-F17F-488F-957C-DB32C988B0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Jeremy Dark Background Template</Template>
  <TotalTime>9979</TotalTime>
  <Words>11</Words>
  <Application>Microsoft Office PowerPoint</Application>
  <PresentationFormat>Letter Paper (8.5x11 in)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Cribb, Jeremy A</dc:creator>
  <cp:lastModifiedBy>Cribb, Jeremy A</cp:lastModifiedBy>
  <cp:revision>2</cp:revision>
  <dcterms:created xsi:type="dcterms:W3CDTF">2023-01-28T16:59:06Z</dcterms:created>
  <dcterms:modified xsi:type="dcterms:W3CDTF">2023-02-06T11:48:15Z</dcterms:modified>
</cp:coreProperties>
</file>