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0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3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1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588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90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0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6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4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5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FCDAFC-C6A7-4B42-BC69-7F743C9891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64AC-1160-4158-BE5D-0B4433D6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0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9702-FC7F-4326-A2DC-749B9D30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1784972"/>
            <a:ext cx="7977809" cy="3091828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HTML for beginners</a:t>
            </a:r>
            <a:endParaRPr lang="en-IN" sz="8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BEB37-D581-4980-BDC9-977A959B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EA948-C41F-485C-9C18-39AF6901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A109-5BA5-45F7-8CEB-8EDF5958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4" y="678005"/>
            <a:ext cx="10015772" cy="1400530"/>
          </a:xfrm>
        </p:spPr>
        <p:txBody>
          <a:bodyPr/>
          <a:lstStyle/>
          <a:p>
            <a:r>
              <a:rPr lang="en-US" sz="7200" b="1" dirty="0"/>
              <a:t>Introduction of html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3CE77-0A96-4687-B811-8941C0DA5B74}"/>
              </a:ext>
            </a:extLst>
          </p:cNvPr>
          <p:cNvSpPr txBox="1"/>
          <p:nvPr/>
        </p:nvSpPr>
        <p:spPr>
          <a:xfrm>
            <a:off x="5675243" y="3193774"/>
            <a:ext cx="8415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AEF17-219E-435F-A6EC-918E42A141FD}"/>
              </a:ext>
            </a:extLst>
          </p:cNvPr>
          <p:cNvSpPr txBox="1"/>
          <p:nvPr/>
        </p:nvSpPr>
        <p:spPr>
          <a:xfrm>
            <a:off x="801823" y="2717363"/>
            <a:ext cx="10701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Html is the scripting language for creating web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It is developed by Tim Berners-Lee.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Html stands for Hyper Text Markup Language.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C3DC-810C-4A3C-927D-856211A3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E5C3-6FA5-4756-AF54-33E025EE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68" y="1853248"/>
            <a:ext cx="1165853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HTML tag are the hidden keywords with in a webpage that define how your web browser must format and display the content .</a:t>
            </a:r>
          </a:p>
          <a:p>
            <a:pPr marL="0" indent="0">
              <a:buNone/>
            </a:pPr>
            <a:r>
              <a:rPr lang="en-US" sz="3200" dirty="0"/>
              <a:t>Like :-</a:t>
            </a:r>
          </a:p>
          <a:p>
            <a:pPr marL="0" indent="0">
              <a:buNone/>
            </a:pPr>
            <a:r>
              <a:rPr lang="en-US" sz="3200" dirty="0"/>
              <a:t> &lt;HTML&gt;&lt;/HTML&gt;</a:t>
            </a:r>
          </a:p>
          <a:p>
            <a:pPr marL="0" indent="0">
              <a:buNone/>
            </a:pPr>
            <a:r>
              <a:rPr lang="en-US" sz="3200" dirty="0"/>
              <a:t> &lt;HEAD&gt;&lt;/HEAD&gt;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30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C5C-1E6E-4B08-8C28-6CC9EC1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software need for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A8A2-4BDA-4351-B1B8-0905ACE9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4" y="1973406"/>
            <a:ext cx="11433245" cy="3645516"/>
          </a:xfrm>
        </p:spPr>
        <p:txBody>
          <a:bodyPr>
            <a:normAutofit/>
          </a:bodyPr>
          <a:lstStyle/>
          <a:p>
            <a:r>
              <a:rPr lang="en-US" sz="4000" dirty="0"/>
              <a:t>Any text editor :- like Notpad,Notpad++,Visual Studio code.</a:t>
            </a:r>
          </a:p>
          <a:p>
            <a:r>
              <a:rPr lang="en-US" sz="4000" dirty="0"/>
              <a:t>Any web browser :- like Internet explorer, Mozilla Firefox, google chrome etc.…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3796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F689-8F4D-4B46-A5BF-464274FE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structure of HTML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F6A0-2C99-4F3B-ACB6-B20B1429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04" y="1522831"/>
            <a:ext cx="10800385" cy="5156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&lt;HTML&gt;</a:t>
            </a:r>
          </a:p>
          <a:p>
            <a:pPr marL="0" indent="0">
              <a:buNone/>
            </a:pPr>
            <a:r>
              <a:rPr lang="en-US" sz="3200" dirty="0"/>
              <a:t>	&lt;HEAD&gt;</a:t>
            </a:r>
          </a:p>
          <a:p>
            <a:pPr marL="0" indent="0">
              <a:buNone/>
            </a:pPr>
            <a:r>
              <a:rPr lang="en-US" sz="3200" dirty="0"/>
              <a:t>		&lt;TITLE&gt;Title of the document&lt;/TITLE&gt;</a:t>
            </a:r>
          </a:p>
          <a:p>
            <a:pPr marL="0" indent="0">
              <a:buNone/>
            </a:pPr>
            <a:r>
              <a:rPr lang="en-US" sz="3200" dirty="0"/>
              <a:t>	&lt;/HEAD&gt;</a:t>
            </a:r>
          </a:p>
          <a:p>
            <a:pPr marL="0" indent="0">
              <a:buNone/>
            </a:pPr>
            <a:r>
              <a:rPr lang="en-US" sz="3200" dirty="0"/>
              <a:t>&lt;BODY&gt;</a:t>
            </a:r>
          </a:p>
          <a:p>
            <a:pPr marL="0" indent="0">
              <a:buNone/>
            </a:pPr>
            <a:r>
              <a:rPr lang="en-US" sz="3200" dirty="0"/>
              <a:t>…………………………………….</a:t>
            </a:r>
          </a:p>
          <a:p>
            <a:pPr marL="0" indent="0">
              <a:buNone/>
            </a:pPr>
            <a:r>
              <a:rPr lang="en-US" sz="3200" dirty="0"/>
              <a:t>…………………………………….</a:t>
            </a:r>
          </a:p>
          <a:p>
            <a:pPr marL="0" indent="0">
              <a:buNone/>
            </a:pPr>
            <a:r>
              <a:rPr lang="en-US" sz="3200" dirty="0"/>
              <a:t>&lt;/BODY&gt;</a:t>
            </a:r>
          </a:p>
          <a:p>
            <a:pPr marL="0" indent="0">
              <a:buNone/>
            </a:pPr>
            <a:r>
              <a:rPr lang="en-US" sz="3200" dirty="0"/>
              <a:t>&lt;/HTML&gt;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9685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144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Wingdings</vt:lpstr>
      <vt:lpstr>Wingdings 3</vt:lpstr>
      <vt:lpstr>Ion</vt:lpstr>
      <vt:lpstr>HTML for beginners</vt:lpstr>
      <vt:lpstr>PowerPoint Presentation</vt:lpstr>
      <vt:lpstr>PowerPoint Presentation</vt:lpstr>
      <vt:lpstr>Introduction of html </vt:lpstr>
      <vt:lpstr>What is tag?</vt:lpstr>
      <vt:lpstr>Basic software need for html</vt:lpstr>
      <vt:lpstr>Basic structure of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beginners video</dc:title>
  <dc:creator>REMYA</dc:creator>
  <cp:lastModifiedBy>REMYA</cp:lastModifiedBy>
  <cp:revision>6</cp:revision>
  <dcterms:created xsi:type="dcterms:W3CDTF">2020-12-08T14:21:25Z</dcterms:created>
  <dcterms:modified xsi:type="dcterms:W3CDTF">2020-12-08T15:58:37Z</dcterms:modified>
</cp:coreProperties>
</file>