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559" autoAdjust="0"/>
    <p:restoredTop sz="86462" autoAdjust="0"/>
  </p:normalViewPr>
  <p:slideViewPr>
    <p:cSldViewPr snapToGrid="0">
      <p:cViewPr varScale="1">
        <p:scale>
          <a:sx n="86" d="100"/>
          <a:sy n="86" d="100"/>
        </p:scale>
        <p:origin x="-714" y="18"/>
      </p:cViewPr>
      <p:guideLst>
        <p:guide orient="horz" pos="2160"/>
        <p:guide pos="3840"/>
      </p:guideLst>
    </p:cSldViewPr>
  </p:slideViewPr>
  <p:outlineViewPr>
    <p:cViewPr>
      <p:scale>
        <a:sx n="33" d="100"/>
        <a:sy n="33" d="100"/>
      </p:scale>
      <p:origin x="0" y="66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EA66BB9D-00EF-45F0-9485-90BEB15E3168}" type="datetimeFigureOut">
              <a:rPr lang="en-IN" smtClean="0"/>
              <a:t>26-05-2021</a:t>
            </a:fld>
            <a:endParaRPr lang="en-IN"/>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solidFill>
              </a:defRPr>
            </a:lvl1pPr>
          </a:lstStyle>
          <a:p>
            <a:fld id="{30DEA4E0-9ABB-4C69-91DD-AEAA1BF1DC6B}" type="slidenum">
              <a:rPr lang="en-IN" smtClean="0"/>
              <a:t>‹#›</a:t>
            </a:fld>
            <a:endParaRPr lang="en-IN"/>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66BB9D-00EF-45F0-9485-90BEB15E3168}"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EA4E0-9ABB-4C69-91DD-AEAA1BF1DC6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66BB9D-00EF-45F0-9485-90BEB15E3168}"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EA4E0-9ABB-4C69-91DD-AEAA1BF1DC6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66BB9D-00EF-45F0-9485-90BEB15E3168}"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EA4E0-9ABB-4C69-91DD-AEAA1BF1DC6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66BB9D-00EF-45F0-9485-90BEB15E3168}"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EA4E0-9ABB-4C69-91DD-AEAA1BF1DC6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A66BB9D-00EF-45F0-9485-90BEB15E3168}" type="datetimeFigureOut">
              <a:rPr lang="en-IN" smtClean="0"/>
              <a:t>26-05-2021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DEA4E0-9ABB-4C69-91DD-AEAA1BF1DC6B}" type="slidenum">
              <a:rPr lang="en-IN" smtClean="0"/>
              <a:t>‹#›</a:t>
            </a:fld>
            <a:endParaRPr lang="en-IN"/>
          </a:p>
        </p:txBody>
      </p:sp>
      <p:sp>
        <p:nvSpPr>
          <p:cNvPr id="9" name="Content Placeholder 8"/>
          <p:cNvSpPr>
            <a:spLocks noGrp="1"/>
          </p:cNvSpPr>
          <p:nvPr>
            <p:ph sz="quarter" idx="13"/>
          </p:nvPr>
        </p:nvSpPr>
        <p:spPr>
          <a:xfrm>
            <a:off x="1389888" y="2313432"/>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66BB9D-00EF-45F0-9485-90BEB15E3168}" type="datetimeFigureOut">
              <a:rPr lang="en-IN" smtClean="0"/>
              <a:t>26-05-2021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DEA4E0-9ABB-4C69-91DD-AEAA1BF1DC6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66BB9D-00EF-45F0-9485-90BEB15E3168}" type="datetimeFigureOut">
              <a:rPr lang="en-IN" smtClean="0"/>
              <a:t>26-05-2021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DEA4E0-9ABB-4C69-91DD-AEAA1BF1DC6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66BB9D-00EF-45F0-9485-90BEB15E3168}" type="datetimeFigureOut">
              <a:rPr lang="en-IN" smtClean="0"/>
              <a:t>26-05-2021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DEA4E0-9ABB-4C69-91DD-AEAA1BF1DC6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A66BB9D-00EF-45F0-9485-90BEB15E3168}" type="datetimeFigureOut">
              <a:rPr lang="en-IN" smtClean="0"/>
              <a:t>26-05-2021</a:t>
            </a:fld>
            <a:endParaRPr lang="en-IN"/>
          </a:p>
        </p:txBody>
      </p:sp>
      <p:sp>
        <p:nvSpPr>
          <p:cNvPr id="7" name="Slide Number Placeholder 6"/>
          <p:cNvSpPr>
            <a:spLocks noGrp="1"/>
          </p:cNvSpPr>
          <p:nvPr>
            <p:ph type="sldNum" sz="quarter" idx="12"/>
          </p:nvPr>
        </p:nvSpPr>
        <p:spPr/>
        <p:txBody>
          <a:bodyPr/>
          <a:lstStyle/>
          <a:p>
            <a:fld id="{30DEA4E0-9ABB-4C69-91DD-AEAA1BF1DC6B}" type="slidenum">
              <a:rPr lang="en-IN" smtClean="0"/>
              <a:t>‹#›</a:t>
            </a:fld>
            <a:endParaRPr lang="en-IN"/>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IN"/>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340278"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66BB9D-00EF-45F0-9485-90BEB15E3168}" type="datetimeFigureOut">
              <a:rPr lang="en-IN" smtClean="0"/>
              <a:t>26-05-2021</a:t>
            </a:fld>
            <a:endParaRPr lang="en-IN"/>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30DEA4E0-9ABB-4C69-91DD-AEAA1BF1DC6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91323" y="2323652"/>
            <a:ext cx="9036423"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EA66BB9D-00EF-45F0-9485-90BEB15E3168}" type="datetimeFigureOut">
              <a:rPr lang="en-IN" smtClean="0"/>
              <a:t>26-05-2021</a:t>
            </a:fld>
            <a:endParaRPr lang="en-IN"/>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200">
                <a:solidFill>
                  <a:srgbClr val="FEFEFE"/>
                </a:solidFill>
              </a:defRPr>
            </a:lvl1pPr>
          </a:lstStyle>
          <a:p>
            <a:fld id="{30DEA4E0-9ABB-4C69-91DD-AEAA1BF1DC6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A72464-3AD0-4E09-836B-80B0F4D539C6}"/>
              </a:ext>
            </a:extLst>
          </p:cNvPr>
          <p:cNvSpPr>
            <a:spLocks noGrp="1"/>
          </p:cNvSpPr>
          <p:nvPr>
            <p:ph type="ctrTitle"/>
          </p:nvPr>
        </p:nvSpPr>
        <p:spPr>
          <a:xfrm>
            <a:off x="6234995" y="389921"/>
            <a:ext cx="4410428" cy="1418151"/>
          </a:xfrm>
        </p:spPr>
        <p:txBody>
          <a:bodyPr>
            <a:normAutofit fontScale="90000"/>
          </a:bodyPr>
          <a:lstStyle/>
          <a:p>
            <a:r>
              <a:rPr lang="en-US" dirty="0">
                <a:solidFill>
                  <a:schemeClr val="accent1">
                    <a:lumMod val="60000"/>
                    <a:lumOff val="40000"/>
                  </a:schemeClr>
                </a:solidFill>
                <a:latin typeface="Brush Script MT" panose="03060802040406070304" pitchFamily="66" charset="0"/>
              </a:rPr>
              <a:t>Ur</a:t>
            </a:r>
            <a:r>
              <a:rPr lang="en-US" i="1" dirty="0">
                <a:solidFill>
                  <a:schemeClr val="accent1">
                    <a:lumMod val="60000"/>
                    <a:lumOff val="40000"/>
                  </a:schemeClr>
                </a:solidFill>
              </a:rPr>
              <a:t> </a:t>
            </a:r>
            <a:r>
              <a:rPr lang="en-US" dirty="0">
                <a:solidFill>
                  <a:schemeClr val="accent1">
                    <a:lumMod val="60000"/>
                    <a:lumOff val="40000"/>
                  </a:schemeClr>
                </a:solidFill>
              </a:rPr>
              <a:t>health in </a:t>
            </a:r>
            <a:r>
              <a:rPr lang="en-US" dirty="0">
                <a:solidFill>
                  <a:schemeClr val="accent1">
                    <a:lumMod val="60000"/>
                    <a:lumOff val="40000"/>
                  </a:schemeClr>
                </a:solidFill>
                <a:latin typeface="Brush Script MT" panose="03060802040406070304" pitchFamily="66" charset="0"/>
              </a:rPr>
              <a:t>Ur</a:t>
            </a:r>
            <a:r>
              <a:rPr lang="en-US" dirty="0">
                <a:solidFill>
                  <a:schemeClr val="accent1">
                    <a:lumMod val="60000"/>
                    <a:lumOff val="40000"/>
                  </a:schemeClr>
                </a:solidFill>
              </a:rPr>
              <a:t> hands</a:t>
            </a:r>
            <a:br>
              <a:rPr lang="en-US" dirty="0">
                <a:solidFill>
                  <a:schemeClr val="accent1">
                    <a:lumMod val="60000"/>
                    <a:lumOff val="40000"/>
                  </a:schemeClr>
                </a:solidFill>
              </a:rPr>
            </a:br>
            <a:r>
              <a:rPr lang="en-US" sz="4000" b="1" dirty="0">
                <a:solidFill>
                  <a:schemeClr val="accent1">
                    <a:lumMod val="60000"/>
                    <a:lumOff val="40000"/>
                  </a:schemeClr>
                </a:solidFill>
              </a:rPr>
              <a:t>Organic E- farming</a:t>
            </a:r>
            <a:endParaRPr lang="en-IN" b="1" dirty="0">
              <a:solidFill>
                <a:schemeClr val="accent1">
                  <a:lumMod val="60000"/>
                  <a:lumOff val="40000"/>
                </a:schemeClr>
              </a:solidFill>
            </a:endParaRPr>
          </a:p>
        </p:txBody>
      </p:sp>
      <p:sp>
        <p:nvSpPr>
          <p:cNvPr id="3" name="Subtitle 2">
            <a:extLst>
              <a:ext uri="{FF2B5EF4-FFF2-40B4-BE49-F238E27FC236}">
                <a16:creationId xmlns:a16="http://schemas.microsoft.com/office/drawing/2014/main" xmlns="" id="{2C4058BF-808A-431E-8A59-56D0A461C289}"/>
              </a:ext>
            </a:extLst>
          </p:cNvPr>
          <p:cNvSpPr>
            <a:spLocks noGrp="1"/>
          </p:cNvSpPr>
          <p:nvPr>
            <p:ph type="subTitle" idx="1"/>
          </p:nvPr>
        </p:nvSpPr>
        <p:spPr>
          <a:xfrm>
            <a:off x="1056737" y="516329"/>
            <a:ext cx="6563262" cy="5828026"/>
          </a:xfrm>
        </p:spPr>
        <p:txBody>
          <a:bodyPr>
            <a:normAutofit/>
          </a:bodyPr>
          <a:lstStyle/>
          <a:p>
            <a:pPr algn="l"/>
            <a:r>
              <a:rPr lang="en-US" sz="2800" dirty="0">
                <a:solidFill>
                  <a:schemeClr val="accent1">
                    <a:lumMod val="50000"/>
                  </a:schemeClr>
                </a:solidFill>
              </a:rPr>
              <a:t>OUR TEAM : </a:t>
            </a:r>
            <a:r>
              <a:rPr lang="en-US" sz="2800" b="1" dirty="0">
                <a:solidFill>
                  <a:schemeClr val="accent1">
                    <a:lumMod val="75000"/>
                  </a:schemeClr>
                </a:solidFill>
              </a:rPr>
              <a:t>PHOENIX</a:t>
            </a:r>
          </a:p>
          <a:p>
            <a:pPr algn="l"/>
            <a:endParaRPr lang="en-US" b="1" dirty="0">
              <a:solidFill>
                <a:schemeClr val="accent5">
                  <a:lumMod val="50000"/>
                </a:schemeClr>
              </a:solidFill>
            </a:endParaRPr>
          </a:p>
          <a:p>
            <a:pPr algn="l"/>
            <a:endParaRPr lang="en-US" b="1" u="sng" dirty="0" smtClean="0">
              <a:solidFill>
                <a:schemeClr val="accent5">
                  <a:lumMod val="50000"/>
                </a:schemeClr>
              </a:solidFill>
            </a:endParaRPr>
          </a:p>
          <a:p>
            <a:pPr algn="l"/>
            <a:endParaRPr lang="en-US" b="1" u="sng" dirty="0">
              <a:solidFill>
                <a:schemeClr val="accent5">
                  <a:lumMod val="50000"/>
                </a:schemeClr>
              </a:solidFill>
            </a:endParaRPr>
          </a:p>
          <a:p>
            <a:pPr algn="l"/>
            <a:endParaRPr lang="en-US" b="1" u="sng" dirty="0" smtClean="0">
              <a:solidFill>
                <a:schemeClr val="accent5">
                  <a:lumMod val="50000"/>
                </a:schemeClr>
              </a:solidFill>
            </a:endParaRPr>
          </a:p>
          <a:p>
            <a:pPr algn="l"/>
            <a:endParaRPr lang="en-US" b="1" u="sng" dirty="0">
              <a:solidFill>
                <a:schemeClr val="accent5">
                  <a:lumMod val="50000"/>
                </a:schemeClr>
              </a:solidFill>
            </a:endParaRPr>
          </a:p>
          <a:p>
            <a:pPr algn="l"/>
            <a:r>
              <a:rPr lang="en-US" b="1" u="sng" dirty="0" smtClean="0">
                <a:solidFill>
                  <a:schemeClr val="accent5">
                    <a:lumMod val="50000"/>
                  </a:schemeClr>
                </a:solidFill>
              </a:rPr>
              <a:t>TEAM </a:t>
            </a:r>
            <a:r>
              <a:rPr lang="en-US" b="1" u="sng" dirty="0">
                <a:solidFill>
                  <a:schemeClr val="accent5">
                    <a:lumMod val="50000"/>
                  </a:schemeClr>
                </a:solidFill>
              </a:rPr>
              <a:t>MEMBERS</a:t>
            </a:r>
            <a:r>
              <a:rPr lang="en-US" u="sng" dirty="0"/>
              <a:t>: </a:t>
            </a:r>
          </a:p>
          <a:p>
            <a:pPr algn="just"/>
            <a:endParaRPr lang="en-US" b="1" dirty="0">
              <a:solidFill>
                <a:srgbClr val="003300"/>
              </a:solidFill>
            </a:endParaRPr>
          </a:p>
          <a:p>
            <a:pPr algn="just"/>
            <a:r>
              <a:rPr lang="en-US" b="1" dirty="0" smtClean="0">
                <a:solidFill>
                  <a:srgbClr val="003300"/>
                </a:solidFill>
              </a:rPr>
              <a:t>1.   RAHANA </a:t>
            </a:r>
            <a:r>
              <a:rPr lang="en-US" b="1" dirty="0">
                <a:solidFill>
                  <a:srgbClr val="003300"/>
                </a:solidFill>
              </a:rPr>
              <a:t>G.KRISHNAN          </a:t>
            </a:r>
            <a:endParaRPr lang="en-US" b="1" dirty="0" smtClean="0">
              <a:solidFill>
                <a:srgbClr val="003300"/>
              </a:solidFill>
            </a:endParaRPr>
          </a:p>
          <a:p>
            <a:pPr algn="just"/>
            <a:r>
              <a:rPr lang="en-US" b="1" dirty="0" smtClean="0">
                <a:solidFill>
                  <a:srgbClr val="003300"/>
                </a:solidFill>
              </a:rPr>
              <a:t> </a:t>
            </a:r>
          </a:p>
          <a:p>
            <a:pPr algn="just"/>
            <a:r>
              <a:rPr lang="en-US" b="1" dirty="0" smtClean="0">
                <a:solidFill>
                  <a:srgbClr val="003300"/>
                </a:solidFill>
              </a:rPr>
              <a:t>2.   </a:t>
            </a:r>
            <a:r>
              <a:rPr lang="en-US" b="1" dirty="0" smtClean="0">
                <a:solidFill>
                  <a:srgbClr val="003300"/>
                </a:solidFill>
              </a:rPr>
              <a:t>REMYA </a:t>
            </a:r>
            <a:r>
              <a:rPr lang="en-US" b="1" dirty="0">
                <a:solidFill>
                  <a:srgbClr val="003300"/>
                </a:solidFill>
              </a:rPr>
              <a:t>T.R                </a:t>
            </a:r>
            <a:endParaRPr lang="en-US" b="1" dirty="0" smtClean="0">
              <a:solidFill>
                <a:srgbClr val="003300"/>
              </a:solidFill>
            </a:endParaRPr>
          </a:p>
          <a:p>
            <a:pPr algn="just"/>
            <a:r>
              <a:rPr lang="en-US" b="1" dirty="0" smtClean="0">
                <a:solidFill>
                  <a:srgbClr val="003300"/>
                </a:solidFill>
              </a:rPr>
              <a:t> </a:t>
            </a:r>
          </a:p>
          <a:p>
            <a:pPr algn="just"/>
            <a:r>
              <a:rPr lang="en-US" b="1" dirty="0" smtClean="0">
                <a:solidFill>
                  <a:srgbClr val="003300"/>
                </a:solidFill>
              </a:rPr>
              <a:t>3.   </a:t>
            </a:r>
            <a:r>
              <a:rPr lang="en-US" b="1" dirty="0" smtClean="0">
                <a:solidFill>
                  <a:srgbClr val="003300"/>
                </a:solidFill>
              </a:rPr>
              <a:t>SILPAKRISHNA           </a:t>
            </a:r>
            <a:endParaRPr lang="en-US" b="1" dirty="0">
              <a:solidFill>
                <a:srgbClr val="003300"/>
              </a:solidFill>
            </a:endParaRPr>
          </a:p>
        </p:txBody>
      </p:sp>
      <p:sp>
        <p:nvSpPr>
          <p:cNvPr id="4" name="TextBox 3">
            <a:extLst>
              <a:ext uri="{FF2B5EF4-FFF2-40B4-BE49-F238E27FC236}">
                <a16:creationId xmlns:a16="http://schemas.microsoft.com/office/drawing/2014/main" xmlns="" id="{35232DC3-385F-409D-9013-C831EE7E4E19}"/>
              </a:ext>
            </a:extLst>
          </p:cNvPr>
          <p:cNvSpPr txBox="1"/>
          <p:nvPr/>
        </p:nvSpPr>
        <p:spPr>
          <a:xfrm flipH="1">
            <a:off x="9154520" y="2363967"/>
            <a:ext cx="1667108" cy="369332"/>
          </a:xfrm>
          <a:prstGeom prst="rect">
            <a:avLst/>
          </a:prstGeom>
          <a:noFill/>
        </p:spPr>
        <p:txBody>
          <a:bodyPr wrap="square" rtlCol="0">
            <a:spAutoFit/>
          </a:bodyPr>
          <a:lstStyle/>
          <a:p>
            <a:r>
              <a:rPr lang="en-US" dirty="0">
                <a:solidFill>
                  <a:schemeClr val="bg2">
                    <a:lumMod val="50000"/>
                  </a:schemeClr>
                </a:solidFill>
              </a:rPr>
              <a:t>28/08/2020</a:t>
            </a:r>
            <a:endParaRPr lang="en-IN" dirty="0">
              <a:solidFill>
                <a:schemeClr val="bg2">
                  <a:lumMod val="50000"/>
                </a:schemeClr>
              </a:solidFill>
            </a:endParaRPr>
          </a:p>
        </p:txBody>
      </p:sp>
      <p:sp>
        <p:nvSpPr>
          <p:cNvPr id="5" name="TextBox 4">
            <a:extLst>
              <a:ext uri="{FF2B5EF4-FFF2-40B4-BE49-F238E27FC236}">
                <a16:creationId xmlns:a16="http://schemas.microsoft.com/office/drawing/2014/main" xmlns="" id="{148A5B37-BAE7-428A-B5F1-00E033A2DAE7}"/>
              </a:ext>
            </a:extLst>
          </p:cNvPr>
          <p:cNvSpPr txBox="1"/>
          <p:nvPr/>
        </p:nvSpPr>
        <p:spPr>
          <a:xfrm>
            <a:off x="11257722" y="6488668"/>
            <a:ext cx="1046922" cy="369332"/>
          </a:xfrm>
          <a:prstGeom prst="rect">
            <a:avLst/>
          </a:prstGeom>
          <a:noFill/>
        </p:spPr>
        <p:txBody>
          <a:bodyPr wrap="square" rtlCol="0">
            <a:spAutoFit/>
          </a:bodyPr>
          <a:lstStyle/>
          <a:p>
            <a:r>
              <a:rPr lang="en-US" dirty="0"/>
              <a:t>No : 1</a:t>
            </a:r>
            <a:endParaRPr lang="en-IN" dirty="0"/>
          </a:p>
        </p:txBody>
      </p:sp>
    </p:spTree>
    <p:extLst>
      <p:ext uri="{BB962C8B-B14F-4D97-AF65-F5344CB8AC3E}">
        <p14:creationId xmlns:p14="http://schemas.microsoft.com/office/powerpoint/2010/main" val="2368908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6C35F6-B083-45B0-92C3-4B0ADF8A82E9}"/>
              </a:ext>
            </a:extLst>
          </p:cNvPr>
          <p:cNvSpPr>
            <a:spLocks noGrp="1"/>
          </p:cNvSpPr>
          <p:nvPr>
            <p:ph type="title"/>
          </p:nvPr>
        </p:nvSpPr>
        <p:spPr>
          <a:xfrm>
            <a:off x="6705415" y="-99912"/>
            <a:ext cx="3758737" cy="748215"/>
          </a:xfrm>
        </p:spPr>
        <p:txBody>
          <a:bodyPr/>
          <a:lstStyle/>
          <a:p>
            <a:r>
              <a:rPr lang="en-US" b="1" dirty="0">
                <a:solidFill>
                  <a:schemeClr val="accent1">
                    <a:lumMod val="60000"/>
                    <a:lumOff val="40000"/>
                  </a:schemeClr>
                </a:solidFill>
              </a:rPr>
              <a:t>TITLE CONTENT</a:t>
            </a:r>
            <a:endParaRPr lang="en-IN" b="1" dirty="0">
              <a:solidFill>
                <a:schemeClr val="accent1">
                  <a:lumMod val="60000"/>
                  <a:lumOff val="40000"/>
                </a:schemeClr>
              </a:solidFill>
            </a:endParaRPr>
          </a:p>
        </p:txBody>
      </p:sp>
      <p:grpSp>
        <p:nvGrpSpPr>
          <p:cNvPr id="19" name="Group 18">
            <a:extLst>
              <a:ext uri="{FF2B5EF4-FFF2-40B4-BE49-F238E27FC236}">
                <a16:creationId xmlns:a16="http://schemas.microsoft.com/office/drawing/2014/main" xmlns="" id="{D23DA2DC-C8E7-475D-B707-416FC10E5F79}"/>
              </a:ext>
            </a:extLst>
          </p:cNvPr>
          <p:cNvGrpSpPr/>
          <p:nvPr/>
        </p:nvGrpSpPr>
        <p:grpSpPr>
          <a:xfrm>
            <a:off x="1392069" y="2389643"/>
            <a:ext cx="7178726" cy="3014735"/>
            <a:chOff x="968988" y="1761846"/>
            <a:chExt cx="7178726" cy="3014735"/>
          </a:xfrm>
        </p:grpSpPr>
        <p:sp>
          <p:nvSpPr>
            <p:cNvPr id="7" name="Arrow: Right 6">
              <a:extLst>
                <a:ext uri="{FF2B5EF4-FFF2-40B4-BE49-F238E27FC236}">
                  <a16:creationId xmlns:a16="http://schemas.microsoft.com/office/drawing/2014/main" xmlns="" id="{27E7E81C-4E09-4043-859B-43834F178241}"/>
                </a:ext>
              </a:extLst>
            </p:cNvPr>
            <p:cNvSpPr/>
            <p:nvPr/>
          </p:nvSpPr>
          <p:spPr>
            <a:xfrm>
              <a:off x="968989" y="1818564"/>
              <a:ext cx="586853" cy="25589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endParaRPr lang="en-IN" b="1">
                <a:ln/>
                <a:solidFill>
                  <a:schemeClr val="accent3"/>
                </a:solidFill>
              </a:endParaRPr>
            </a:p>
          </p:txBody>
        </p:sp>
        <p:sp>
          <p:nvSpPr>
            <p:cNvPr id="8" name="TextBox 7">
              <a:extLst>
                <a:ext uri="{FF2B5EF4-FFF2-40B4-BE49-F238E27FC236}">
                  <a16:creationId xmlns:a16="http://schemas.microsoft.com/office/drawing/2014/main" xmlns="" id="{64379B0C-D0FB-4E5A-9BCF-73729B099398}"/>
                </a:ext>
              </a:extLst>
            </p:cNvPr>
            <p:cNvSpPr txBox="1"/>
            <p:nvPr/>
          </p:nvSpPr>
          <p:spPr>
            <a:xfrm>
              <a:off x="1692323" y="1761846"/>
              <a:ext cx="6455391" cy="923330"/>
            </a:xfrm>
            <a:prstGeom prst="rect">
              <a:avLst/>
            </a:prstGeom>
            <a:noFill/>
          </p:spPr>
          <p:txBody>
            <a:bodyPr wrap="square" rtlCol="0">
              <a:spAutoFit/>
            </a:bodyPr>
            <a:lstStyle/>
            <a:p>
              <a:r>
                <a:rPr lang="en-US" dirty="0"/>
                <a:t>The main aim of this project to build a website which will help all organic farmers(with license) and all others who need organic food products.</a:t>
              </a:r>
              <a:endParaRPr lang="en-IN" dirty="0"/>
            </a:p>
          </p:txBody>
        </p:sp>
        <p:sp>
          <p:nvSpPr>
            <p:cNvPr id="10" name="Arrow: Right 9">
              <a:extLst>
                <a:ext uri="{FF2B5EF4-FFF2-40B4-BE49-F238E27FC236}">
                  <a16:creationId xmlns:a16="http://schemas.microsoft.com/office/drawing/2014/main" xmlns="" id="{496567FF-C103-4989-9660-B1D741399DDC}"/>
                </a:ext>
              </a:extLst>
            </p:cNvPr>
            <p:cNvSpPr/>
            <p:nvPr/>
          </p:nvSpPr>
          <p:spPr>
            <a:xfrm>
              <a:off x="968988" y="3173104"/>
              <a:ext cx="586853" cy="25589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endParaRPr lang="en-IN" b="1">
                <a:ln/>
                <a:solidFill>
                  <a:schemeClr val="accent3"/>
                </a:solidFill>
              </a:endParaRPr>
            </a:p>
          </p:txBody>
        </p:sp>
        <p:sp>
          <p:nvSpPr>
            <p:cNvPr id="11" name="TextBox 10">
              <a:extLst>
                <a:ext uri="{FF2B5EF4-FFF2-40B4-BE49-F238E27FC236}">
                  <a16:creationId xmlns:a16="http://schemas.microsoft.com/office/drawing/2014/main" xmlns="" id="{0993442D-5674-4A19-9583-61CEAADA54E5}"/>
                </a:ext>
              </a:extLst>
            </p:cNvPr>
            <p:cNvSpPr txBox="1"/>
            <p:nvPr/>
          </p:nvSpPr>
          <p:spPr>
            <a:xfrm>
              <a:off x="1692323" y="2967335"/>
              <a:ext cx="6209732" cy="1200329"/>
            </a:xfrm>
            <a:prstGeom prst="rect">
              <a:avLst/>
            </a:prstGeom>
            <a:noFill/>
          </p:spPr>
          <p:txBody>
            <a:bodyPr wrap="square" rtlCol="0">
              <a:spAutoFit/>
            </a:bodyPr>
            <a:lstStyle/>
            <a:p>
              <a:r>
                <a:rPr lang="en-US" dirty="0"/>
                <a:t>Using this platform, farmers to share  their own farming experience and ideas about  top roof farming . So we hope that, this will inspire others  who need to do organic farming in their home.</a:t>
              </a:r>
              <a:endParaRPr lang="en-IN" dirty="0"/>
            </a:p>
          </p:txBody>
        </p:sp>
        <p:sp>
          <p:nvSpPr>
            <p:cNvPr id="14" name="Arrow: Right 13">
              <a:extLst>
                <a:ext uri="{FF2B5EF4-FFF2-40B4-BE49-F238E27FC236}">
                  <a16:creationId xmlns:a16="http://schemas.microsoft.com/office/drawing/2014/main" xmlns="" id="{D91C54FB-CB53-451A-A507-AAC9CED53B0C}"/>
                </a:ext>
              </a:extLst>
            </p:cNvPr>
            <p:cNvSpPr/>
            <p:nvPr/>
          </p:nvSpPr>
          <p:spPr>
            <a:xfrm>
              <a:off x="968988" y="4463967"/>
              <a:ext cx="586853" cy="25589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endParaRPr lang="en-IN" b="1">
                <a:ln/>
                <a:solidFill>
                  <a:schemeClr val="accent3"/>
                </a:solidFill>
              </a:endParaRPr>
            </a:p>
          </p:txBody>
        </p:sp>
        <p:sp>
          <p:nvSpPr>
            <p:cNvPr id="18" name="TextBox 17">
              <a:extLst>
                <a:ext uri="{FF2B5EF4-FFF2-40B4-BE49-F238E27FC236}">
                  <a16:creationId xmlns:a16="http://schemas.microsoft.com/office/drawing/2014/main" xmlns="" id="{1F398FDF-CEA7-4C88-9ABF-DAA96F7F1AD2}"/>
                </a:ext>
              </a:extLst>
            </p:cNvPr>
            <p:cNvSpPr txBox="1"/>
            <p:nvPr/>
          </p:nvSpPr>
          <p:spPr>
            <a:xfrm>
              <a:off x="1692323" y="4407249"/>
              <a:ext cx="6455391" cy="369332"/>
            </a:xfrm>
            <a:prstGeom prst="rect">
              <a:avLst/>
            </a:prstGeom>
            <a:noFill/>
          </p:spPr>
          <p:txBody>
            <a:bodyPr wrap="square" rtlCol="0">
              <a:spAutoFit/>
            </a:bodyPr>
            <a:lstStyle/>
            <a:p>
              <a:r>
                <a:rPr lang="en-US" dirty="0"/>
                <a:t>The high light of this website is free natural seeds corner.</a:t>
              </a:r>
              <a:endParaRPr lang="en-IN" dirty="0"/>
            </a:p>
          </p:txBody>
        </p:sp>
      </p:grpSp>
      <p:sp>
        <p:nvSpPr>
          <p:cNvPr id="21" name="TextBox 20">
            <a:extLst>
              <a:ext uri="{FF2B5EF4-FFF2-40B4-BE49-F238E27FC236}">
                <a16:creationId xmlns:a16="http://schemas.microsoft.com/office/drawing/2014/main" xmlns="" id="{BB319BB5-1B17-4D71-B911-87F3DEF6DC69}"/>
              </a:ext>
            </a:extLst>
          </p:cNvPr>
          <p:cNvSpPr txBox="1"/>
          <p:nvPr/>
        </p:nvSpPr>
        <p:spPr>
          <a:xfrm>
            <a:off x="9773284" y="911992"/>
            <a:ext cx="1590210" cy="369332"/>
          </a:xfrm>
          <a:prstGeom prst="rect">
            <a:avLst/>
          </a:prstGeom>
          <a:noFill/>
        </p:spPr>
        <p:txBody>
          <a:bodyPr wrap="square">
            <a:spAutoFit/>
          </a:bodyPr>
          <a:lstStyle/>
          <a:p>
            <a:r>
              <a:rPr lang="en-US" dirty="0">
                <a:solidFill>
                  <a:schemeClr val="accent1">
                    <a:lumMod val="75000"/>
                  </a:schemeClr>
                </a:solidFill>
              </a:rPr>
              <a:t>28/08/2020</a:t>
            </a:r>
            <a:endParaRPr lang="en-IN" dirty="0">
              <a:solidFill>
                <a:schemeClr val="accent1">
                  <a:lumMod val="75000"/>
                </a:schemeClr>
              </a:solidFill>
            </a:endParaRPr>
          </a:p>
        </p:txBody>
      </p:sp>
      <p:sp>
        <p:nvSpPr>
          <p:cNvPr id="23" name="TextBox 22">
            <a:extLst>
              <a:ext uri="{FF2B5EF4-FFF2-40B4-BE49-F238E27FC236}">
                <a16:creationId xmlns:a16="http://schemas.microsoft.com/office/drawing/2014/main" xmlns="" id="{799468A1-DA61-40AB-BC38-0E861789FA59}"/>
              </a:ext>
            </a:extLst>
          </p:cNvPr>
          <p:cNvSpPr txBox="1"/>
          <p:nvPr/>
        </p:nvSpPr>
        <p:spPr>
          <a:xfrm>
            <a:off x="10398783" y="6033118"/>
            <a:ext cx="1093305" cy="369332"/>
          </a:xfrm>
          <a:prstGeom prst="rect">
            <a:avLst/>
          </a:prstGeom>
          <a:noFill/>
        </p:spPr>
        <p:txBody>
          <a:bodyPr wrap="square">
            <a:spAutoFit/>
          </a:bodyPr>
          <a:lstStyle/>
          <a:p>
            <a:r>
              <a:rPr lang="en-US" dirty="0">
                <a:solidFill>
                  <a:schemeClr val="accent1">
                    <a:lumMod val="75000"/>
                  </a:schemeClr>
                </a:solidFill>
              </a:rPr>
              <a:t>No : 2</a:t>
            </a:r>
            <a:endParaRPr lang="en-IN" dirty="0">
              <a:solidFill>
                <a:schemeClr val="accent1">
                  <a:lumMod val="75000"/>
                </a:schemeClr>
              </a:solidFill>
            </a:endParaRPr>
          </a:p>
        </p:txBody>
      </p:sp>
    </p:spTree>
    <p:extLst>
      <p:ext uri="{BB962C8B-B14F-4D97-AF65-F5344CB8AC3E}">
        <p14:creationId xmlns:p14="http://schemas.microsoft.com/office/powerpoint/2010/main" val="16725964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1F9548-3589-448E-9BFD-2972968ABAF4}"/>
              </a:ext>
            </a:extLst>
          </p:cNvPr>
          <p:cNvSpPr>
            <a:spLocks noGrp="1"/>
          </p:cNvSpPr>
          <p:nvPr>
            <p:ph type="title"/>
          </p:nvPr>
        </p:nvSpPr>
        <p:spPr>
          <a:xfrm>
            <a:off x="6615291" y="339874"/>
            <a:ext cx="4377267" cy="897338"/>
          </a:xfrm>
        </p:spPr>
        <p:txBody>
          <a:bodyPr>
            <a:noAutofit/>
          </a:bodyPr>
          <a:lstStyle/>
          <a:p>
            <a:r>
              <a:rPr lang="en-US" b="1" dirty="0">
                <a:solidFill>
                  <a:schemeClr val="bg2">
                    <a:lumMod val="75000"/>
                  </a:schemeClr>
                </a:solidFill>
              </a:rPr>
              <a:t>INTRODUCTION</a:t>
            </a:r>
            <a:br>
              <a:rPr lang="en-US" b="1" dirty="0">
                <a:solidFill>
                  <a:schemeClr val="bg2">
                    <a:lumMod val="75000"/>
                  </a:schemeClr>
                </a:solidFill>
              </a:rPr>
            </a:br>
            <a:endParaRPr lang="en-IN" b="1" dirty="0">
              <a:solidFill>
                <a:schemeClr val="bg2">
                  <a:lumMod val="75000"/>
                </a:schemeClr>
              </a:solidFill>
            </a:endParaRPr>
          </a:p>
        </p:txBody>
      </p:sp>
      <p:sp>
        <p:nvSpPr>
          <p:cNvPr id="5" name="TextBox 4">
            <a:extLst>
              <a:ext uri="{FF2B5EF4-FFF2-40B4-BE49-F238E27FC236}">
                <a16:creationId xmlns:a16="http://schemas.microsoft.com/office/drawing/2014/main" xmlns="" id="{7524C06E-3238-4272-8BFB-7070FF68C2BD}"/>
              </a:ext>
            </a:extLst>
          </p:cNvPr>
          <p:cNvSpPr txBox="1"/>
          <p:nvPr/>
        </p:nvSpPr>
        <p:spPr>
          <a:xfrm>
            <a:off x="1391825" y="1361495"/>
            <a:ext cx="9930932" cy="5496505"/>
          </a:xfrm>
          <a:prstGeom prst="rect">
            <a:avLst/>
          </a:prstGeom>
          <a:noFill/>
        </p:spPr>
        <p:txBody>
          <a:bodyPr wrap="square">
            <a:spAutoFit/>
          </a:bodyPr>
          <a:lstStyle/>
          <a:p>
            <a:pPr algn="just">
              <a:lnSpc>
                <a:spcPct val="107000"/>
              </a:lnSpc>
              <a:spcAft>
                <a:spcPts val="800"/>
              </a:spcAft>
            </a:pPr>
            <a:r>
              <a:rPr lang="en-IN" sz="2400" spc="40" dirty="0">
                <a:solidFill>
                  <a:srgbClr val="222222"/>
                </a:solidFill>
                <a:effectLst/>
                <a:latin typeface="Calibri" panose="020F0502020204030204" pitchFamily="34" charset="0"/>
                <a:ea typeface="Calibri" panose="020F0502020204030204" pitchFamily="34" charset="0"/>
              </a:rPr>
              <a:t>As people are searching for healthy food to feed their families, organic fruits, vegetables, pulses etc are proving to be the food of choice for home</a:t>
            </a:r>
            <a:r>
              <a:rPr lang="en-IN" sz="2400" spc="40" dirty="0">
                <a:solidFill>
                  <a:srgbClr val="00B050"/>
                </a:solidFill>
                <a:effectLst/>
                <a:latin typeface="Calibri" panose="020F0502020204030204" pitchFamily="34" charset="0"/>
                <a:ea typeface="Calibri" panose="020F0502020204030204" pitchFamily="34" charset="0"/>
              </a:rPr>
              <a:t>. </a:t>
            </a:r>
            <a:r>
              <a:rPr lang="en-IN" sz="2400" b="1" spc="40" dirty="0">
                <a:solidFill>
                  <a:srgbClr val="00B050"/>
                </a:solidFill>
                <a:effectLst/>
                <a:latin typeface="Calibri" panose="020F0502020204030204" pitchFamily="34" charset="0"/>
                <a:ea typeface="Calibri" panose="020F0502020204030204" pitchFamily="34" charset="0"/>
              </a:rPr>
              <a:t>"Organic foods are composed of the natural and organic ingredients that are cultivated as per standards of organic farming.</a:t>
            </a:r>
          </a:p>
          <a:p>
            <a:pPr algn="just">
              <a:lnSpc>
                <a:spcPct val="107000"/>
              </a:lnSpc>
              <a:spcAft>
                <a:spcPts val="800"/>
              </a:spcAft>
            </a:pPr>
            <a:r>
              <a:rPr lang="en-IN" sz="2400" spc="4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If there is one area where the coronavirus pandemic is causing massive rethinking, it is in what we eat, where we get our food from, and how the food is produced, stored, and prepared. There is a growing awareness regarding the health benefits of a natural, balanced diet which is boosting the demand of organic, sustainable foods.</a:t>
            </a:r>
          </a:p>
          <a:p>
            <a:pPr algn="just">
              <a:lnSpc>
                <a:spcPct val="107000"/>
              </a:lnSpc>
              <a:spcAft>
                <a:spcPts val="800"/>
              </a:spcAft>
            </a:pPr>
            <a:r>
              <a:rPr lang="en-IN" sz="2400" spc="40" dirty="0">
                <a:solidFill>
                  <a:srgbClr val="222222"/>
                </a:solidFill>
                <a:latin typeface="Calibri" panose="020F0502020204030204" pitchFamily="34" charset="0"/>
                <a:ea typeface="Calibri" panose="020F0502020204030204" pitchFamily="34" charset="0"/>
                <a:cs typeface="Calibri" panose="020F0502020204030204" pitchFamily="34" charset="0"/>
              </a:rPr>
              <a:t>So we are creating in this website to provide organic food products and avoid new kind of few diseases. </a:t>
            </a:r>
          </a:p>
          <a:p>
            <a:pPr algn="just">
              <a:lnSpc>
                <a:spcPct val="107000"/>
              </a:lnSpc>
              <a:spcAft>
                <a:spcPts val="800"/>
              </a:spcAft>
            </a:pPr>
            <a:endParaRPr lang="en-IN" sz="2400" spc="40" dirty="0">
              <a:solidFill>
                <a:srgbClr val="222222"/>
              </a:solidFill>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endParaRPr lang="en-IN" sz="16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xmlns="" id="{E4261768-B8AD-4AF2-8B88-B8DD69C844F2}"/>
              </a:ext>
            </a:extLst>
          </p:cNvPr>
          <p:cNvSpPr txBox="1"/>
          <p:nvPr/>
        </p:nvSpPr>
        <p:spPr>
          <a:xfrm>
            <a:off x="9752004" y="834012"/>
            <a:ext cx="1736035" cy="369332"/>
          </a:xfrm>
          <a:prstGeom prst="rect">
            <a:avLst/>
          </a:prstGeom>
          <a:noFill/>
        </p:spPr>
        <p:txBody>
          <a:bodyPr wrap="square">
            <a:spAutoFit/>
          </a:bodyPr>
          <a:lstStyle/>
          <a:p>
            <a:r>
              <a:rPr lang="en-US" dirty="0">
                <a:solidFill>
                  <a:schemeClr val="accent1">
                    <a:lumMod val="75000"/>
                  </a:schemeClr>
                </a:solidFill>
              </a:rPr>
              <a:t>28/08/2020</a:t>
            </a:r>
            <a:endParaRPr lang="en-IN" dirty="0">
              <a:solidFill>
                <a:schemeClr val="accent1">
                  <a:lumMod val="75000"/>
                </a:schemeClr>
              </a:solidFill>
            </a:endParaRPr>
          </a:p>
        </p:txBody>
      </p:sp>
      <p:sp>
        <p:nvSpPr>
          <p:cNvPr id="7" name="TextBox 6">
            <a:extLst>
              <a:ext uri="{FF2B5EF4-FFF2-40B4-BE49-F238E27FC236}">
                <a16:creationId xmlns:a16="http://schemas.microsoft.com/office/drawing/2014/main" xmlns="" id="{3DA0E129-976F-43D1-8D8B-4A622B73FBA5}"/>
              </a:ext>
            </a:extLst>
          </p:cNvPr>
          <p:cNvSpPr txBox="1"/>
          <p:nvPr/>
        </p:nvSpPr>
        <p:spPr>
          <a:xfrm>
            <a:off x="10487427" y="6124746"/>
            <a:ext cx="1222514" cy="369332"/>
          </a:xfrm>
          <a:prstGeom prst="rect">
            <a:avLst/>
          </a:prstGeom>
          <a:noFill/>
        </p:spPr>
        <p:txBody>
          <a:bodyPr wrap="square">
            <a:spAutoFit/>
          </a:bodyPr>
          <a:lstStyle/>
          <a:p>
            <a:r>
              <a:rPr lang="en-US" dirty="0">
                <a:solidFill>
                  <a:schemeClr val="accent1">
                    <a:lumMod val="75000"/>
                  </a:schemeClr>
                </a:solidFill>
              </a:rPr>
              <a:t>No : 3</a:t>
            </a:r>
            <a:endParaRPr lang="en-IN" dirty="0">
              <a:solidFill>
                <a:schemeClr val="accent1">
                  <a:lumMod val="75000"/>
                </a:schemeClr>
              </a:solidFill>
            </a:endParaRPr>
          </a:p>
        </p:txBody>
      </p:sp>
    </p:spTree>
    <p:extLst>
      <p:ext uri="{BB962C8B-B14F-4D97-AF65-F5344CB8AC3E}">
        <p14:creationId xmlns:p14="http://schemas.microsoft.com/office/powerpoint/2010/main" val="1380325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1EA66C-0D17-46D1-AB38-AFAFC7F0754C}"/>
              </a:ext>
            </a:extLst>
          </p:cNvPr>
          <p:cNvSpPr>
            <a:spLocks noGrp="1"/>
          </p:cNvSpPr>
          <p:nvPr>
            <p:ph type="title"/>
          </p:nvPr>
        </p:nvSpPr>
        <p:spPr>
          <a:xfrm>
            <a:off x="5895683" y="42064"/>
            <a:ext cx="5280378" cy="1108568"/>
          </a:xfrm>
        </p:spPr>
        <p:txBody>
          <a:bodyPr>
            <a:normAutofit fontScale="90000"/>
          </a:bodyPr>
          <a:lstStyle/>
          <a:p>
            <a:r>
              <a:rPr lang="en-US" sz="3200" b="1" dirty="0">
                <a:solidFill>
                  <a:schemeClr val="accent1">
                    <a:lumMod val="60000"/>
                    <a:lumOff val="40000"/>
                  </a:schemeClr>
                </a:solidFill>
              </a:rPr>
              <a:t>    REQUIREMENT ANALYSIS</a:t>
            </a:r>
            <a:r>
              <a:rPr lang="en-US" dirty="0">
                <a:solidFill>
                  <a:schemeClr val="accent1">
                    <a:lumMod val="60000"/>
                    <a:lumOff val="40000"/>
                  </a:schemeClr>
                </a:solidFill>
              </a:rPr>
              <a:t/>
            </a:r>
            <a:br>
              <a:rPr lang="en-US" dirty="0">
                <a:solidFill>
                  <a:schemeClr val="accent1">
                    <a:lumMod val="60000"/>
                    <a:lumOff val="40000"/>
                  </a:schemeClr>
                </a:solidFill>
              </a:rPr>
            </a:br>
            <a:endParaRPr lang="en-IN" dirty="0">
              <a:solidFill>
                <a:schemeClr val="accent1">
                  <a:lumMod val="60000"/>
                  <a:lumOff val="40000"/>
                </a:schemeClr>
              </a:solidFill>
            </a:endParaRPr>
          </a:p>
        </p:txBody>
      </p:sp>
      <p:sp>
        <p:nvSpPr>
          <p:cNvPr id="7" name="TextBox 6">
            <a:extLst>
              <a:ext uri="{FF2B5EF4-FFF2-40B4-BE49-F238E27FC236}">
                <a16:creationId xmlns:a16="http://schemas.microsoft.com/office/drawing/2014/main" xmlns="" id="{2B7D69D9-73AF-4D7B-9B01-E5893493BF99}"/>
              </a:ext>
            </a:extLst>
          </p:cNvPr>
          <p:cNvSpPr txBox="1"/>
          <p:nvPr/>
        </p:nvSpPr>
        <p:spPr>
          <a:xfrm>
            <a:off x="1262269" y="1989102"/>
            <a:ext cx="7205869" cy="3999108"/>
          </a:xfrm>
          <a:prstGeom prst="rect">
            <a:avLst/>
          </a:prstGeom>
          <a:noFill/>
        </p:spPr>
        <p:txBody>
          <a:bodyPr wrap="square">
            <a:spAutoFit/>
          </a:bodyPr>
          <a:lstStyle/>
          <a:p>
            <a:pPr algn="just">
              <a:lnSpc>
                <a:spcPct val="107000"/>
              </a:lnSpc>
              <a:spcAft>
                <a:spcPts val="800"/>
              </a:spcAft>
            </a:pPr>
            <a:r>
              <a:rPr lang="en-US" sz="20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SOFTWARE  REQUIREMENTS</a:t>
            </a:r>
            <a:endParaRPr lang="en-IN"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Operating system		: Windows 10/2020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 Interface		: HTML, CSS, Bootstrap</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Client-side Scripting	: JavaScript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Programming Language	: PHP , Python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Database			: MySQL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IDE/workbench		: Visual Studio Code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Browser			: Microsoft edge or Google chrome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xmlns="" id="{00D6A136-0BEB-4DB3-895B-4E58113B494C}"/>
              </a:ext>
            </a:extLst>
          </p:cNvPr>
          <p:cNvSpPr txBox="1"/>
          <p:nvPr/>
        </p:nvSpPr>
        <p:spPr>
          <a:xfrm>
            <a:off x="10442713" y="411682"/>
            <a:ext cx="1577009" cy="369332"/>
          </a:xfrm>
          <a:prstGeom prst="rect">
            <a:avLst/>
          </a:prstGeom>
          <a:noFill/>
        </p:spPr>
        <p:txBody>
          <a:bodyPr wrap="square">
            <a:spAutoFit/>
          </a:bodyPr>
          <a:lstStyle/>
          <a:p>
            <a:r>
              <a:rPr lang="en-US" dirty="0"/>
              <a:t>28/08/2020</a:t>
            </a:r>
            <a:endParaRPr lang="en-IN" dirty="0"/>
          </a:p>
        </p:txBody>
      </p:sp>
      <p:sp>
        <p:nvSpPr>
          <p:cNvPr id="8" name="TextBox 7">
            <a:extLst>
              <a:ext uri="{FF2B5EF4-FFF2-40B4-BE49-F238E27FC236}">
                <a16:creationId xmlns:a16="http://schemas.microsoft.com/office/drawing/2014/main" xmlns="" id="{B47185F4-150F-4C23-9E0B-5FBE180D9C61}"/>
              </a:ext>
            </a:extLst>
          </p:cNvPr>
          <p:cNvSpPr txBox="1"/>
          <p:nvPr/>
        </p:nvSpPr>
        <p:spPr>
          <a:xfrm>
            <a:off x="11353800" y="6446318"/>
            <a:ext cx="874643" cy="369332"/>
          </a:xfrm>
          <a:prstGeom prst="rect">
            <a:avLst/>
          </a:prstGeom>
          <a:noFill/>
        </p:spPr>
        <p:txBody>
          <a:bodyPr wrap="square">
            <a:spAutoFit/>
          </a:bodyPr>
          <a:lstStyle/>
          <a:p>
            <a:r>
              <a:rPr lang="en-US" dirty="0"/>
              <a:t>No : 4</a:t>
            </a:r>
            <a:endParaRPr lang="en-IN" dirty="0"/>
          </a:p>
        </p:txBody>
      </p:sp>
    </p:spTree>
    <p:extLst>
      <p:ext uri="{BB962C8B-B14F-4D97-AF65-F5344CB8AC3E}">
        <p14:creationId xmlns:p14="http://schemas.microsoft.com/office/powerpoint/2010/main" val="1195816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1740B23-3078-4EF8-B4E3-2EEB5EF95AE3}"/>
              </a:ext>
            </a:extLst>
          </p:cNvPr>
          <p:cNvSpPr txBox="1"/>
          <p:nvPr/>
        </p:nvSpPr>
        <p:spPr>
          <a:xfrm>
            <a:off x="279768" y="2631292"/>
            <a:ext cx="7407965" cy="1585562"/>
          </a:xfrm>
          <a:prstGeom prst="rect">
            <a:avLst/>
          </a:prstGeom>
          <a:noFill/>
        </p:spPr>
        <p:txBody>
          <a:bodyPr wrap="square">
            <a:spAutoFit/>
          </a:bodyPr>
          <a:lstStyle/>
          <a:p>
            <a:pPr algn="just">
              <a:lnSpc>
                <a:spcPct val="107000"/>
              </a:lnSpc>
              <a:spcAft>
                <a:spcPts val="800"/>
              </a:spcAft>
            </a:pPr>
            <a:r>
              <a:rPr lang="en-US" sz="1800" b="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Processor			: intel  core V</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Hard Disk	</a:t>
            </a:r>
            <a:r>
              <a:rPr lang="en-US" dirty="0">
                <a:latin typeface="Calibri" panose="020F0502020204030204" pitchFamily="34" charset="0"/>
                <a:ea typeface="Calibri" panose="020F0502020204030204" pitchFamily="34" charset="0"/>
                <a:cs typeface="Times New Roman" panose="02020603050405020304" pitchFamily="18" charset="0"/>
              </a:rPr>
              <a:t>		: 1TB or more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RAM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1GB</a:t>
            </a:r>
            <a:r>
              <a:rPr lang="en-US" b="1" dirty="0">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2GB/4GB/8GB or more</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C18A04F1-3FCA-4FD6-9512-AE06F6E4A1A9}"/>
              </a:ext>
            </a:extLst>
          </p:cNvPr>
          <p:cNvSpPr txBox="1"/>
          <p:nvPr/>
        </p:nvSpPr>
        <p:spPr>
          <a:xfrm>
            <a:off x="9460089" y="2446626"/>
            <a:ext cx="1696278" cy="369332"/>
          </a:xfrm>
          <a:prstGeom prst="rect">
            <a:avLst/>
          </a:prstGeom>
          <a:noFill/>
        </p:spPr>
        <p:txBody>
          <a:bodyPr wrap="square">
            <a:spAutoFit/>
          </a:bodyPr>
          <a:lstStyle/>
          <a:p>
            <a:r>
              <a:rPr lang="en-US" dirty="0">
                <a:solidFill>
                  <a:schemeClr val="accent1">
                    <a:lumMod val="75000"/>
                  </a:schemeClr>
                </a:solidFill>
              </a:rPr>
              <a:t>28/08/2020</a:t>
            </a:r>
            <a:endParaRPr lang="en-IN" dirty="0">
              <a:solidFill>
                <a:schemeClr val="accent1">
                  <a:lumMod val="75000"/>
                </a:schemeClr>
              </a:solidFill>
            </a:endParaRPr>
          </a:p>
        </p:txBody>
      </p:sp>
      <p:sp>
        <p:nvSpPr>
          <p:cNvPr id="6" name="TextBox 5">
            <a:extLst>
              <a:ext uri="{FF2B5EF4-FFF2-40B4-BE49-F238E27FC236}">
                <a16:creationId xmlns:a16="http://schemas.microsoft.com/office/drawing/2014/main" xmlns="" id="{0658EC9F-7FE4-4D33-9A1F-BB7D4168192D}"/>
              </a:ext>
            </a:extLst>
          </p:cNvPr>
          <p:cNvSpPr txBox="1"/>
          <p:nvPr/>
        </p:nvSpPr>
        <p:spPr>
          <a:xfrm>
            <a:off x="9582794" y="5536826"/>
            <a:ext cx="1152940" cy="369332"/>
          </a:xfrm>
          <a:prstGeom prst="rect">
            <a:avLst/>
          </a:prstGeom>
          <a:noFill/>
        </p:spPr>
        <p:txBody>
          <a:bodyPr wrap="square">
            <a:spAutoFit/>
          </a:bodyPr>
          <a:lstStyle/>
          <a:p>
            <a:r>
              <a:rPr lang="en-US" dirty="0">
                <a:solidFill>
                  <a:schemeClr val="accent1">
                    <a:lumMod val="75000"/>
                  </a:schemeClr>
                </a:solidFill>
              </a:rPr>
              <a:t>No : 5</a:t>
            </a:r>
            <a:endParaRPr lang="en-IN" dirty="0">
              <a:solidFill>
                <a:schemeClr val="accent1">
                  <a:lumMod val="75000"/>
                </a:schemeClr>
              </a:solidFill>
            </a:endParaRPr>
          </a:p>
        </p:txBody>
      </p:sp>
      <p:sp>
        <p:nvSpPr>
          <p:cNvPr id="2" name="TextBox 1"/>
          <p:cNvSpPr txBox="1"/>
          <p:nvPr/>
        </p:nvSpPr>
        <p:spPr>
          <a:xfrm>
            <a:off x="6728178" y="530952"/>
            <a:ext cx="3251200" cy="1754326"/>
          </a:xfrm>
          <a:prstGeom prst="rect">
            <a:avLst/>
          </a:prstGeom>
          <a:noFill/>
        </p:spPr>
        <p:txBody>
          <a:bodyPr wrap="square" rtlCol="0">
            <a:spAutoFit/>
          </a:bodyPr>
          <a:lstStyle/>
          <a:p>
            <a:r>
              <a:rPr lang="en-US" sz="3600" b="1" u="sng" dirty="0">
                <a:solidFill>
                  <a:schemeClr val="accent1">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HARDWARE  REQUIREMENTS</a:t>
            </a:r>
            <a:endParaRPr lang="en-IN" sz="3600" dirty="0">
              <a:solidFill>
                <a:schemeClr val="accent1">
                  <a:lumMod val="60000"/>
                  <a:lumOff val="40000"/>
                </a:schemeClr>
              </a:solidFill>
              <a:latin typeface="Calibri" panose="020F0502020204030204" pitchFamily="34" charset="0"/>
              <a:ea typeface="Calibri" panose="020F0502020204030204" pitchFamily="34" charset="0"/>
              <a:cs typeface="Times New Roman" panose="02020603050405020304" pitchFamily="18" charset="0"/>
            </a:endParaRPr>
          </a:p>
          <a:p>
            <a:endParaRPr lang="en-IN" sz="3600" dirty="0">
              <a:solidFill>
                <a:schemeClr val="accent1">
                  <a:lumMod val="60000"/>
                  <a:lumOff val="40000"/>
                </a:schemeClr>
              </a:solidFill>
            </a:endParaRPr>
          </a:p>
        </p:txBody>
      </p:sp>
    </p:spTree>
    <p:extLst>
      <p:ext uri="{BB962C8B-B14F-4D97-AF65-F5344CB8AC3E}">
        <p14:creationId xmlns:p14="http://schemas.microsoft.com/office/powerpoint/2010/main" val="2502348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F2C10F-CF06-4EE2-9D51-4AFF643A3B1C}"/>
              </a:ext>
            </a:extLst>
          </p:cNvPr>
          <p:cNvSpPr>
            <a:spLocks noGrp="1"/>
          </p:cNvSpPr>
          <p:nvPr>
            <p:ph type="title"/>
          </p:nvPr>
        </p:nvSpPr>
        <p:spPr>
          <a:xfrm>
            <a:off x="6124089" y="-253397"/>
            <a:ext cx="5042610" cy="900885"/>
          </a:xfrm>
        </p:spPr>
        <p:txBody>
          <a:bodyPr/>
          <a:lstStyle/>
          <a:p>
            <a:r>
              <a:rPr lang="en-US" b="1" dirty="0">
                <a:solidFill>
                  <a:schemeClr val="accent1">
                    <a:lumMod val="60000"/>
                    <a:lumOff val="40000"/>
                  </a:schemeClr>
                </a:solidFill>
              </a:rPr>
              <a:t>Data Requirements</a:t>
            </a:r>
            <a:endParaRPr lang="en-IN" b="1"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xmlns="" id="{8CA48576-5C9E-4811-AEA8-E18FE4B8EA06}"/>
              </a:ext>
            </a:extLst>
          </p:cNvPr>
          <p:cNvSpPr>
            <a:spLocks noGrp="1"/>
          </p:cNvSpPr>
          <p:nvPr>
            <p:ph idx="1"/>
          </p:nvPr>
        </p:nvSpPr>
        <p:spPr>
          <a:xfrm>
            <a:off x="3407246" y="1545801"/>
            <a:ext cx="4101548" cy="3746606"/>
          </a:xfrm>
        </p:spPr>
        <p:txBody>
          <a:bodyPr>
            <a:normAutofit/>
          </a:bodyPr>
          <a:lstStyle/>
          <a:p>
            <a:pPr marL="0" indent="0">
              <a:buNone/>
            </a:pPr>
            <a:r>
              <a:rPr lang="en-US" u="sng" dirty="0"/>
              <a:t>For Registration</a:t>
            </a:r>
          </a:p>
          <a:p>
            <a:r>
              <a:rPr lang="en-US" dirty="0"/>
              <a:t>Name</a:t>
            </a:r>
          </a:p>
          <a:p>
            <a:r>
              <a:rPr lang="en-US" dirty="0"/>
              <a:t>Address</a:t>
            </a:r>
          </a:p>
          <a:p>
            <a:r>
              <a:rPr lang="en-US" dirty="0"/>
              <a:t>Phone No.</a:t>
            </a:r>
          </a:p>
          <a:p>
            <a:r>
              <a:rPr lang="en-US" dirty="0"/>
              <a:t>E-mail id</a:t>
            </a:r>
          </a:p>
          <a:p>
            <a:r>
              <a:rPr lang="en-US" dirty="0"/>
              <a:t>Farmer or customer</a:t>
            </a:r>
          </a:p>
          <a:p>
            <a:r>
              <a:rPr lang="en-US" dirty="0"/>
              <a:t>If farmer then license no</a:t>
            </a:r>
          </a:p>
          <a:p>
            <a:endParaRPr lang="en-US" dirty="0"/>
          </a:p>
          <a:p>
            <a:pPr marL="0" indent="0">
              <a:buNone/>
            </a:pPr>
            <a:endParaRPr lang="en-US" dirty="0"/>
          </a:p>
          <a:p>
            <a:pPr marL="0" indent="0">
              <a:buNone/>
            </a:pPr>
            <a:endParaRPr lang="en-IN" dirty="0"/>
          </a:p>
        </p:txBody>
      </p:sp>
      <p:sp>
        <p:nvSpPr>
          <p:cNvPr id="5" name="TextBox 4">
            <a:extLst>
              <a:ext uri="{FF2B5EF4-FFF2-40B4-BE49-F238E27FC236}">
                <a16:creationId xmlns:a16="http://schemas.microsoft.com/office/drawing/2014/main" xmlns="" id="{161B352F-1005-4060-8410-D43C5ADF6FA3}"/>
              </a:ext>
            </a:extLst>
          </p:cNvPr>
          <p:cNvSpPr txBox="1"/>
          <p:nvPr/>
        </p:nvSpPr>
        <p:spPr>
          <a:xfrm>
            <a:off x="9607825" y="825144"/>
            <a:ext cx="1431235" cy="369332"/>
          </a:xfrm>
          <a:prstGeom prst="rect">
            <a:avLst/>
          </a:prstGeom>
          <a:noFill/>
        </p:spPr>
        <p:txBody>
          <a:bodyPr wrap="square">
            <a:spAutoFit/>
          </a:bodyPr>
          <a:lstStyle/>
          <a:p>
            <a:r>
              <a:rPr lang="en-US" dirty="0">
                <a:solidFill>
                  <a:schemeClr val="accent1">
                    <a:lumMod val="75000"/>
                  </a:schemeClr>
                </a:solidFill>
              </a:rPr>
              <a:t>28/08/2020</a:t>
            </a:r>
            <a:endParaRPr lang="en-IN" dirty="0">
              <a:solidFill>
                <a:schemeClr val="accent1">
                  <a:lumMod val="75000"/>
                </a:schemeClr>
              </a:solidFill>
            </a:endParaRPr>
          </a:p>
        </p:txBody>
      </p:sp>
      <p:sp>
        <p:nvSpPr>
          <p:cNvPr id="7" name="TextBox 6">
            <a:extLst>
              <a:ext uri="{FF2B5EF4-FFF2-40B4-BE49-F238E27FC236}">
                <a16:creationId xmlns:a16="http://schemas.microsoft.com/office/drawing/2014/main" xmlns="" id="{C80A259F-0616-4671-B3F2-BF1FC582BD56}"/>
              </a:ext>
            </a:extLst>
          </p:cNvPr>
          <p:cNvSpPr txBox="1"/>
          <p:nvPr/>
        </p:nvSpPr>
        <p:spPr>
          <a:xfrm>
            <a:off x="10230677" y="5972099"/>
            <a:ext cx="1171781" cy="369332"/>
          </a:xfrm>
          <a:prstGeom prst="rect">
            <a:avLst/>
          </a:prstGeom>
          <a:noFill/>
        </p:spPr>
        <p:txBody>
          <a:bodyPr wrap="square">
            <a:spAutoFit/>
          </a:bodyPr>
          <a:lstStyle/>
          <a:p>
            <a:r>
              <a:rPr lang="en-US" dirty="0">
                <a:solidFill>
                  <a:schemeClr val="accent1">
                    <a:lumMod val="75000"/>
                  </a:schemeClr>
                </a:solidFill>
              </a:rPr>
              <a:t>No : 5</a:t>
            </a:r>
            <a:endParaRPr lang="en-IN" dirty="0">
              <a:solidFill>
                <a:schemeClr val="accent1">
                  <a:lumMod val="75000"/>
                </a:schemeClr>
              </a:solidFill>
            </a:endParaRPr>
          </a:p>
        </p:txBody>
      </p:sp>
      <p:sp>
        <p:nvSpPr>
          <p:cNvPr id="6" name="Content Placeholder 2">
            <a:extLst>
              <a:ext uri="{FF2B5EF4-FFF2-40B4-BE49-F238E27FC236}">
                <a16:creationId xmlns:a16="http://schemas.microsoft.com/office/drawing/2014/main" xmlns="" id="{3B6851F3-A83C-46C7-9055-870FAC26B6CF}"/>
              </a:ext>
            </a:extLst>
          </p:cNvPr>
          <p:cNvSpPr txBox="1">
            <a:spLocks/>
          </p:cNvSpPr>
          <p:nvPr/>
        </p:nvSpPr>
        <p:spPr>
          <a:xfrm>
            <a:off x="3843130" y="1740435"/>
            <a:ext cx="2590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1006310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1283C4-7DD5-4FC7-B57B-642F15382B07}"/>
              </a:ext>
            </a:extLst>
          </p:cNvPr>
          <p:cNvSpPr>
            <a:spLocks noGrp="1"/>
          </p:cNvSpPr>
          <p:nvPr>
            <p:ph type="ctrTitle"/>
          </p:nvPr>
        </p:nvSpPr>
        <p:spPr>
          <a:xfrm>
            <a:off x="6328510" y="666855"/>
            <a:ext cx="4481950" cy="899285"/>
          </a:xfrm>
        </p:spPr>
        <p:txBody>
          <a:bodyPr>
            <a:normAutofit/>
          </a:bodyPr>
          <a:lstStyle/>
          <a:p>
            <a:r>
              <a:rPr lang="en-US" sz="3600" b="1" dirty="0">
                <a:solidFill>
                  <a:schemeClr val="accent1">
                    <a:lumMod val="60000"/>
                    <a:lumOff val="40000"/>
                  </a:schemeClr>
                </a:solidFill>
              </a:rPr>
              <a:t>WHO IS THE USER</a:t>
            </a:r>
            <a:endParaRPr lang="en-IN" sz="3600" b="1" dirty="0">
              <a:solidFill>
                <a:schemeClr val="accent1">
                  <a:lumMod val="60000"/>
                  <a:lumOff val="40000"/>
                </a:schemeClr>
              </a:solidFill>
            </a:endParaRPr>
          </a:p>
        </p:txBody>
      </p:sp>
      <p:sp>
        <p:nvSpPr>
          <p:cNvPr id="4" name="Subtitle 3">
            <a:extLst>
              <a:ext uri="{FF2B5EF4-FFF2-40B4-BE49-F238E27FC236}">
                <a16:creationId xmlns:a16="http://schemas.microsoft.com/office/drawing/2014/main" xmlns="" id="{DD64A031-E985-420D-9D74-446DE5583ED0}"/>
              </a:ext>
            </a:extLst>
          </p:cNvPr>
          <p:cNvSpPr>
            <a:spLocks noGrp="1"/>
          </p:cNvSpPr>
          <p:nvPr>
            <p:ph type="subTitle" idx="1"/>
          </p:nvPr>
        </p:nvSpPr>
        <p:spPr>
          <a:xfrm>
            <a:off x="-548928" y="1769671"/>
            <a:ext cx="8425987" cy="4135437"/>
          </a:xfrm>
        </p:spPr>
        <p:txBody>
          <a:bodyPr>
            <a:normAutofit lnSpcReduction="10000"/>
          </a:bodyPr>
          <a:lstStyle/>
          <a:p>
            <a:pPr algn="just"/>
            <a:r>
              <a:rPr lang="en-US" dirty="0"/>
              <a:t>           </a:t>
            </a:r>
            <a:r>
              <a:rPr lang="en-US" sz="4400" dirty="0" smtClean="0"/>
              <a:t>All organic </a:t>
            </a:r>
          </a:p>
          <a:p>
            <a:pPr algn="just"/>
            <a:r>
              <a:rPr lang="en-US" sz="4400" dirty="0"/>
              <a:t>	</a:t>
            </a:r>
            <a:r>
              <a:rPr lang="en-US" sz="4400" dirty="0" smtClean="0"/>
              <a:t>farmers and </a:t>
            </a:r>
          </a:p>
          <a:p>
            <a:pPr algn="just"/>
            <a:r>
              <a:rPr lang="en-US" sz="4400" dirty="0" smtClean="0"/>
              <a:t>	customer</a:t>
            </a:r>
            <a:r>
              <a:rPr lang="en-US" sz="4400" dirty="0"/>
              <a:t>, who need </a:t>
            </a:r>
            <a:endParaRPr lang="en-US" sz="4400" dirty="0" smtClean="0"/>
          </a:p>
          <a:p>
            <a:pPr algn="just"/>
            <a:r>
              <a:rPr lang="en-US" sz="4400" dirty="0" smtClean="0"/>
              <a:t>	products </a:t>
            </a:r>
            <a:r>
              <a:rPr lang="en-US" sz="4400" dirty="0"/>
              <a:t>and seeds.</a:t>
            </a:r>
          </a:p>
          <a:p>
            <a:pPr algn="just"/>
            <a:r>
              <a:rPr lang="en-US" sz="4400" dirty="0"/>
              <a:t>     </a:t>
            </a:r>
          </a:p>
          <a:p>
            <a:pPr algn="l"/>
            <a:r>
              <a:rPr lang="en-IN" dirty="0"/>
              <a:t>                                                                                         </a:t>
            </a:r>
          </a:p>
        </p:txBody>
      </p:sp>
      <p:sp>
        <p:nvSpPr>
          <p:cNvPr id="8" name="TextBox 7">
            <a:extLst>
              <a:ext uri="{FF2B5EF4-FFF2-40B4-BE49-F238E27FC236}">
                <a16:creationId xmlns:a16="http://schemas.microsoft.com/office/drawing/2014/main" xmlns="" id="{D7B658ED-898F-4FA2-8D5D-5460FE6DD4CF}"/>
              </a:ext>
            </a:extLst>
          </p:cNvPr>
          <p:cNvSpPr txBox="1"/>
          <p:nvPr/>
        </p:nvSpPr>
        <p:spPr>
          <a:xfrm>
            <a:off x="9266581" y="2377090"/>
            <a:ext cx="1543879" cy="369332"/>
          </a:xfrm>
          <a:prstGeom prst="rect">
            <a:avLst/>
          </a:prstGeom>
          <a:noFill/>
        </p:spPr>
        <p:txBody>
          <a:bodyPr wrap="square">
            <a:spAutoFit/>
          </a:bodyPr>
          <a:lstStyle/>
          <a:p>
            <a:r>
              <a:rPr lang="en-US" dirty="0">
                <a:solidFill>
                  <a:schemeClr val="accent1">
                    <a:lumMod val="75000"/>
                  </a:schemeClr>
                </a:solidFill>
              </a:rPr>
              <a:t>28/08/2020</a:t>
            </a:r>
            <a:endParaRPr lang="en-IN" dirty="0">
              <a:solidFill>
                <a:schemeClr val="accent1">
                  <a:lumMod val="75000"/>
                </a:schemeClr>
              </a:solidFill>
            </a:endParaRPr>
          </a:p>
        </p:txBody>
      </p:sp>
      <p:sp>
        <p:nvSpPr>
          <p:cNvPr id="9" name="TextBox 8">
            <a:extLst>
              <a:ext uri="{FF2B5EF4-FFF2-40B4-BE49-F238E27FC236}">
                <a16:creationId xmlns:a16="http://schemas.microsoft.com/office/drawing/2014/main" xmlns="" id="{F88F2BCA-9066-495B-83D9-8F1DC73F434B}"/>
              </a:ext>
            </a:extLst>
          </p:cNvPr>
          <p:cNvSpPr txBox="1"/>
          <p:nvPr/>
        </p:nvSpPr>
        <p:spPr>
          <a:xfrm>
            <a:off x="9889434" y="5698446"/>
            <a:ext cx="921026" cy="369332"/>
          </a:xfrm>
          <a:prstGeom prst="rect">
            <a:avLst/>
          </a:prstGeom>
          <a:noFill/>
        </p:spPr>
        <p:txBody>
          <a:bodyPr wrap="square">
            <a:spAutoFit/>
          </a:bodyPr>
          <a:lstStyle/>
          <a:p>
            <a:r>
              <a:rPr lang="en-US" dirty="0">
                <a:solidFill>
                  <a:schemeClr val="accent1">
                    <a:lumMod val="75000"/>
                  </a:schemeClr>
                </a:solidFill>
              </a:rPr>
              <a:t>No : 6</a:t>
            </a:r>
            <a:endParaRPr lang="en-IN" dirty="0">
              <a:solidFill>
                <a:schemeClr val="accent1">
                  <a:lumMod val="75000"/>
                </a:schemeClr>
              </a:solidFill>
            </a:endParaRPr>
          </a:p>
        </p:txBody>
      </p:sp>
      <p:sp>
        <p:nvSpPr>
          <p:cNvPr id="3" name="TextBox 2"/>
          <p:cNvSpPr txBox="1"/>
          <p:nvPr/>
        </p:nvSpPr>
        <p:spPr>
          <a:xfrm>
            <a:off x="7691969" y="3837390"/>
            <a:ext cx="3572378" cy="2031325"/>
          </a:xfrm>
          <a:prstGeom prst="rect">
            <a:avLst/>
          </a:prstGeom>
          <a:noFill/>
        </p:spPr>
        <p:txBody>
          <a:bodyPr wrap="square" rtlCol="0">
            <a:spAutoFit/>
          </a:bodyPr>
          <a:lstStyle/>
          <a:p>
            <a:endParaRPr lang="en-IN" dirty="0"/>
          </a:p>
          <a:p>
            <a:r>
              <a:rPr lang="en-IN" dirty="0">
                <a:solidFill>
                  <a:srgbClr val="00B050"/>
                </a:solidFill>
              </a:rPr>
              <a:t>                                                                                        </a:t>
            </a:r>
            <a:r>
              <a:rPr lang="en-IN" dirty="0">
                <a:solidFill>
                  <a:schemeClr val="accent1">
                    <a:lumMod val="75000"/>
                  </a:schemeClr>
                </a:solidFill>
              </a:rPr>
              <a:t>THANK YOU, BY</a:t>
            </a:r>
          </a:p>
          <a:p>
            <a:r>
              <a:rPr lang="en-IN" dirty="0">
                <a:solidFill>
                  <a:schemeClr val="accent1">
                    <a:lumMod val="75000"/>
                  </a:schemeClr>
                </a:solidFill>
              </a:rPr>
              <a:t>                                                                                                    PHOENIX</a:t>
            </a:r>
          </a:p>
          <a:p>
            <a:r>
              <a:rPr lang="en-IN" dirty="0">
                <a:solidFill>
                  <a:srgbClr val="00B050"/>
                </a:solidFill>
              </a:rPr>
              <a:t>                                                                                                   </a:t>
            </a:r>
          </a:p>
          <a:p>
            <a:endParaRPr lang="en-IN" dirty="0"/>
          </a:p>
        </p:txBody>
      </p:sp>
    </p:spTree>
    <p:extLst>
      <p:ext uri="{BB962C8B-B14F-4D97-AF65-F5344CB8AC3E}">
        <p14:creationId xmlns:p14="http://schemas.microsoft.com/office/powerpoint/2010/main" val="30128798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483</TotalTime>
  <Words>312</Words>
  <Application>Microsoft Office PowerPoint</Application>
  <PresentationFormat>Custom</PresentationFormat>
  <Paragraphs>72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Austin</vt:lpstr>
      <vt:lpstr>Ur health in Ur hands Organic E- farming</vt:lpstr>
      <vt:lpstr>TITLE CONTENT</vt:lpstr>
      <vt:lpstr>INTRODUCTION </vt:lpstr>
      <vt:lpstr>    REQUIREMENT ANALYSIS </vt:lpstr>
      <vt:lpstr>PowerPoint Presentation</vt:lpstr>
      <vt:lpstr>Data Requirements</vt:lpstr>
      <vt:lpstr>WHO IS THE USER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Remya T. R.</dc:creator>
  <cp:lastModifiedBy>REMYA</cp:lastModifiedBy>
  <cp:revision>37</cp:revision>
  <dcterms:created xsi:type="dcterms:W3CDTF">2020-08-28T09:13:54Z</dcterms:created>
  <dcterms:modified xsi:type="dcterms:W3CDTF">2021-05-26T08:04:48Z</dcterms:modified>
</cp:coreProperties>
</file>