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7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FA9CB9F-B431-4563-BBC2-89B35516D2F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60A938F-A750-45A6-9131-6CD45A896C4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1268760"/>
            <a:ext cx="7200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b="1" dirty="0" smtClean="0">
                <a:solidFill>
                  <a:srgbClr val="002060"/>
                </a:solidFill>
              </a:rPr>
              <a:t>CASESTUDY </a:t>
            </a:r>
          </a:p>
          <a:p>
            <a:pPr algn="just"/>
            <a:endParaRPr lang="en-IN" sz="4000" b="1" dirty="0">
              <a:solidFill>
                <a:srgbClr val="002060"/>
              </a:solidFill>
            </a:endParaRPr>
          </a:p>
          <a:p>
            <a:pPr algn="just"/>
            <a:r>
              <a:rPr lang="en-IN" sz="4000" b="1" dirty="0" smtClean="0">
                <a:solidFill>
                  <a:srgbClr val="002060"/>
                </a:solidFill>
              </a:rPr>
              <a:t>CORRELATION ANALYSIS</a:t>
            </a:r>
          </a:p>
          <a:p>
            <a:pPr algn="just"/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</a:rPr>
              <a:t>                 </a:t>
            </a:r>
            <a:r>
              <a:rPr lang="en-US" sz="2400" b="1" dirty="0" smtClean="0">
                <a:solidFill>
                  <a:srgbClr val="002060"/>
                </a:solidFill>
              </a:rPr>
              <a:t>Submitted by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		</a:t>
            </a:r>
            <a:r>
              <a:rPr lang="en-US" sz="2400" b="1" smtClean="0">
                <a:solidFill>
                  <a:srgbClr val="002060"/>
                </a:solidFill>
              </a:rPr>
              <a:t>	</a:t>
            </a:r>
            <a:r>
              <a:rPr lang="en-US" sz="2400" b="1" smtClean="0">
                <a:solidFill>
                  <a:srgbClr val="002060"/>
                </a:solidFill>
              </a:rPr>
              <a:t>REMYA </a:t>
            </a:r>
            <a:r>
              <a:rPr lang="en-US" sz="2400" b="1" dirty="0" smtClean="0">
                <a:solidFill>
                  <a:srgbClr val="002060"/>
                </a:solidFill>
              </a:rPr>
              <a:t>TR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			ADIT(TVM-012)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24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-1 &lt; r &lt; +1 The + and – signs are used for positive linear correlations and negative linear correlations, respectivel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5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48680"/>
            <a:ext cx="871296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Coefficient of Correlation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A measure of the strength of the linear relationship between two variables that is defined in terms of the (sample) covariance of the variables divided by their (sample) standard deviations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Represented by “r”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r lies between +1 to -1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Magnitude and Direction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758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259175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dirty="0" smtClean="0"/>
              <a:t>-1 &lt; r &lt; +1 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40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 smtClean="0"/>
              <a:t>The + and – signs are used for positive linear correlations and negative linear correlations, respectively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9492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689" y="1412776"/>
            <a:ext cx="7200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Shared variability of X and Y variables on the top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Individual variability of X and Y variables on the bottom </a:t>
            </a:r>
            <a:endParaRPr lang="en-I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2493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01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908720"/>
            <a:ext cx="76328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Interpreting Correlation Coefficient r</a:t>
            </a:r>
          </a:p>
          <a:p>
            <a:endParaRPr lang="en-US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strong correlation: r &gt; .70 or r &lt; –.70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moderate correlation: r is between .30 &amp; .70 or r is between –.30 and –.70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weak correlation: r is between 0 and .30 or r is between 0 and –.30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323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238" y="476672"/>
            <a:ext cx="770485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Spearman’s rank coefficient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/>
              <a:t> A method to determine correlation when the data is not available in numerical form and as an alternative the method, the method of rank correlation is used.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/>
              <a:t> Thus when the values of the two variables are converted to their ranks, and there from the correlation is obtained, the correlations known as rank correlation.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664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28992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9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76672"/>
            <a:ext cx="828092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Introduction</a:t>
            </a:r>
          </a:p>
          <a:p>
            <a:endParaRPr lang="en-US" sz="3200" b="1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Correlation a LINEAR association between two random variables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Correlation analysis show us how to determine both the nature and strength of relationship between two variables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When variables are dependent on time correlation is applied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Correlation lies between +1 to -1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74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980728"/>
            <a:ext cx="80283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A zero correlation indicates that there is no relationship between the variables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A correlation of –1 indicates a perfect negative correlation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A correlation of +1 indicates a perfect positive correlation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864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049" y="407759"/>
            <a:ext cx="705678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Types of Correlation</a:t>
            </a:r>
            <a:endParaRPr lang="en-US" sz="6000" b="1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There are three types of correlation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07904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Types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093137" y="5304959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Type1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724463" y="5304959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Type2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373657" y="5304959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Type3</a:t>
            </a:r>
            <a:endParaRPr lang="en-IN" sz="16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34239" y="4698830"/>
            <a:ext cx="5331506" cy="1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34239" y="4714369"/>
            <a:ext cx="0" cy="55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7044" y="4714369"/>
            <a:ext cx="0" cy="55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2"/>
            <a:endCxn id="5" idx="0"/>
          </p:cNvCxnSpPr>
          <p:nvPr/>
        </p:nvCxnSpPr>
        <p:spPr>
          <a:xfrm>
            <a:off x="4499992" y="4149080"/>
            <a:ext cx="16559" cy="115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694" y="93701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If two related variables are such that when one increases (decreases), the other also increases (decreases).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If two variables are such that when one increases (decreases), the other decreases (increases)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If both the variables are independent 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878779" y="2493965"/>
            <a:ext cx="1296144" cy="49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Positie</a:t>
            </a:r>
            <a:endParaRPr lang="en-IN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843808" y="247229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Negative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5004048" y="2417587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</a:t>
            </a:r>
            <a:endParaRPr lang="en-IN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948264" y="238987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Perfect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3928" y="98072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Type</a:t>
            </a:r>
            <a:r>
              <a:rPr lang="en-US" sz="2800" b="1" dirty="0" smtClean="0"/>
              <a:t>1</a:t>
            </a:r>
            <a:endParaRPr lang="en-IN" sz="28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31965" y="1952836"/>
            <a:ext cx="6064371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4572000" y="1556792"/>
            <a:ext cx="0" cy="41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6851" y="2003541"/>
            <a:ext cx="0" cy="46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22440" y="1988840"/>
            <a:ext cx="0" cy="46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52120" y="1970838"/>
            <a:ext cx="0" cy="46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96336" y="1936609"/>
            <a:ext cx="0" cy="46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2967335"/>
            <a:ext cx="669674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endParaRPr lang="en-US" sz="28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When plotted on a graph it tends to be a perfect line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When plotted on a graph it is not a straight line 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743908" y="836712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Type 2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64088" y="2525803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b="1" dirty="0" smtClean="0"/>
              <a:t>Non – linear</a:t>
            </a:r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39752" y="2564904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Linear</a:t>
            </a:r>
            <a:endParaRPr lang="en-IN" sz="2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15816" y="1949739"/>
            <a:ext cx="3384376" cy="3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15816" y="19888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00192" y="194973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35996" y="148478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ategorized or continuous? Strength of an association – and linear  regression - Drummond - 2012 - Experimental Physiology - Wiley Online 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056784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034" y="335845"/>
            <a:ext cx="68438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Two independent and one dependent variable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One dependent and more than one independent variables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One dependent variable and more than one independent variable but only one independent variable is considered and other independent variables are considered constant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3347864" y="111332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Type 3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197789" y="2780928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Simple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5724128" y="2796328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Partial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1880" y="2796328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Multiple</a:t>
            </a:r>
            <a:endParaRPr lang="en-IN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217914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7704" y="2179146"/>
            <a:ext cx="0" cy="60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16216" y="2194546"/>
            <a:ext cx="0" cy="60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83968" y="1761398"/>
            <a:ext cx="0" cy="101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429" y="476672"/>
            <a:ext cx="763284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Methods of Studying Correlation 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3200" dirty="0" smtClean="0"/>
              <a:t>Scatter Diagram Method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3200" dirty="0" smtClean="0"/>
              <a:t>Karl Pearson Coefficient Correlation of Method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3200" dirty="0" smtClean="0"/>
              <a:t>Spearman’s Rank Correlation Method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96256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161</TotalTime>
  <Words>446</Words>
  <Application>Microsoft Office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REMYA</dc:creator>
  <cp:lastModifiedBy>REMYA</cp:lastModifiedBy>
  <cp:revision>17</cp:revision>
  <dcterms:created xsi:type="dcterms:W3CDTF">2021-03-23T16:01:40Z</dcterms:created>
  <dcterms:modified xsi:type="dcterms:W3CDTF">2021-05-26T08:15:44Z</dcterms:modified>
</cp:coreProperties>
</file>