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53"/>
    <a:srgbClr val="F6F8FC"/>
    <a:srgbClr val="8FAADC"/>
    <a:srgbClr val="282828"/>
    <a:srgbClr val="FB9593"/>
    <a:srgbClr val="FFFFD9"/>
    <a:srgbClr val="FF8FC7"/>
    <a:srgbClr val="FF99CC"/>
    <a:srgbClr val="F1663B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112172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094436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4035291" y="6304373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973966" y="6320475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5447824" y="757806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5CCAA-45B1-CA89-4101-DB0BA92DB6BE}"/>
              </a:ext>
            </a:extLst>
          </p:cNvPr>
          <p:cNvSpPr/>
          <p:nvPr/>
        </p:nvSpPr>
        <p:spPr>
          <a:xfrm>
            <a:off x="175000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贡牌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2D3F3-8D4F-8127-DFFB-F268440DEFB1}"/>
              </a:ext>
            </a:extLst>
          </p:cNvPr>
          <p:cNvSpPr/>
          <p:nvPr/>
        </p:nvSpPr>
        <p:spPr>
          <a:xfrm>
            <a:off x="1043768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还贡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F23233-E155-729E-8065-5207223CC5C5}"/>
              </a:ext>
            </a:extLst>
          </p:cNvPr>
          <p:cNvSpPr/>
          <p:nvPr/>
        </p:nvSpPr>
        <p:spPr>
          <a:xfrm>
            <a:off x="-1395530" y="1038947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头游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12252-8CCC-6197-761A-2DCD6ED70331}"/>
              </a:ext>
            </a:extLst>
          </p:cNvPr>
          <p:cNvSpPr/>
          <p:nvPr/>
        </p:nvSpPr>
        <p:spPr>
          <a:xfrm>
            <a:off x="267973" y="5945124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二游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B144FA-BEF8-1968-5A67-7B16D80DD8C1}"/>
              </a:ext>
            </a:extLst>
          </p:cNvPr>
          <p:cNvSpPr/>
          <p:nvPr/>
        </p:nvSpPr>
        <p:spPr>
          <a:xfrm>
            <a:off x="-1280271" y="2275951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三游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D3D9AC-0DCD-587F-F2D1-195E7FCCA6FB}"/>
              </a:ext>
            </a:extLst>
          </p:cNvPr>
          <p:cNvSpPr/>
          <p:nvPr/>
        </p:nvSpPr>
        <p:spPr>
          <a:xfrm>
            <a:off x="-1314357" y="3429000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下游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66FD3-C7AC-39C1-F313-405A1F434146}"/>
              </a:ext>
            </a:extLst>
          </p:cNvPr>
          <p:cNvSpPr/>
          <p:nvPr/>
        </p:nvSpPr>
        <p:spPr>
          <a:xfrm>
            <a:off x="4572060" y="6320475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4C15C3-96BA-0813-FE35-39B8CBD41D66}"/>
              </a:ext>
            </a:extLst>
          </p:cNvPr>
          <p:cNvSpPr/>
          <p:nvPr/>
        </p:nvSpPr>
        <p:spPr>
          <a:xfrm>
            <a:off x="51088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347D9-16A3-46B2-645D-852CC6A36194}"/>
              </a:ext>
            </a:extLst>
          </p:cNvPr>
          <p:cNvSpPr/>
          <p:nvPr/>
        </p:nvSpPr>
        <p:spPr>
          <a:xfrm>
            <a:off x="56462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4CC3F-3653-DD75-1519-2C03E7DCBEC7}"/>
              </a:ext>
            </a:extLst>
          </p:cNvPr>
          <p:cNvSpPr txBox="1"/>
          <p:nvPr/>
        </p:nvSpPr>
        <p:spPr>
          <a:xfrm>
            <a:off x="3128566" y="6347840"/>
            <a:ext cx="90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F34EDE-9685-BDEC-3601-D577DFAD1C4F}"/>
              </a:ext>
            </a:extLst>
          </p:cNvPr>
          <p:cNvSpPr/>
          <p:nvPr/>
        </p:nvSpPr>
        <p:spPr>
          <a:xfrm>
            <a:off x="10457405" y="3438468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1A2D96-7EF9-8B22-9B5E-E733ACCE02EE}"/>
              </a:ext>
            </a:extLst>
          </p:cNvPr>
          <p:cNvSpPr/>
          <p:nvPr/>
        </p:nvSpPr>
        <p:spPr>
          <a:xfrm>
            <a:off x="10994174" y="3454570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05E8DB-FC5B-D891-C0DC-AEBD98172725}"/>
              </a:ext>
            </a:extLst>
          </p:cNvPr>
          <p:cNvSpPr/>
          <p:nvPr/>
        </p:nvSpPr>
        <p:spPr>
          <a:xfrm>
            <a:off x="115309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BDF6B-4315-BB37-78FA-66F8BB517B6A}"/>
              </a:ext>
            </a:extLst>
          </p:cNvPr>
          <p:cNvSpPr/>
          <p:nvPr/>
        </p:nvSpPr>
        <p:spPr>
          <a:xfrm>
            <a:off x="120683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05B71C-3203-1881-4432-0B5476DFB3A4}"/>
              </a:ext>
            </a:extLst>
          </p:cNvPr>
          <p:cNvSpPr/>
          <p:nvPr/>
        </p:nvSpPr>
        <p:spPr>
          <a:xfrm>
            <a:off x="10453715" y="4183466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374811-FA2C-4807-EBC4-14A868B073E8}"/>
              </a:ext>
            </a:extLst>
          </p:cNvPr>
          <p:cNvSpPr/>
          <p:nvPr/>
        </p:nvSpPr>
        <p:spPr>
          <a:xfrm>
            <a:off x="11031397" y="4192008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9201C9-BAA3-2FF7-8CA8-D757A3A60FB6}"/>
              </a:ext>
            </a:extLst>
          </p:cNvPr>
          <p:cNvSpPr/>
          <p:nvPr/>
        </p:nvSpPr>
        <p:spPr>
          <a:xfrm>
            <a:off x="10953160" y="5169103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4C23CA-42F6-C03C-B656-2387206629DE}"/>
              </a:ext>
            </a:extLst>
          </p:cNvPr>
          <p:cNvSpPr/>
          <p:nvPr/>
        </p:nvSpPr>
        <p:spPr>
          <a:xfrm>
            <a:off x="11664866" y="4568220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1A7F6-A5EE-E9C8-9090-ED493ED8F3EF}"/>
              </a:ext>
            </a:extLst>
          </p:cNvPr>
          <p:cNvSpPr txBox="1"/>
          <p:nvPr/>
        </p:nvSpPr>
        <p:spPr>
          <a:xfrm>
            <a:off x="2994600" y="928269"/>
            <a:ext cx="104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37" name="Graphic 35">
            <a:extLst>
              <a:ext uri="{FF2B5EF4-FFF2-40B4-BE49-F238E27FC236}">
                <a16:creationId xmlns:a16="http://schemas.microsoft.com/office/drawing/2014/main" id="{B9F6F2C5-8C11-0D1E-48D8-206110230D9F}"/>
              </a:ext>
            </a:extLst>
          </p:cNvPr>
          <p:cNvSpPr/>
          <p:nvPr/>
        </p:nvSpPr>
        <p:spPr>
          <a:xfrm>
            <a:off x="-5445221" y="4108200"/>
            <a:ext cx="5241053" cy="5402217"/>
          </a:xfrm>
          <a:custGeom>
            <a:avLst/>
            <a:gdLst>
              <a:gd name="connsiteX0" fmla="*/ 4435234 w 5241053"/>
              <a:gd name="connsiteY0" fmla="*/ 1560068 h 5402217"/>
              <a:gd name="connsiteX1" fmla="*/ 4380438 w 5241053"/>
              <a:gd name="connsiteY1" fmla="*/ 1547175 h 5402217"/>
              <a:gd name="connsiteX2" fmla="*/ 4344982 w 5241053"/>
              <a:gd name="connsiteY2" fmla="*/ 1502049 h 5402217"/>
              <a:gd name="connsiteX3" fmla="*/ 4158032 w 5241053"/>
              <a:gd name="connsiteY3" fmla="*/ 1063683 h 5402217"/>
              <a:gd name="connsiteX4" fmla="*/ 3687433 w 5241053"/>
              <a:gd name="connsiteY4" fmla="*/ 857393 h 5402217"/>
              <a:gd name="connsiteX5" fmla="*/ 3642307 w 5241053"/>
              <a:gd name="connsiteY5" fmla="*/ 821936 h 5402217"/>
              <a:gd name="connsiteX6" fmla="*/ 3629414 w 5241053"/>
              <a:gd name="connsiteY6" fmla="*/ 767141 h 5402217"/>
              <a:gd name="connsiteX7" fmla="*/ 3642307 w 5241053"/>
              <a:gd name="connsiteY7" fmla="*/ 712345 h 5402217"/>
              <a:gd name="connsiteX8" fmla="*/ 3687433 w 5241053"/>
              <a:gd name="connsiteY8" fmla="*/ 676889 h 5402217"/>
              <a:gd name="connsiteX9" fmla="*/ 4158032 w 5241053"/>
              <a:gd name="connsiteY9" fmla="*/ 477045 h 5402217"/>
              <a:gd name="connsiteX10" fmla="*/ 4344982 w 5241053"/>
              <a:gd name="connsiteY10" fmla="*/ 58019 h 5402217"/>
              <a:gd name="connsiteX11" fmla="*/ 4380438 w 5241053"/>
              <a:gd name="connsiteY11" fmla="*/ 12893 h 5402217"/>
              <a:gd name="connsiteX12" fmla="*/ 4435234 w 5241053"/>
              <a:gd name="connsiteY12" fmla="*/ 0 h 5402217"/>
              <a:gd name="connsiteX13" fmla="*/ 4490030 w 5241053"/>
              <a:gd name="connsiteY13" fmla="*/ 12893 h 5402217"/>
              <a:gd name="connsiteX14" fmla="*/ 4525486 w 5241053"/>
              <a:gd name="connsiteY14" fmla="*/ 58019 h 5402217"/>
              <a:gd name="connsiteX15" fmla="*/ 4712436 w 5241053"/>
              <a:gd name="connsiteY15" fmla="*/ 477045 h 5402217"/>
              <a:gd name="connsiteX16" fmla="*/ 5183035 w 5241053"/>
              <a:gd name="connsiteY16" fmla="*/ 676889 h 5402217"/>
              <a:gd name="connsiteX17" fmla="*/ 5228161 w 5241053"/>
              <a:gd name="connsiteY17" fmla="*/ 712345 h 5402217"/>
              <a:gd name="connsiteX18" fmla="*/ 5241054 w 5241053"/>
              <a:gd name="connsiteY18" fmla="*/ 767141 h 5402217"/>
              <a:gd name="connsiteX19" fmla="*/ 5228161 w 5241053"/>
              <a:gd name="connsiteY19" fmla="*/ 821936 h 5402217"/>
              <a:gd name="connsiteX20" fmla="*/ 5183035 w 5241053"/>
              <a:gd name="connsiteY20" fmla="*/ 857393 h 5402217"/>
              <a:gd name="connsiteX21" fmla="*/ 4712436 w 5241053"/>
              <a:gd name="connsiteY21" fmla="*/ 1063683 h 5402217"/>
              <a:gd name="connsiteX22" fmla="*/ 4525486 w 5241053"/>
              <a:gd name="connsiteY22" fmla="*/ 1502049 h 5402217"/>
              <a:gd name="connsiteX23" fmla="*/ 4490030 w 5241053"/>
              <a:gd name="connsiteY23" fmla="*/ 1547175 h 5402217"/>
              <a:gd name="connsiteX24" fmla="*/ 4435234 w 5241053"/>
              <a:gd name="connsiteY24" fmla="*/ 1560068 h 5402217"/>
              <a:gd name="connsiteX25" fmla="*/ 4435234 w 5241053"/>
              <a:gd name="connsiteY25" fmla="*/ 5402218 h 5402217"/>
              <a:gd name="connsiteX26" fmla="*/ 4383661 w 5241053"/>
              <a:gd name="connsiteY26" fmla="*/ 5389325 h 5402217"/>
              <a:gd name="connsiteX27" fmla="*/ 4344982 w 5241053"/>
              <a:gd name="connsiteY27" fmla="*/ 5344199 h 5402217"/>
              <a:gd name="connsiteX28" fmla="*/ 4158032 w 5241053"/>
              <a:gd name="connsiteY28" fmla="*/ 4925172 h 5402217"/>
              <a:gd name="connsiteX29" fmla="*/ 3693879 w 5241053"/>
              <a:gd name="connsiteY29" fmla="*/ 4725329 h 5402217"/>
              <a:gd name="connsiteX30" fmla="*/ 3648753 w 5241053"/>
              <a:gd name="connsiteY30" fmla="*/ 4689873 h 5402217"/>
              <a:gd name="connsiteX31" fmla="*/ 3635860 w 5241053"/>
              <a:gd name="connsiteY31" fmla="*/ 4635077 h 5402217"/>
              <a:gd name="connsiteX32" fmla="*/ 3648753 w 5241053"/>
              <a:gd name="connsiteY32" fmla="*/ 4580281 h 5402217"/>
              <a:gd name="connsiteX33" fmla="*/ 3693879 w 5241053"/>
              <a:gd name="connsiteY33" fmla="*/ 4544825 h 5402217"/>
              <a:gd name="connsiteX34" fmla="*/ 4158032 w 5241053"/>
              <a:gd name="connsiteY34" fmla="*/ 4344982 h 5402217"/>
              <a:gd name="connsiteX35" fmla="*/ 4344982 w 5241053"/>
              <a:gd name="connsiteY35" fmla="*/ 3900169 h 5402217"/>
              <a:gd name="connsiteX36" fmla="*/ 4380438 w 5241053"/>
              <a:gd name="connsiteY36" fmla="*/ 3855043 h 5402217"/>
              <a:gd name="connsiteX37" fmla="*/ 4435234 w 5241053"/>
              <a:gd name="connsiteY37" fmla="*/ 3842150 h 5402217"/>
              <a:gd name="connsiteX38" fmla="*/ 4490030 w 5241053"/>
              <a:gd name="connsiteY38" fmla="*/ 3855043 h 5402217"/>
              <a:gd name="connsiteX39" fmla="*/ 4525486 w 5241053"/>
              <a:gd name="connsiteY39" fmla="*/ 3900169 h 5402217"/>
              <a:gd name="connsiteX40" fmla="*/ 4712436 w 5241053"/>
              <a:gd name="connsiteY40" fmla="*/ 4344982 h 5402217"/>
              <a:gd name="connsiteX41" fmla="*/ 5176588 w 5241053"/>
              <a:gd name="connsiteY41" fmla="*/ 4544825 h 5402217"/>
              <a:gd name="connsiteX42" fmla="*/ 5221714 w 5241053"/>
              <a:gd name="connsiteY42" fmla="*/ 4580281 h 5402217"/>
              <a:gd name="connsiteX43" fmla="*/ 5234607 w 5241053"/>
              <a:gd name="connsiteY43" fmla="*/ 4635077 h 5402217"/>
              <a:gd name="connsiteX44" fmla="*/ 5221714 w 5241053"/>
              <a:gd name="connsiteY44" fmla="*/ 4689873 h 5402217"/>
              <a:gd name="connsiteX45" fmla="*/ 5176588 w 5241053"/>
              <a:gd name="connsiteY45" fmla="*/ 4725329 h 5402217"/>
              <a:gd name="connsiteX46" fmla="*/ 4712436 w 5241053"/>
              <a:gd name="connsiteY46" fmla="*/ 4925172 h 5402217"/>
              <a:gd name="connsiteX47" fmla="*/ 4525486 w 5241053"/>
              <a:gd name="connsiteY47" fmla="*/ 5344199 h 5402217"/>
              <a:gd name="connsiteX48" fmla="*/ 4486806 w 5241053"/>
              <a:gd name="connsiteY48" fmla="*/ 5389325 h 5402217"/>
              <a:gd name="connsiteX49" fmla="*/ 4435234 w 5241053"/>
              <a:gd name="connsiteY49" fmla="*/ 5402218 h 5402217"/>
              <a:gd name="connsiteX50" fmla="*/ 1605194 w 5241053"/>
              <a:gd name="connsiteY50" fmla="*/ 4286963 h 5402217"/>
              <a:gd name="connsiteX51" fmla="*/ 1505272 w 5241053"/>
              <a:gd name="connsiteY51" fmla="*/ 4257953 h 5402217"/>
              <a:gd name="connsiteX52" fmla="*/ 1431136 w 5241053"/>
              <a:gd name="connsiteY52" fmla="*/ 4177371 h 5402217"/>
              <a:gd name="connsiteX53" fmla="*/ 1012110 w 5241053"/>
              <a:gd name="connsiteY53" fmla="*/ 3281299 h 5402217"/>
              <a:gd name="connsiteX54" fmla="*/ 109592 w 5241053"/>
              <a:gd name="connsiteY54" fmla="*/ 2875166 h 5402217"/>
              <a:gd name="connsiteX55" fmla="*/ 29010 w 5241053"/>
              <a:gd name="connsiteY55" fmla="*/ 2801031 h 5402217"/>
              <a:gd name="connsiteX56" fmla="*/ 0 w 5241053"/>
              <a:gd name="connsiteY56" fmla="*/ 2701109 h 5402217"/>
              <a:gd name="connsiteX57" fmla="*/ 29010 w 5241053"/>
              <a:gd name="connsiteY57" fmla="*/ 2601187 h 5402217"/>
              <a:gd name="connsiteX58" fmla="*/ 109592 w 5241053"/>
              <a:gd name="connsiteY58" fmla="*/ 2527052 h 5402217"/>
              <a:gd name="connsiteX59" fmla="*/ 1012110 w 5241053"/>
              <a:gd name="connsiteY59" fmla="*/ 2120919 h 5402217"/>
              <a:gd name="connsiteX60" fmla="*/ 1431136 w 5241053"/>
              <a:gd name="connsiteY60" fmla="*/ 1231293 h 5402217"/>
              <a:gd name="connsiteX61" fmla="*/ 1505272 w 5241053"/>
              <a:gd name="connsiteY61" fmla="*/ 1144265 h 5402217"/>
              <a:gd name="connsiteX62" fmla="*/ 1605194 w 5241053"/>
              <a:gd name="connsiteY62" fmla="*/ 1115255 h 5402217"/>
              <a:gd name="connsiteX63" fmla="*/ 1705115 w 5241053"/>
              <a:gd name="connsiteY63" fmla="*/ 1144265 h 5402217"/>
              <a:gd name="connsiteX64" fmla="*/ 1779251 w 5241053"/>
              <a:gd name="connsiteY64" fmla="*/ 1224847 h 5402217"/>
              <a:gd name="connsiteX65" fmla="*/ 2204724 w 5241053"/>
              <a:gd name="connsiteY65" fmla="*/ 2120919 h 5402217"/>
              <a:gd name="connsiteX66" fmla="*/ 3100796 w 5241053"/>
              <a:gd name="connsiteY66" fmla="*/ 2527052 h 5402217"/>
              <a:gd name="connsiteX67" fmla="*/ 3187824 w 5241053"/>
              <a:gd name="connsiteY67" fmla="*/ 2601187 h 5402217"/>
              <a:gd name="connsiteX68" fmla="*/ 3216834 w 5241053"/>
              <a:gd name="connsiteY68" fmla="*/ 2701109 h 5402217"/>
              <a:gd name="connsiteX69" fmla="*/ 3187824 w 5241053"/>
              <a:gd name="connsiteY69" fmla="*/ 2801031 h 5402217"/>
              <a:gd name="connsiteX70" fmla="*/ 3100796 w 5241053"/>
              <a:gd name="connsiteY70" fmla="*/ 2875166 h 5402217"/>
              <a:gd name="connsiteX71" fmla="*/ 2204724 w 5241053"/>
              <a:gd name="connsiteY71" fmla="*/ 3281299 h 5402217"/>
              <a:gd name="connsiteX72" fmla="*/ 1779251 w 5241053"/>
              <a:gd name="connsiteY72" fmla="*/ 4177371 h 5402217"/>
              <a:gd name="connsiteX73" fmla="*/ 1705115 w 5241053"/>
              <a:gd name="connsiteY73" fmla="*/ 4261177 h 5402217"/>
              <a:gd name="connsiteX74" fmla="*/ 1605194 w 5241053"/>
              <a:gd name="connsiteY74" fmla="*/ 4286963 h 5402217"/>
              <a:gd name="connsiteX75" fmla="*/ 1605194 w 5241053"/>
              <a:gd name="connsiteY75" fmla="*/ 3597181 h 5402217"/>
              <a:gd name="connsiteX76" fmla="*/ 1914629 w 5241053"/>
              <a:gd name="connsiteY76" fmla="*/ 2978311 h 5402217"/>
              <a:gd name="connsiteX77" fmla="*/ 2546391 w 5241053"/>
              <a:gd name="connsiteY77" fmla="*/ 2701109 h 5402217"/>
              <a:gd name="connsiteX78" fmla="*/ 1914629 w 5241053"/>
              <a:gd name="connsiteY78" fmla="*/ 2423907 h 5402217"/>
              <a:gd name="connsiteX79" fmla="*/ 1605194 w 5241053"/>
              <a:gd name="connsiteY79" fmla="*/ 1805037 h 5402217"/>
              <a:gd name="connsiteX80" fmla="*/ 1302205 w 5241053"/>
              <a:gd name="connsiteY80" fmla="*/ 2423907 h 5402217"/>
              <a:gd name="connsiteX81" fmla="*/ 663996 w 5241053"/>
              <a:gd name="connsiteY81" fmla="*/ 2701109 h 5402217"/>
              <a:gd name="connsiteX82" fmla="*/ 1302205 w 5241053"/>
              <a:gd name="connsiteY82" fmla="*/ 2978311 h 5402217"/>
              <a:gd name="connsiteX83" fmla="*/ 1605194 w 5241053"/>
              <a:gd name="connsiteY83" fmla="*/ 3597181 h 540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41053" h="5402217">
                <a:moveTo>
                  <a:pt x="4435234" y="1560068"/>
                </a:moveTo>
                <a:cubicBezTo>
                  <a:pt x="4413747" y="1560068"/>
                  <a:pt x="4395478" y="1555768"/>
                  <a:pt x="4380438" y="1547175"/>
                </a:cubicBezTo>
                <a:cubicBezTo>
                  <a:pt x="4365398" y="1538581"/>
                  <a:pt x="4353575" y="1523535"/>
                  <a:pt x="4344982" y="1502049"/>
                </a:cubicBezTo>
                <a:lnTo>
                  <a:pt x="4158032" y="1063683"/>
                </a:lnTo>
                <a:lnTo>
                  <a:pt x="3687433" y="857393"/>
                </a:lnTo>
                <a:cubicBezTo>
                  <a:pt x="3665946" y="848799"/>
                  <a:pt x="3650900" y="836976"/>
                  <a:pt x="3642307" y="821936"/>
                </a:cubicBezTo>
                <a:cubicBezTo>
                  <a:pt x="3633713" y="806897"/>
                  <a:pt x="3629414" y="788627"/>
                  <a:pt x="3629414" y="767141"/>
                </a:cubicBezTo>
                <a:cubicBezTo>
                  <a:pt x="3629414" y="745654"/>
                  <a:pt x="3633713" y="727385"/>
                  <a:pt x="3642307" y="712345"/>
                </a:cubicBezTo>
                <a:cubicBezTo>
                  <a:pt x="3650900" y="697305"/>
                  <a:pt x="3665946" y="685482"/>
                  <a:pt x="3687433" y="676889"/>
                </a:cubicBezTo>
                <a:lnTo>
                  <a:pt x="4158032" y="477045"/>
                </a:lnTo>
                <a:lnTo>
                  <a:pt x="4344982" y="58019"/>
                </a:lnTo>
                <a:cubicBezTo>
                  <a:pt x="4353575" y="36533"/>
                  <a:pt x="4365398" y="21486"/>
                  <a:pt x="4380438" y="12893"/>
                </a:cubicBezTo>
                <a:cubicBezTo>
                  <a:pt x="4395478" y="4300"/>
                  <a:pt x="4413747" y="0"/>
                  <a:pt x="4435234" y="0"/>
                </a:cubicBezTo>
                <a:cubicBezTo>
                  <a:pt x="4456720" y="0"/>
                  <a:pt x="4474990" y="4300"/>
                  <a:pt x="4490030" y="12893"/>
                </a:cubicBezTo>
                <a:cubicBezTo>
                  <a:pt x="4505069" y="21486"/>
                  <a:pt x="4516892" y="36533"/>
                  <a:pt x="4525486" y="58019"/>
                </a:cubicBezTo>
                <a:lnTo>
                  <a:pt x="4712436" y="477045"/>
                </a:lnTo>
                <a:lnTo>
                  <a:pt x="5183035" y="676889"/>
                </a:lnTo>
                <a:cubicBezTo>
                  <a:pt x="5204521" y="685482"/>
                  <a:pt x="5219567" y="697305"/>
                  <a:pt x="5228161" y="712345"/>
                </a:cubicBezTo>
                <a:cubicBezTo>
                  <a:pt x="5236754" y="727385"/>
                  <a:pt x="5241054" y="745654"/>
                  <a:pt x="5241054" y="767141"/>
                </a:cubicBezTo>
                <a:cubicBezTo>
                  <a:pt x="5241054" y="788627"/>
                  <a:pt x="5236754" y="806897"/>
                  <a:pt x="5228161" y="821936"/>
                </a:cubicBezTo>
                <a:cubicBezTo>
                  <a:pt x="5219567" y="836976"/>
                  <a:pt x="5204521" y="848799"/>
                  <a:pt x="5183035" y="857393"/>
                </a:cubicBezTo>
                <a:lnTo>
                  <a:pt x="4712436" y="1063683"/>
                </a:lnTo>
                <a:lnTo>
                  <a:pt x="4525486" y="1502049"/>
                </a:lnTo>
                <a:cubicBezTo>
                  <a:pt x="4516892" y="1523535"/>
                  <a:pt x="4505069" y="1538581"/>
                  <a:pt x="4490030" y="1547175"/>
                </a:cubicBezTo>
                <a:cubicBezTo>
                  <a:pt x="4474990" y="1555768"/>
                  <a:pt x="4456720" y="1560068"/>
                  <a:pt x="4435234" y="1560068"/>
                </a:cubicBezTo>
                <a:close/>
                <a:moveTo>
                  <a:pt x="4435234" y="5402218"/>
                </a:moveTo>
                <a:cubicBezTo>
                  <a:pt x="4418041" y="5402218"/>
                  <a:pt x="4400854" y="5397918"/>
                  <a:pt x="4383661" y="5389325"/>
                </a:cubicBezTo>
                <a:cubicBezTo>
                  <a:pt x="4366468" y="5380731"/>
                  <a:pt x="4353575" y="5365685"/>
                  <a:pt x="4344982" y="5344199"/>
                </a:cubicBezTo>
                <a:lnTo>
                  <a:pt x="4158032" y="4925172"/>
                </a:lnTo>
                <a:lnTo>
                  <a:pt x="3693879" y="4725329"/>
                </a:lnTo>
                <a:cubicBezTo>
                  <a:pt x="3672393" y="4716736"/>
                  <a:pt x="3657347" y="4704913"/>
                  <a:pt x="3648753" y="4689873"/>
                </a:cubicBezTo>
                <a:cubicBezTo>
                  <a:pt x="3640160" y="4674833"/>
                  <a:pt x="3635860" y="4656564"/>
                  <a:pt x="3635860" y="4635077"/>
                </a:cubicBezTo>
                <a:cubicBezTo>
                  <a:pt x="3635860" y="4613591"/>
                  <a:pt x="3640160" y="4595321"/>
                  <a:pt x="3648753" y="4580281"/>
                </a:cubicBezTo>
                <a:cubicBezTo>
                  <a:pt x="3657347" y="4565242"/>
                  <a:pt x="3672393" y="4553419"/>
                  <a:pt x="3693879" y="4544825"/>
                </a:cubicBezTo>
                <a:lnTo>
                  <a:pt x="4158032" y="4344982"/>
                </a:lnTo>
                <a:lnTo>
                  <a:pt x="4344982" y="3900169"/>
                </a:lnTo>
                <a:cubicBezTo>
                  <a:pt x="4353575" y="3878683"/>
                  <a:pt x="4365398" y="3863637"/>
                  <a:pt x="4380438" y="3855043"/>
                </a:cubicBezTo>
                <a:cubicBezTo>
                  <a:pt x="4395478" y="3846450"/>
                  <a:pt x="4413747" y="3842150"/>
                  <a:pt x="4435234" y="3842150"/>
                </a:cubicBezTo>
                <a:cubicBezTo>
                  <a:pt x="4456720" y="3842150"/>
                  <a:pt x="4474990" y="3846450"/>
                  <a:pt x="4490030" y="3855043"/>
                </a:cubicBezTo>
                <a:cubicBezTo>
                  <a:pt x="4505069" y="3863637"/>
                  <a:pt x="4516892" y="3878683"/>
                  <a:pt x="4525486" y="3900169"/>
                </a:cubicBezTo>
                <a:lnTo>
                  <a:pt x="4712436" y="4344982"/>
                </a:lnTo>
                <a:lnTo>
                  <a:pt x="5176588" y="4544825"/>
                </a:lnTo>
                <a:cubicBezTo>
                  <a:pt x="5198075" y="4553419"/>
                  <a:pt x="5213121" y="4565242"/>
                  <a:pt x="5221714" y="4580281"/>
                </a:cubicBezTo>
                <a:cubicBezTo>
                  <a:pt x="5230308" y="4595321"/>
                  <a:pt x="5234607" y="4613591"/>
                  <a:pt x="5234607" y="4635077"/>
                </a:cubicBezTo>
                <a:cubicBezTo>
                  <a:pt x="5234607" y="4656564"/>
                  <a:pt x="5230308" y="4674833"/>
                  <a:pt x="5221714" y="4689873"/>
                </a:cubicBezTo>
                <a:cubicBezTo>
                  <a:pt x="5213121" y="4704913"/>
                  <a:pt x="5198075" y="4716736"/>
                  <a:pt x="5176588" y="4725329"/>
                </a:cubicBezTo>
                <a:lnTo>
                  <a:pt x="4712436" y="4925172"/>
                </a:lnTo>
                <a:lnTo>
                  <a:pt x="4525486" y="5344199"/>
                </a:lnTo>
                <a:cubicBezTo>
                  <a:pt x="4516892" y="5365685"/>
                  <a:pt x="4503999" y="5380731"/>
                  <a:pt x="4486806" y="5389325"/>
                </a:cubicBezTo>
                <a:cubicBezTo>
                  <a:pt x="4469613" y="5397918"/>
                  <a:pt x="4452427" y="5402218"/>
                  <a:pt x="4435234" y="5402218"/>
                </a:cubicBezTo>
                <a:close/>
                <a:moveTo>
                  <a:pt x="1605194" y="4286963"/>
                </a:moveTo>
                <a:cubicBezTo>
                  <a:pt x="1570814" y="4286963"/>
                  <a:pt x="1537505" y="4277293"/>
                  <a:pt x="1505272" y="4257953"/>
                </a:cubicBezTo>
                <a:cubicBezTo>
                  <a:pt x="1473039" y="4238614"/>
                  <a:pt x="1448329" y="4211751"/>
                  <a:pt x="1431136" y="4177371"/>
                </a:cubicBezTo>
                <a:lnTo>
                  <a:pt x="1012110" y="3281299"/>
                </a:lnTo>
                <a:lnTo>
                  <a:pt x="109592" y="2875166"/>
                </a:lnTo>
                <a:cubicBezTo>
                  <a:pt x="75210" y="2857973"/>
                  <a:pt x="48349" y="2833263"/>
                  <a:pt x="29010" y="2801031"/>
                </a:cubicBezTo>
                <a:cubicBezTo>
                  <a:pt x="9670" y="2768798"/>
                  <a:pt x="0" y="2735488"/>
                  <a:pt x="0" y="2701109"/>
                </a:cubicBezTo>
                <a:cubicBezTo>
                  <a:pt x="0" y="2666729"/>
                  <a:pt x="9670" y="2633420"/>
                  <a:pt x="29010" y="2601187"/>
                </a:cubicBezTo>
                <a:cubicBezTo>
                  <a:pt x="48349" y="2568954"/>
                  <a:pt x="75210" y="2544245"/>
                  <a:pt x="109592" y="2527052"/>
                </a:cubicBezTo>
                <a:lnTo>
                  <a:pt x="1012110" y="2120919"/>
                </a:lnTo>
                <a:lnTo>
                  <a:pt x="1431136" y="1231293"/>
                </a:lnTo>
                <a:cubicBezTo>
                  <a:pt x="1448329" y="1192614"/>
                  <a:pt x="1473039" y="1163604"/>
                  <a:pt x="1505272" y="1144265"/>
                </a:cubicBezTo>
                <a:cubicBezTo>
                  <a:pt x="1537505" y="1124925"/>
                  <a:pt x="1570814" y="1115255"/>
                  <a:pt x="1605194" y="1115255"/>
                </a:cubicBezTo>
                <a:cubicBezTo>
                  <a:pt x="1639573" y="1115255"/>
                  <a:pt x="1672882" y="1124925"/>
                  <a:pt x="1705115" y="1144265"/>
                </a:cubicBezTo>
                <a:cubicBezTo>
                  <a:pt x="1737348" y="1163604"/>
                  <a:pt x="1762058" y="1190467"/>
                  <a:pt x="1779251" y="1224847"/>
                </a:cubicBezTo>
                <a:lnTo>
                  <a:pt x="2204724" y="2120919"/>
                </a:lnTo>
                <a:lnTo>
                  <a:pt x="3100796" y="2527052"/>
                </a:lnTo>
                <a:cubicBezTo>
                  <a:pt x="3139475" y="2544245"/>
                  <a:pt x="3168485" y="2568954"/>
                  <a:pt x="3187824" y="2601187"/>
                </a:cubicBezTo>
                <a:cubicBezTo>
                  <a:pt x="3207164" y="2633420"/>
                  <a:pt x="3216834" y="2666729"/>
                  <a:pt x="3216834" y="2701109"/>
                </a:cubicBezTo>
                <a:cubicBezTo>
                  <a:pt x="3216834" y="2735488"/>
                  <a:pt x="3207164" y="2768798"/>
                  <a:pt x="3187824" y="2801031"/>
                </a:cubicBezTo>
                <a:cubicBezTo>
                  <a:pt x="3168485" y="2833263"/>
                  <a:pt x="3139475" y="2857973"/>
                  <a:pt x="3100796" y="2875166"/>
                </a:cubicBezTo>
                <a:lnTo>
                  <a:pt x="2204724" y="3281299"/>
                </a:lnTo>
                <a:lnTo>
                  <a:pt x="1779251" y="4177371"/>
                </a:lnTo>
                <a:cubicBezTo>
                  <a:pt x="1762058" y="4216051"/>
                  <a:pt x="1737348" y="4243984"/>
                  <a:pt x="1705115" y="4261177"/>
                </a:cubicBezTo>
                <a:cubicBezTo>
                  <a:pt x="1672882" y="4278370"/>
                  <a:pt x="1639573" y="4286963"/>
                  <a:pt x="1605194" y="4286963"/>
                </a:cubicBezTo>
                <a:close/>
                <a:moveTo>
                  <a:pt x="1605194" y="3597181"/>
                </a:moveTo>
                <a:lnTo>
                  <a:pt x="1914629" y="2978311"/>
                </a:lnTo>
                <a:lnTo>
                  <a:pt x="2546391" y="2701109"/>
                </a:lnTo>
                <a:lnTo>
                  <a:pt x="1914629" y="2423907"/>
                </a:lnTo>
                <a:lnTo>
                  <a:pt x="1605194" y="1805037"/>
                </a:lnTo>
                <a:lnTo>
                  <a:pt x="1302205" y="2423907"/>
                </a:lnTo>
                <a:lnTo>
                  <a:pt x="663996" y="2701109"/>
                </a:lnTo>
                <a:lnTo>
                  <a:pt x="1302205" y="2978311"/>
                </a:lnTo>
                <a:lnTo>
                  <a:pt x="1605194" y="3597181"/>
                </a:lnTo>
                <a:close/>
              </a:path>
            </a:pathLst>
          </a:custGeom>
          <a:solidFill>
            <a:srgbClr val="FFD453"/>
          </a:solidFill>
          <a:ln w="643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61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161</cp:revision>
  <dcterms:created xsi:type="dcterms:W3CDTF">2023-04-19T06:22:03Z</dcterms:created>
  <dcterms:modified xsi:type="dcterms:W3CDTF">2023-05-07T04:08:56Z</dcterms:modified>
</cp:coreProperties>
</file>