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8FAADC"/>
    <a:srgbClr val="282828"/>
    <a:srgbClr val="FB9593"/>
    <a:srgbClr val="FFFFD9"/>
    <a:srgbClr val="FF8FC7"/>
    <a:srgbClr val="FF99CC"/>
    <a:srgbClr val="F1663B"/>
    <a:srgbClr val="1F1F1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532796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515060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4035291" y="6304373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973966" y="6320475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5447824" y="757806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5CCAA-45B1-CA89-4101-DB0BA92DB6BE}"/>
              </a:ext>
            </a:extLst>
          </p:cNvPr>
          <p:cNvSpPr/>
          <p:nvPr/>
        </p:nvSpPr>
        <p:spPr>
          <a:xfrm>
            <a:off x="175000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贡牌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2D3F3-8D4F-8127-DFFB-F268440DEFB1}"/>
              </a:ext>
            </a:extLst>
          </p:cNvPr>
          <p:cNvSpPr/>
          <p:nvPr/>
        </p:nvSpPr>
        <p:spPr>
          <a:xfrm>
            <a:off x="1043768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还贡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F23233-E155-729E-8065-5207223CC5C5}"/>
              </a:ext>
            </a:extLst>
          </p:cNvPr>
          <p:cNvSpPr/>
          <p:nvPr/>
        </p:nvSpPr>
        <p:spPr>
          <a:xfrm>
            <a:off x="-1395530" y="1038947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头游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12252-8CCC-6197-761A-2DCD6ED70331}"/>
              </a:ext>
            </a:extLst>
          </p:cNvPr>
          <p:cNvSpPr/>
          <p:nvPr/>
        </p:nvSpPr>
        <p:spPr>
          <a:xfrm>
            <a:off x="267973" y="5945124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二游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B144FA-BEF8-1968-5A67-7B16D80DD8C1}"/>
              </a:ext>
            </a:extLst>
          </p:cNvPr>
          <p:cNvSpPr/>
          <p:nvPr/>
        </p:nvSpPr>
        <p:spPr>
          <a:xfrm>
            <a:off x="-1280271" y="2275951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三游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D3D9AC-0DCD-587F-F2D1-195E7FCCA6FB}"/>
              </a:ext>
            </a:extLst>
          </p:cNvPr>
          <p:cNvSpPr/>
          <p:nvPr/>
        </p:nvSpPr>
        <p:spPr>
          <a:xfrm>
            <a:off x="-1314357" y="3429000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下游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66FD3-C7AC-39C1-F313-405A1F434146}"/>
              </a:ext>
            </a:extLst>
          </p:cNvPr>
          <p:cNvSpPr/>
          <p:nvPr/>
        </p:nvSpPr>
        <p:spPr>
          <a:xfrm>
            <a:off x="4572060" y="6320475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4C15C3-96BA-0813-FE35-39B8CBD41D66}"/>
              </a:ext>
            </a:extLst>
          </p:cNvPr>
          <p:cNvSpPr/>
          <p:nvPr/>
        </p:nvSpPr>
        <p:spPr>
          <a:xfrm>
            <a:off x="51088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347D9-16A3-46B2-645D-852CC6A36194}"/>
              </a:ext>
            </a:extLst>
          </p:cNvPr>
          <p:cNvSpPr/>
          <p:nvPr/>
        </p:nvSpPr>
        <p:spPr>
          <a:xfrm>
            <a:off x="56462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4CC3F-3653-DD75-1519-2C03E7DCBEC7}"/>
              </a:ext>
            </a:extLst>
          </p:cNvPr>
          <p:cNvSpPr txBox="1"/>
          <p:nvPr/>
        </p:nvSpPr>
        <p:spPr>
          <a:xfrm>
            <a:off x="3128566" y="6347840"/>
            <a:ext cx="90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F34EDE-9685-BDEC-3601-D577DFAD1C4F}"/>
              </a:ext>
            </a:extLst>
          </p:cNvPr>
          <p:cNvSpPr/>
          <p:nvPr/>
        </p:nvSpPr>
        <p:spPr>
          <a:xfrm>
            <a:off x="10457405" y="3438468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1A2D96-7EF9-8B22-9B5E-E733ACCE02EE}"/>
              </a:ext>
            </a:extLst>
          </p:cNvPr>
          <p:cNvSpPr/>
          <p:nvPr/>
        </p:nvSpPr>
        <p:spPr>
          <a:xfrm>
            <a:off x="10994174" y="3454570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05E8DB-FC5B-D891-C0DC-AEBD98172725}"/>
              </a:ext>
            </a:extLst>
          </p:cNvPr>
          <p:cNvSpPr/>
          <p:nvPr/>
        </p:nvSpPr>
        <p:spPr>
          <a:xfrm>
            <a:off x="115309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BDF6B-4315-BB37-78FA-66F8BB517B6A}"/>
              </a:ext>
            </a:extLst>
          </p:cNvPr>
          <p:cNvSpPr/>
          <p:nvPr/>
        </p:nvSpPr>
        <p:spPr>
          <a:xfrm>
            <a:off x="120683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05B71C-3203-1881-4432-0B5476DFB3A4}"/>
              </a:ext>
            </a:extLst>
          </p:cNvPr>
          <p:cNvSpPr/>
          <p:nvPr/>
        </p:nvSpPr>
        <p:spPr>
          <a:xfrm>
            <a:off x="10453715" y="4183466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374811-FA2C-4807-EBC4-14A868B073E8}"/>
              </a:ext>
            </a:extLst>
          </p:cNvPr>
          <p:cNvSpPr/>
          <p:nvPr/>
        </p:nvSpPr>
        <p:spPr>
          <a:xfrm>
            <a:off x="11031397" y="4192008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9201C9-BAA3-2FF7-8CA8-D757A3A60FB6}"/>
              </a:ext>
            </a:extLst>
          </p:cNvPr>
          <p:cNvSpPr/>
          <p:nvPr/>
        </p:nvSpPr>
        <p:spPr>
          <a:xfrm>
            <a:off x="10953160" y="5169103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4C23CA-42F6-C03C-B656-2387206629DE}"/>
              </a:ext>
            </a:extLst>
          </p:cNvPr>
          <p:cNvSpPr/>
          <p:nvPr/>
        </p:nvSpPr>
        <p:spPr>
          <a:xfrm>
            <a:off x="11664866" y="4568220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154</cp:revision>
  <dcterms:created xsi:type="dcterms:W3CDTF">2023-04-19T06:22:03Z</dcterms:created>
  <dcterms:modified xsi:type="dcterms:W3CDTF">2023-05-02T06:39:33Z</dcterms:modified>
</cp:coreProperties>
</file>