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8FAADC"/>
    <a:srgbClr val="282828"/>
    <a:srgbClr val="FB9593"/>
    <a:srgbClr val="FFFFD9"/>
    <a:srgbClr val="FF8FC7"/>
    <a:srgbClr val="FF99CC"/>
    <a:srgbClr val="F1663B"/>
    <a:srgbClr val="1F1F1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532796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515060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8FAADC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3922515" y="6314456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❀ 同花顺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168809" y="633055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6168808" y="6858000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131</cp:revision>
  <dcterms:created xsi:type="dcterms:W3CDTF">2023-04-19T06:22:03Z</dcterms:created>
  <dcterms:modified xsi:type="dcterms:W3CDTF">2023-04-30T05:35:22Z</dcterms:modified>
</cp:coreProperties>
</file>