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C"/>
    <a:srgbClr val="8FAADC"/>
    <a:srgbClr val="282828"/>
    <a:srgbClr val="FB9593"/>
    <a:srgbClr val="FFFFD9"/>
    <a:srgbClr val="FF8FC7"/>
    <a:srgbClr val="FF99CC"/>
    <a:srgbClr val="F1663B"/>
    <a:srgbClr val="1F1F1F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644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93EB-2096-217C-18FD-BF3376903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135A6-17B1-EC76-AA2F-E38EC6F82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5B30-768B-EED2-55CC-96B7D5FF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8ECF5-38F6-E41C-ED54-C099D5E2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374B-95DB-7900-823E-E59C1A0F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8F5D-B324-0771-6993-57E7CC59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63FCD-D3A1-1354-632D-43E8B515B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A56B-C5D7-AC92-A4A9-3E84DB80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FD6A6-82F9-C53A-00BF-C4A89526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52E0-4D74-5551-D024-A453FFCB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CA064-7BE9-D7B0-7E24-06304A394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47F17-F358-87C4-52BB-64957140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0402-F51F-C2BD-85C0-04CD7771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56A9-7842-C5E5-0B3F-937B86C2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A7D3-EE37-EC88-9E82-6D550EF3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0FF2-E132-E30B-597E-F6A0D920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F379-85EA-F0EE-7458-4669E1025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289FB-4B90-E0A7-1D0E-CD9A4CBA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495A-171F-3C0F-34B1-18C83053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BCF8-0DAA-4816-3EED-F0AA8DC9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3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F698-76BC-1865-86C6-BB046A2E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33BA-EC92-833F-8B32-DE690239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2197-4D6E-FDB0-E931-C85B19F2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E214-CAFF-0B43-59D1-915D71A7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150B-7BE0-7D6F-C510-BFBC8930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5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0FB4-5DAD-28EF-62CF-1D78502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F0E7-3EDD-13FC-1991-F0F4103E0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9B306-879C-B14D-9C92-97DD857E9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65C69-5649-D1FC-1111-A05CFA27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AD457-4FD9-C1B4-BB7E-92648C14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985BE-D479-0CF3-067B-0780E934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1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9229-2EA7-301E-41FE-0B9337E8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ECC4-C71C-F105-9077-D5A7B6B8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BB70-5E6C-DBB4-A5F2-7C685FD9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E3B0B-DF3F-860B-1639-6262B7B87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75FDB-156C-EE05-1621-C9D332B84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654CA-62BB-E654-719C-8538DFF3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1F9CD-4E42-1018-2CB9-311BEAF6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B1C5E-FCFE-34F0-0CDB-58CC960E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1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FFF3-09FB-55BB-0101-109576FD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1FAD4-1647-E937-9308-14700CB6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383BE-7DCD-99AD-96BA-70F45214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7CE17-B066-A376-333F-DE3E79F5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7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B573B-951A-AF33-FCEA-6504FD00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E932E-73DD-A626-D88D-4E48FEE3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7D6F9-7B55-F800-A2D3-DAF60C11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4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C44E-359A-2209-A77B-D7269837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0056-40CE-AB50-4811-8EC70224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5EBD-E7A2-D06E-3346-42824AFC9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C305-DF37-31C7-1AF9-A03CDB3C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C1E7A-8481-64C0-AD4C-BB387AA0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5F714-1971-C57D-8B12-321A63F0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3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ECB5-7F4D-854A-F733-71031604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A57E4-EFBC-FB35-750B-7A594AAFD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7EA3-AEFB-9B4C-8B90-DB1830D25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ADA5A-BD9E-34BA-63C3-B5DC5534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075D2-52A9-3356-B409-25B46CA1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D5FB3-B79C-8DB2-3889-45CAB159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3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C452B-45A5-4912-710D-82F44DC4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0A9E6-129E-E1ED-CB5D-BD25C743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248A-679B-6447-922C-8A92FF1B9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85CA-8089-688F-0EC0-2B2089638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E8DF-6EBB-3519-E0FF-6C9DBC4E2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83E4C8E-F71C-F9EF-1AB5-219A6DD1471B}"/>
              </a:ext>
            </a:extLst>
          </p:cNvPr>
          <p:cNvSpPr/>
          <p:nvPr/>
        </p:nvSpPr>
        <p:spPr>
          <a:xfrm flipV="1">
            <a:off x="8336280" y="3227588"/>
            <a:ext cx="4206240" cy="4206240"/>
          </a:xfrm>
          <a:prstGeom prst="ellipse">
            <a:avLst/>
          </a:prstGeom>
          <a:solidFill>
            <a:srgbClr val="1F1F1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64F74-5056-C621-FFC6-2CF4920987B2}"/>
              </a:ext>
            </a:extLst>
          </p:cNvPr>
          <p:cNvSpPr/>
          <p:nvPr/>
        </p:nvSpPr>
        <p:spPr>
          <a:xfrm flipV="1">
            <a:off x="8812060" y="3730508"/>
            <a:ext cx="4206240" cy="4206240"/>
          </a:xfrm>
          <a:prstGeom prst="ellipse">
            <a:avLst/>
          </a:prstGeom>
          <a:solidFill>
            <a:srgbClr val="2828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A83765-749A-753B-5F9F-65F29BA957FF}"/>
              </a:ext>
            </a:extLst>
          </p:cNvPr>
          <p:cNvSpPr/>
          <p:nvPr/>
        </p:nvSpPr>
        <p:spPr>
          <a:xfrm>
            <a:off x="-668020" y="-587756"/>
            <a:ext cx="4206240" cy="4206240"/>
          </a:xfrm>
          <a:prstGeom prst="ellipse">
            <a:avLst/>
          </a:prstGeom>
          <a:solidFill>
            <a:srgbClr val="1F1F1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7CF953-4D0B-BDA8-4DC8-5D31549B19F0}"/>
              </a:ext>
            </a:extLst>
          </p:cNvPr>
          <p:cNvSpPr/>
          <p:nvPr/>
        </p:nvSpPr>
        <p:spPr>
          <a:xfrm>
            <a:off x="-1188720" y="-1133856"/>
            <a:ext cx="4206240" cy="4206240"/>
          </a:xfrm>
          <a:prstGeom prst="ellipse">
            <a:avLst/>
          </a:prstGeom>
          <a:solidFill>
            <a:srgbClr val="2828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AB966-428F-283D-E578-9D83FC2E0052}"/>
              </a:ext>
            </a:extLst>
          </p:cNvPr>
          <p:cNvSpPr txBox="1"/>
          <p:nvPr/>
        </p:nvSpPr>
        <p:spPr>
          <a:xfrm>
            <a:off x="4921766" y="2171934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掼蛋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AB1A694E-E700-7C7B-A496-988F6C7A3350}"/>
              </a:ext>
            </a:extLst>
          </p:cNvPr>
          <p:cNvSpPr/>
          <p:nvPr/>
        </p:nvSpPr>
        <p:spPr>
          <a:xfrm flipH="1" flipV="1">
            <a:off x="7361721" y="1910959"/>
            <a:ext cx="952500" cy="1968500"/>
          </a:xfrm>
          <a:prstGeom prst="leftBracket">
            <a:avLst>
              <a:gd name="adj" fmla="val 59000"/>
            </a:avLst>
          </a:prstGeom>
          <a:ln w="76200">
            <a:solidFill>
              <a:srgbClr val="FF8F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6DD8595E-B31F-15E7-BD51-532DA17570CF}"/>
              </a:ext>
            </a:extLst>
          </p:cNvPr>
          <p:cNvSpPr/>
          <p:nvPr/>
        </p:nvSpPr>
        <p:spPr>
          <a:xfrm>
            <a:off x="3956051" y="1910959"/>
            <a:ext cx="952500" cy="1968500"/>
          </a:xfrm>
          <a:prstGeom prst="leftBracket">
            <a:avLst>
              <a:gd name="adj" fmla="val 59000"/>
            </a:avLst>
          </a:prstGeom>
          <a:ln w="76200">
            <a:solidFill>
              <a:srgbClr val="FF8F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9E50A9-09F0-6405-0947-26A292CD792E}"/>
              </a:ext>
            </a:extLst>
          </p:cNvPr>
          <p:cNvSpPr/>
          <p:nvPr/>
        </p:nvSpPr>
        <p:spPr>
          <a:xfrm>
            <a:off x="4510102" y="4457700"/>
            <a:ext cx="3327869" cy="873008"/>
          </a:xfrm>
          <a:prstGeom prst="roundRect">
            <a:avLst/>
          </a:prstGeom>
          <a:solidFill>
            <a:srgbClr val="FF8FC7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开始游戏</a:t>
            </a:r>
          </a:p>
        </p:txBody>
      </p:sp>
    </p:spTree>
    <p:extLst>
      <p:ext uri="{BB962C8B-B14F-4D97-AF65-F5344CB8AC3E}">
        <p14:creationId xmlns:p14="http://schemas.microsoft.com/office/powerpoint/2010/main" val="238343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E90292-0ECA-E142-92EE-19B8C56AE8FD}"/>
              </a:ext>
            </a:extLst>
          </p:cNvPr>
          <p:cNvGrpSpPr/>
          <p:nvPr/>
        </p:nvGrpSpPr>
        <p:grpSpPr>
          <a:xfrm>
            <a:off x="204452" y="171906"/>
            <a:ext cx="1140165" cy="838354"/>
            <a:chOff x="204452" y="171906"/>
            <a:chExt cx="1140165" cy="83835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97BD189-7D8F-959B-1A25-72923142DC46}"/>
                </a:ext>
              </a:extLst>
            </p:cNvPr>
            <p:cNvSpPr/>
            <p:nvPr/>
          </p:nvSpPr>
          <p:spPr>
            <a:xfrm>
              <a:off x="664041" y="177632"/>
              <a:ext cx="680576" cy="369332"/>
            </a:xfrm>
            <a:prstGeom prst="roundRect">
              <a:avLst>
                <a:gd name="adj" fmla="val 5756"/>
              </a:avLst>
            </a:prstGeom>
            <a:solidFill>
              <a:srgbClr val="FFFFD9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969952-992A-9E66-EA53-7A742E4F335F}"/>
                </a:ext>
              </a:extLst>
            </p:cNvPr>
            <p:cNvSpPr/>
            <p:nvPr/>
          </p:nvSpPr>
          <p:spPr>
            <a:xfrm>
              <a:off x="686227" y="640928"/>
              <a:ext cx="658390" cy="369332"/>
            </a:xfrm>
            <a:prstGeom prst="roundRect">
              <a:avLst>
                <a:gd name="adj" fmla="val 5756"/>
              </a:avLst>
            </a:prstGeom>
            <a:solidFill>
              <a:srgbClr val="FFFFD9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49E50A9-09F0-6405-0947-26A292CD792E}"/>
                </a:ext>
              </a:extLst>
            </p:cNvPr>
            <p:cNvSpPr/>
            <p:nvPr/>
          </p:nvSpPr>
          <p:spPr>
            <a:xfrm>
              <a:off x="212087" y="634832"/>
              <a:ext cx="632634" cy="369332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</a:t>
              </a:r>
              <a:endParaRPr kumimoji="0" lang="en-US" altLang="zh-CN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A81C3E-C276-416B-2EC3-DCE8D0434E37}"/>
                </a:ext>
              </a:extLst>
            </p:cNvPr>
            <p:cNvSpPr/>
            <p:nvPr/>
          </p:nvSpPr>
          <p:spPr>
            <a:xfrm>
              <a:off x="204452" y="171906"/>
              <a:ext cx="632634" cy="381153"/>
            </a:xfrm>
            <a:prstGeom prst="roundRect">
              <a:avLst>
                <a:gd name="adj" fmla="val 57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己方</a:t>
              </a:r>
              <a:endParaRPr kumimoji="0" lang="en-US" altLang="zh-CN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CA3043F-BDF5-0714-E49E-A23CD15D841D}"/>
              </a:ext>
            </a:extLst>
          </p:cNvPr>
          <p:cNvGrpSpPr/>
          <p:nvPr/>
        </p:nvGrpSpPr>
        <p:grpSpPr>
          <a:xfrm>
            <a:off x="2207602" y="3580285"/>
            <a:ext cx="1156704" cy="2652424"/>
            <a:chOff x="195841" y="3920946"/>
            <a:chExt cx="1156704" cy="2652424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F2F33D24-3759-8A88-F42F-86A0A4CC7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B9104741-1C68-D5E8-4CF1-068967AFC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2EA6E9C-6399-A58E-0B17-83963DFDD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7545BA1-4FA6-3DBA-B7E7-E947EFCCA440}"/>
              </a:ext>
            </a:extLst>
          </p:cNvPr>
          <p:cNvGrpSpPr/>
          <p:nvPr/>
        </p:nvGrpSpPr>
        <p:grpSpPr>
          <a:xfrm>
            <a:off x="2881210" y="3580285"/>
            <a:ext cx="1156704" cy="2652424"/>
            <a:chOff x="195841" y="3920946"/>
            <a:chExt cx="1156704" cy="2652424"/>
          </a:xfrm>
        </p:grpSpPr>
        <p:pic>
          <p:nvPicPr>
            <p:cNvPr id="98" name="Picture 97" descr="Icon&#10;&#10;Description automatically generated">
              <a:extLst>
                <a:ext uri="{FF2B5EF4-FFF2-40B4-BE49-F238E27FC236}">
                  <a16:creationId xmlns:a16="http://schemas.microsoft.com/office/drawing/2014/main" id="{931B198D-D96B-3C3F-FA65-76CCD932C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99" name="Picture 98" descr="Icon&#10;&#10;Description automatically generated">
              <a:extLst>
                <a:ext uri="{FF2B5EF4-FFF2-40B4-BE49-F238E27FC236}">
                  <a16:creationId xmlns:a16="http://schemas.microsoft.com/office/drawing/2014/main" id="{4B01183A-79E4-9385-988E-176A014E9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0" name="Picture 99" descr="Icon&#10;&#10;Description automatically generated">
              <a:extLst>
                <a:ext uri="{FF2B5EF4-FFF2-40B4-BE49-F238E27FC236}">
                  <a16:creationId xmlns:a16="http://schemas.microsoft.com/office/drawing/2014/main" id="{66A17BAD-D33B-94DD-8717-8001057CB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A40F991-4736-DD71-1A54-CA11626ED25B}"/>
              </a:ext>
            </a:extLst>
          </p:cNvPr>
          <p:cNvGrpSpPr/>
          <p:nvPr/>
        </p:nvGrpSpPr>
        <p:grpSpPr>
          <a:xfrm>
            <a:off x="3459562" y="3585215"/>
            <a:ext cx="1156704" cy="2652424"/>
            <a:chOff x="195841" y="3920946"/>
            <a:chExt cx="1156704" cy="2652424"/>
          </a:xfrm>
        </p:grpSpPr>
        <p:pic>
          <p:nvPicPr>
            <p:cNvPr id="102" name="Picture 101" descr="Icon&#10;&#10;Description automatically generated">
              <a:extLst>
                <a:ext uri="{FF2B5EF4-FFF2-40B4-BE49-F238E27FC236}">
                  <a16:creationId xmlns:a16="http://schemas.microsoft.com/office/drawing/2014/main" id="{AC790063-7568-D9E3-FE94-8F18F6553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03" name="Picture 102" descr="Icon&#10;&#10;Description automatically generated">
              <a:extLst>
                <a:ext uri="{FF2B5EF4-FFF2-40B4-BE49-F238E27FC236}">
                  <a16:creationId xmlns:a16="http://schemas.microsoft.com/office/drawing/2014/main" id="{EC97C250-D41C-798E-590D-2569A3C97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4" name="Picture 103" descr="Icon&#10;&#10;Description automatically generated">
              <a:extLst>
                <a:ext uri="{FF2B5EF4-FFF2-40B4-BE49-F238E27FC236}">
                  <a16:creationId xmlns:a16="http://schemas.microsoft.com/office/drawing/2014/main" id="{999A3CCE-EB3B-ABB6-2C0C-ED3F43121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C62210-EE97-B987-310A-30C5F61ED67C}"/>
              </a:ext>
            </a:extLst>
          </p:cNvPr>
          <p:cNvGrpSpPr/>
          <p:nvPr/>
        </p:nvGrpSpPr>
        <p:grpSpPr>
          <a:xfrm>
            <a:off x="4133170" y="3586688"/>
            <a:ext cx="1156704" cy="2652424"/>
            <a:chOff x="195841" y="3920946"/>
            <a:chExt cx="1156704" cy="2652424"/>
          </a:xfrm>
        </p:grpSpPr>
        <p:pic>
          <p:nvPicPr>
            <p:cNvPr id="106" name="Picture 105" descr="Icon&#10;&#10;Description automatically generated">
              <a:extLst>
                <a:ext uri="{FF2B5EF4-FFF2-40B4-BE49-F238E27FC236}">
                  <a16:creationId xmlns:a16="http://schemas.microsoft.com/office/drawing/2014/main" id="{2D634470-8B8F-86C6-0213-70C75F776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07" name="Picture 106" descr="Icon&#10;&#10;Description automatically generated">
              <a:extLst>
                <a:ext uri="{FF2B5EF4-FFF2-40B4-BE49-F238E27FC236}">
                  <a16:creationId xmlns:a16="http://schemas.microsoft.com/office/drawing/2014/main" id="{5DD72ABA-7B70-F1B1-223B-78E53EA94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8" name="Picture 107" descr="Icon&#10;&#10;Description automatically generated">
              <a:extLst>
                <a:ext uri="{FF2B5EF4-FFF2-40B4-BE49-F238E27FC236}">
                  <a16:creationId xmlns:a16="http://schemas.microsoft.com/office/drawing/2014/main" id="{0A6F4635-29E9-75B5-F3B2-731EC16AC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0BB18E3-4F60-F3EF-F10A-94BB70DF2F56}"/>
              </a:ext>
            </a:extLst>
          </p:cNvPr>
          <p:cNvGrpSpPr/>
          <p:nvPr/>
        </p:nvGrpSpPr>
        <p:grpSpPr>
          <a:xfrm>
            <a:off x="4806778" y="3586688"/>
            <a:ext cx="1156704" cy="2652424"/>
            <a:chOff x="195841" y="3920946"/>
            <a:chExt cx="1156704" cy="2652424"/>
          </a:xfrm>
        </p:grpSpPr>
        <p:pic>
          <p:nvPicPr>
            <p:cNvPr id="110" name="Picture 109" descr="Icon&#10;&#10;Description automatically generated">
              <a:extLst>
                <a:ext uri="{FF2B5EF4-FFF2-40B4-BE49-F238E27FC236}">
                  <a16:creationId xmlns:a16="http://schemas.microsoft.com/office/drawing/2014/main" id="{FB6AB27A-500F-225B-8A28-978D24927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1" name="Picture 110" descr="Icon&#10;&#10;Description automatically generated">
              <a:extLst>
                <a:ext uri="{FF2B5EF4-FFF2-40B4-BE49-F238E27FC236}">
                  <a16:creationId xmlns:a16="http://schemas.microsoft.com/office/drawing/2014/main" id="{894D5284-0E32-56B8-2A48-D3BEA372E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12" name="Picture 111" descr="Icon&#10;&#10;Description automatically generated">
              <a:extLst>
                <a:ext uri="{FF2B5EF4-FFF2-40B4-BE49-F238E27FC236}">
                  <a16:creationId xmlns:a16="http://schemas.microsoft.com/office/drawing/2014/main" id="{92A0C0F6-D01A-0A20-2A3E-3CF3A3F89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2103A2-B181-057D-F6A6-90155CF94009}"/>
              </a:ext>
            </a:extLst>
          </p:cNvPr>
          <p:cNvGrpSpPr/>
          <p:nvPr/>
        </p:nvGrpSpPr>
        <p:grpSpPr>
          <a:xfrm>
            <a:off x="5385130" y="3591618"/>
            <a:ext cx="1156704" cy="2652424"/>
            <a:chOff x="195841" y="3920946"/>
            <a:chExt cx="1156704" cy="2652424"/>
          </a:xfrm>
        </p:grpSpPr>
        <p:pic>
          <p:nvPicPr>
            <p:cNvPr id="114" name="Picture 113" descr="Icon&#10;&#10;Description automatically generated">
              <a:extLst>
                <a:ext uri="{FF2B5EF4-FFF2-40B4-BE49-F238E27FC236}">
                  <a16:creationId xmlns:a16="http://schemas.microsoft.com/office/drawing/2014/main" id="{74588B47-B440-CB6C-3FC8-22AB948B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5" name="Picture 114" descr="Icon&#10;&#10;Description automatically generated">
              <a:extLst>
                <a:ext uri="{FF2B5EF4-FFF2-40B4-BE49-F238E27FC236}">
                  <a16:creationId xmlns:a16="http://schemas.microsoft.com/office/drawing/2014/main" id="{1509EE04-8A10-41EA-66E6-95096B0F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16" name="Picture 115" descr="Icon&#10;&#10;Description automatically generated">
              <a:extLst>
                <a:ext uri="{FF2B5EF4-FFF2-40B4-BE49-F238E27FC236}">
                  <a16:creationId xmlns:a16="http://schemas.microsoft.com/office/drawing/2014/main" id="{77B94DDE-A718-8BC6-BB57-34CF230D9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A42B38B-A60E-7C76-C279-3588B0F80D13}"/>
              </a:ext>
            </a:extLst>
          </p:cNvPr>
          <p:cNvGrpSpPr/>
          <p:nvPr/>
        </p:nvGrpSpPr>
        <p:grpSpPr>
          <a:xfrm>
            <a:off x="6101027" y="3580285"/>
            <a:ext cx="1156704" cy="2652424"/>
            <a:chOff x="195841" y="3920946"/>
            <a:chExt cx="1156704" cy="2652424"/>
          </a:xfrm>
        </p:grpSpPr>
        <p:pic>
          <p:nvPicPr>
            <p:cNvPr id="118" name="Picture 117" descr="Icon&#10;&#10;Description automatically generated">
              <a:extLst>
                <a:ext uri="{FF2B5EF4-FFF2-40B4-BE49-F238E27FC236}">
                  <a16:creationId xmlns:a16="http://schemas.microsoft.com/office/drawing/2014/main" id="{5BD2077D-C7AA-E624-74DB-88EA8CEB5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9" name="Picture 118" descr="Icon&#10;&#10;Description automatically generated">
              <a:extLst>
                <a:ext uri="{FF2B5EF4-FFF2-40B4-BE49-F238E27FC236}">
                  <a16:creationId xmlns:a16="http://schemas.microsoft.com/office/drawing/2014/main" id="{88104E37-E06C-48CE-732B-ACE5763E9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0" name="Picture 119" descr="Icon&#10;&#10;Description automatically generated">
              <a:extLst>
                <a:ext uri="{FF2B5EF4-FFF2-40B4-BE49-F238E27FC236}">
                  <a16:creationId xmlns:a16="http://schemas.microsoft.com/office/drawing/2014/main" id="{4E8DE61C-9608-EF8B-C01A-E9385F5FC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CAF181-279E-52F7-8D7B-567C0D14EFEA}"/>
              </a:ext>
            </a:extLst>
          </p:cNvPr>
          <p:cNvGrpSpPr/>
          <p:nvPr/>
        </p:nvGrpSpPr>
        <p:grpSpPr>
          <a:xfrm>
            <a:off x="6774635" y="3580285"/>
            <a:ext cx="1156704" cy="2652424"/>
            <a:chOff x="195841" y="3920946"/>
            <a:chExt cx="1156704" cy="2652424"/>
          </a:xfrm>
        </p:grpSpPr>
        <p:pic>
          <p:nvPicPr>
            <p:cNvPr id="122" name="Picture 121" descr="Icon&#10;&#10;Description automatically generated">
              <a:extLst>
                <a:ext uri="{FF2B5EF4-FFF2-40B4-BE49-F238E27FC236}">
                  <a16:creationId xmlns:a16="http://schemas.microsoft.com/office/drawing/2014/main" id="{AD0BD2CA-2FB5-09AD-8409-BED567882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23" name="Picture 122" descr="Icon&#10;&#10;Description automatically generated">
              <a:extLst>
                <a:ext uri="{FF2B5EF4-FFF2-40B4-BE49-F238E27FC236}">
                  <a16:creationId xmlns:a16="http://schemas.microsoft.com/office/drawing/2014/main" id="{E3E23C59-3076-CC88-0E10-FB24432AC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4" name="Picture 123" descr="Icon&#10;&#10;Description automatically generated">
              <a:extLst>
                <a:ext uri="{FF2B5EF4-FFF2-40B4-BE49-F238E27FC236}">
                  <a16:creationId xmlns:a16="http://schemas.microsoft.com/office/drawing/2014/main" id="{B63B9A1A-70F9-0C48-2370-6C5FE66BF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895E2C9-5D9F-27E5-2662-CABC451F9D2B}"/>
              </a:ext>
            </a:extLst>
          </p:cNvPr>
          <p:cNvGrpSpPr/>
          <p:nvPr/>
        </p:nvGrpSpPr>
        <p:grpSpPr>
          <a:xfrm>
            <a:off x="7352987" y="3585215"/>
            <a:ext cx="1156704" cy="2652424"/>
            <a:chOff x="195841" y="3920946"/>
            <a:chExt cx="1156704" cy="2652424"/>
          </a:xfrm>
        </p:grpSpPr>
        <p:pic>
          <p:nvPicPr>
            <p:cNvPr id="126" name="Picture 125" descr="Icon&#10;&#10;Description automatically generated">
              <a:extLst>
                <a:ext uri="{FF2B5EF4-FFF2-40B4-BE49-F238E27FC236}">
                  <a16:creationId xmlns:a16="http://schemas.microsoft.com/office/drawing/2014/main" id="{8FFAE2D7-9671-24C4-B7EA-83FB41AAC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27" name="Picture 126" descr="Icon&#10;&#10;Description automatically generated">
              <a:extLst>
                <a:ext uri="{FF2B5EF4-FFF2-40B4-BE49-F238E27FC236}">
                  <a16:creationId xmlns:a16="http://schemas.microsoft.com/office/drawing/2014/main" id="{A1900939-A02E-C58E-F2BF-28CC937B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8" name="Picture 127" descr="Icon&#10;&#10;Description automatically generated">
              <a:extLst>
                <a:ext uri="{FF2B5EF4-FFF2-40B4-BE49-F238E27FC236}">
                  <a16:creationId xmlns:a16="http://schemas.microsoft.com/office/drawing/2014/main" id="{E0E0DB00-8DCB-1BD0-0FFC-CE38A9DB2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F1A4C6A-3B58-495A-715E-0D65C07AFE02}"/>
              </a:ext>
            </a:extLst>
          </p:cNvPr>
          <p:cNvGrpSpPr/>
          <p:nvPr/>
        </p:nvGrpSpPr>
        <p:grpSpPr>
          <a:xfrm>
            <a:off x="7931339" y="3575355"/>
            <a:ext cx="1156704" cy="2652424"/>
            <a:chOff x="195841" y="3920946"/>
            <a:chExt cx="1156704" cy="2652424"/>
          </a:xfrm>
        </p:grpSpPr>
        <p:pic>
          <p:nvPicPr>
            <p:cNvPr id="130" name="Picture 129" descr="Icon&#10;&#10;Description automatically generated">
              <a:extLst>
                <a:ext uri="{FF2B5EF4-FFF2-40B4-BE49-F238E27FC236}">
                  <a16:creationId xmlns:a16="http://schemas.microsoft.com/office/drawing/2014/main" id="{B39C154A-7412-B830-9DC7-72F163669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1" name="Picture 130" descr="Icon&#10;&#10;Description automatically generated">
              <a:extLst>
                <a:ext uri="{FF2B5EF4-FFF2-40B4-BE49-F238E27FC236}">
                  <a16:creationId xmlns:a16="http://schemas.microsoft.com/office/drawing/2014/main" id="{A80AE303-22B4-334F-C8E1-74C594FA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32" name="Picture 131" descr="Icon&#10;&#10;Description automatically generated">
              <a:extLst>
                <a:ext uri="{FF2B5EF4-FFF2-40B4-BE49-F238E27FC236}">
                  <a16:creationId xmlns:a16="http://schemas.microsoft.com/office/drawing/2014/main" id="{049B15C9-4916-C7A0-AECF-07596AF5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8066C94-6FC1-453C-F737-D3520E06633C}"/>
              </a:ext>
            </a:extLst>
          </p:cNvPr>
          <p:cNvGrpSpPr/>
          <p:nvPr/>
        </p:nvGrpSpPr>
        <p:grpSpPr>
          <a:xfrm>
            <a:off x="8604947" y="3575355"/>
            <a:ext cx="1156704" cy="2652424"/>
            <a:chOff x="195841" y="3920946"/>
            <a:chExt cx="1156704" cy="2652424"/>
          </a:xfrm>
        </p:grpSpPr>
        <p:pic>
          <p:nvPicPr>
            <p:cNvPr id="134" name="Picture 133" descr="Icon&#10;&#10;Description automatically generated">
              <a:extLst>
                <a:ext uri="{FF2B5EF4-FFF2-40B4-BE49-F238E27FC236}">
                  <a16:creationId xmlns:a16="http://schemas.microsoft.com/office/drawing/2014/main" id="{F3195536-F3E7-23E6-35E1-2FEC91037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5" name="Picture 134" descr="Icon&#10;&#10;Description automatically generated">
              <a:extLst>
                <a:ext uri="{FF2B5EF4-FFF2-40B4-BE49-F238E27FC236}">
                  <a16:creationId xmlns:a16="http://schemas.microsoft.com/office/drawing/2014/main" id="{AAF4FA7B-59CD-1631-2B65-8A5F4BF46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36" name="Picture 135" descr="Icon&#10;&#10;Description automatically generated">
              <a:extLst>
                <a:ext uri="{FF2B5EF4-FFF2-40B4-BE49-F238E27FC236}">
                  <a16:creationId xmlns:a16="http://schemas.microsoft.com/office/drawing/2014/main" id="{3505EE15-D3AE-18A4-C6DD-A9E14761E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67BD02D-6A88-22C8-C2AC-12904E02B08D}"/>
              </a:ext>
            </a:extLst>
          </p:cNvPr>
          <p:cNvGrpSpPr/>
          <p:nvPr/>
        </p:nvGrpSpPr>
        <p:grpSpPr>
          <a:xfrm>
            <a:off x="9183299" y="3578909"/>
            <a:ext cx="1156704" cy="2652424"/>
            <a:chOff x="195841" y="3920946"/>
            <a:chExt cx="1156704" cy="2652424"/>
          </a:xfrm>
        </p:grpSpPr>
        <p:pic>
          <p:nvPicPr>
            <p:cNvPr id="138" name="Picture 137" descr="Icon&#10;&#10;Description automatically generated">
              <a:extLst>
                <a:ext uri="{FF2B5EF4-FFF2-40B4-BE49-F238E27FC236}">
                  <a16:creationId xmlns:a16="http://schemas.microsoft.com/office/drawing/2014/main" id="{6CA2F3D0-AEE0-1493-493E-0E9D5BDFD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9" name="Picture 138" descr="Icon&#10;&#10;Description automatically generated">
              <a:extLst>
                <a:ext uri="{FF2B5EF4-FFF2-40B4-BE49-F238E27FC236}">
                  <a16:creationId xmlns:a16="http://schemas.microsoft.com/office/drawing/2014/main" id="{2C8B5825-0577-D20B-973A-4C2CCDDD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40" name="Picture 139" descr="Icon&#10;&#10;Description automatically generated">
              <a:extLst>
                <a:ext uri="{FF2B5EF4-FFF2-40B4-BE49-F238E27FC236}">
                  <a16:creationId xmlns:a16="http://schemas.microsoft.com/office/drawing/2014/main" id="{C082583F-7086-9560-3366-0797E2E84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5E34056-A799-0F3D-2A4E-30127169291D}"/>
              </a:ext>
            </a:extLst>
          </p:cNvPr>
          <p:cNvGrpSpPr/>
          <p:nvPr/>
        </p:nvGrpSpPr>
        <p:grpSpPr>
          <a:xfrm>
            <a:off x="242562" y="4711167"/>
            <a:ext cx="981112" cy="1383813"/>
            <a:chOff x="346768" y="4875801"/>
            <a:chExt cx="981112" cy="1383813"/>
          </a:xfrm>
        </p:grpSpPr>
        <p:pic>
          <p:nvPicPr>
            <p:cNvPr id="142" name="Picture 141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71B724CC-F704-CA19-9589-E3BBB3C7F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28" t="5467" r="38007" b="77067"/>
            <a:stretch/>
          </p:blipFill>
          <p:spPr>
            <a:xfrm>
              <a:off x="390590" y="5359614"/>
              <a:ext cx="908437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ABE11A90-5F1D-1BA7-4DB4-3DCD8985DCEE}"/>
                </a:ext>
              </a:extLst>
            </p:cNvPr>
            <p:cNvSpPr/>
            <p:nvPr/>
          </p:nvSpPr>
          <p:spPr>
            <a:xfrm>
              <a:off x="346768" y="4875801"/>
              <a:ext cx="981112" cy="369332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1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8F3844F-DE9A-2804-6166-FB87F9B80D5D}"/>
              </a:ext>
            </a:extLst>
          </p:cNvPr>
          <p:cNvSpPr/>
          <p:nvPr/>
        </p:nvSpPr>
        <p:spPr>
          <a:xfrm>
            <a:off x="3922515" y="2532796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B959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不出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B0F0172B-20B7-AB02-DD1C-45B7F9FEB3F7}"/>
              </a:ext>
            </a:extLst>
          </p:cNvPr>
          <p:cNvSpPr/>
          <p:nvPr/>
        </p:nvSpPr>
        <p:spPr>
          <a:xfrm>
            <a:off x="6774635" y="2515060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8FAADC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 出牌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4F0D020-BFF5-F01C-BDD6-2C24E1EA2118}"/>
              </a:ext>
            </a:extLst>
          </p:cNvPr>
          <p:cNvGrpSpPr/>
          <p:nvPr/>
        </p:nvGrpSpPr>
        <p:grpSpPr>
          <a:xfrm>
            <a:off x="4945450" y="211996"/>
            <a:ext cx="949998" cy="1405207"/>
            <a:chOff x="2699156" y="160261"/>
            <a:chExt cx="949998" cy="1405207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907382D-877C-48BF-BBA0-F04C3FF994F8}"/>
                </a:ext>
              </a:extLst>
            </p:cNvPr>
            <p:cNvSpPr/>
            <p:nvPr/>
          </p:nvSpPr>
          <p:spPr>
            <a:xfrm>
              <a:off x="2699156" y="160261"/>
              <a:ext cx="949998" cy="392356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3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8DE5C45B-087E-2D17-559C-3C859E96F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0" t="4044" r="73574" b="76688"/>
            <a:stretch/>
          </p:blipFill>
          <p:spPr>
            <a:xfrm>
              <a:off x="2753906" y="665468"/>
              <a:ext cx="89524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B8DBFBF-7BDF-D45C-4A2E-6CC061C5C7FA}"/>
              </a:ext>
            </a:extLst>
          </p:cNvPr>
          <p:cNvGrpSpPr/>
          <p:nvPr/>
        </p:nvGrpSpPr>
        <p:grpSpPr>
          <a:xfrm>
            <a:off x="249684" y="1439262"/>
            <a:ext cx="966868" cy="1454737"/>
            <a:chOff x="342684" y="1817808"/>
            <a:chExt cx="966868" cy="1454737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295CF71B-F976-C862-6176-88B925CC2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" t="5118" r="264"/>
            <a:stretch/>
          </p:blipFill>
          <p:spPr>
            <a:xfrm>
              <a:off x="375769" y="2372545"/>
              <a:ext cx="91595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8F303340-CB88-F179-526A-C5AE49106F72}"/>
                </a:ext>
              </a:extLst>
            </p:cNvPr>
            <p:cNvSpPr/>
            <p:nvPr/>
          </p:nvSpPr>
          <p:spPr>
            <a:xfrm>
              <a:off x="342684" y="1817808"/>
              <a:ext cx="966868" cy="402891"/>
            </a:xfrm>
            <a:prstGeom prst="roundRect">
              <a:avLst>
                <a:gd name="adj" fmla="val 5756"/>
              </a:avLst>
            </a:prstGeom>
            <a:solidFill>
              <a:srgbClr val="8FAADC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4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0A283BD-3E56-8F16-FCAF-1E6DDE95C7A9}"/>
              </a:ext>
            </a:extLst>
          </p:cNvPr>
          <p:cNvGrpSpPr/>
          <p:nvPr/>
        </p:nvGrpSpPr>
        <p:grpSpPr>
          <a:xfrm>
            <a:off x="11041841" y="1451489"/>
            <a:ext cx="1022812" cy="1443539"/>
            <a:chOff x="337624" y="4866585"/>
            <a:chExt cx="1022812" cy="1443539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F16F9781-8920-8E86-8FCB-AF7182DC0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5" t="8726" r="71923" b="61654"/>
            <a:stretch/>
          </p:blipFill>
          <p:spPr>
            <a:xfrm>
              <a:off x="392374" y="5410124"/>
              <a:ext cx="89524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FA4153B4-9F5B-F016-5A36-1F118FA8E312}"/>
                </a:ext>
              </a:extLst>
            </p:cNvPr>
            <p:cNvSpPr/>
            <p:nvPr/>
          </p:nvSpPr>
          <p:spPr>
            <a:xfrm>
              <a:off x="337624" y="4866585"/>
              <a:ext cx="1022812" cy="378547"/>
            </a:xfrm>
            <a:prstGeom prst="roundRect">
              <a:avLst>
                <a:gd name="adj" fmla="val 5756"/>
              </a:avLst>
            </a:prstGeom>
            <a:solidFill>
              <a:srgbClr val="8FAADC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2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67" name="Picture 166" descr="Icon&#10;&#10;Description automatically generated">
            <a:extLst>
              <a:ext uri="{FF2B5EF4-FFF2-40B4-BE49-F238E27FC236}">
                <a16:creationId xmlns:a16="http://schemas.microsoft.com/office/drawing/2014/main" id="{85B86938-2689-034D-B394-45919368E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09" y="722133"/>
            <a:ext cx="697295" cy="1012821"/>
          </a:xfrm>
          <a:prstGeom prst="rect">
            <a:avLst/>
          </a:prstGeom>
        </p:spPr>
      </p:pic>
      <p:pic>
        <p:nvPicPr>
          <p:cNvPr id="168" name="Picture 167" descr="Icon&#10;&#10;Description automatically generated">
            <a:extLst>
              <a:ext uri="{FF2B5EF4-FFF2-40B4-BE49-F238E27FC236}">
                <a16:creationId xmlns:a16="http://schemas.microsoft.com/office/drawing/2014/main" id="{C384C341-671A-4727-DA04-72FE233F1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46" y="722133"/>
            <a:ext cx="697295" cy="1012821"/>
          </a:xfrm>
          <a:prstGeom prst="rect">
            <a:avLst/>
          </a:prstGeom>
        </p:spPr>
      </p:pic>
      <p:pic>
        <p:nvPicPr>
          <p:cNvPr id="169" name="Picture 168" descr="Icon&#10;&#10;Description automatically generated">
            <a:extLst>
              <a:ext uri="{FF2B5EF4-FFF2-40B4-BE49-F238E27FC236}">
                <a16:creationId xmlns:a16="http://schemas.microsoft.com/office/drawing/2014/main" id="{7D92CB86-C696-38EA-667F-3712D17D8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1" y="717203"/>
            <a:ext cx="697295" cy="1012821"/>
          </a:xfrm>
          <a:prstGeom prst="rect">
            <a:avLst/>
          </a:prstGeom>
        </p:spPr>
      </p:pic>
      <p:pic>
        <p:nvPicPr>
          <p:cNvPr id="170" name="Picture 169" descr="Icon&#10;&#10;Description automatically generated">
            <a:extLst>
              <a:ext uri="{FF2B5EF4-FFF2-40B4-BE49-F238E27FC236}">
                <a16:creationId xmlns:a16="http://schemas.microsoft.com/office/drawing/2014/main" id="{F0AF5871-91EB-AF53-9763-A6113C512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84" y="1998929"/>
            <a:ext cx="697295" cy="1012821"/>
          </a:xfrm>
          <a:prstGeom prst="rect">
            <a:avLst/>
          </a:prstGeom>
        </p:spPr>
      </p:pic>
      <p:pic>
        <p:nvPicPr>
          <p:cNvPr id="171" name="Picture 170" descr="Icon&#10;&#10;Description automatically generated">
            <a:extLst>
              <a:ext uri="{FF2B5EF4-FFF2-40B4-BE49-F238E27FC236}">
                <a16:creationId xmlns:a16="http://schemas.microsoft.com/office/drawing/2014/main" id="{72C6DC7C-64E8-3926-658D-87535C7A3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21" y="1998929"/>
            <a:ext cx="697295" cy="1012821"/>
          </a:xfrm>
          <a:prstGeom prst="rect">
            <a:avLst/>
          </a:prstGeom>
        </p:spPr>
      </p:pic>
      <p:pic>
        <p:nvPicPr>
          <p:cNvPr id="172" name="Picture 171" descr="Icon&#10;&#10;Description automatically generated">
            <a:extLst>
              <a:ext uri="{FF2B5EF4-FFF2-40B4-BE49-F238E27FC236}">
                <a16:creationId xmlns:a16="http://schemas.microsoft.com/office/drawing/2014/main" id="{37F54397-C2E8-4993-CD71-60B53A535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56" y="1993999"/>
            <a:ext cx="697295" cy="1012821"/>
          </a:xfrm>
          <a:prstGeom prst="rect">
            <a:avLst/>
          </a:prstGeom>
        </p:spPr>
      </p:pic>
      <p:pic>
        <p:nvPicPr>
          <p:cNvPr id="173" name="Picture 172" descr="Icon&#10;&#10;Description automatically generated">
            <a:extLst>
              <a:ext uri="{FF2B5EF4-FFF2-40B4-BE49-F238E27FC236}">
                <a16:creationId xmlns:a16="http://schemas.microsoft.com/office/drawing/2014/main" id="{99C86EDD-DAB5-7D3F-DB80-07B33A17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98" y="1959137"/>
            <a:ext cx="697295" cy="1012821"/>
          </a:xfrm>
          <a:prstGeom prst="rect">
            <a:avLst/>
          </a:prstGeom>
        </p:spPr>
      </p:pic>
      <p:pic>
        <p:nvPicPr>
          <p:cNvPr id="174" name="Picture 173" descr="Icon&#10;&#10;Description automatically generated">
            <a:extLst>
              <a:ext uri="{FF2B5EF4-FFF2-40B4-BE49-F238E27FC236}">
                <a16:creationId xmlns:a16="http://schemas.microsoft.com/office/drawing/2014/main" id="{92FC571B-AE7A-1CFB-E7B9-265D892CE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035" y="1959137"/>
            <a:ext cx="697295" cy="1012821"/>
          </a:xfrm>
          <a:prstGeom prst="rect">
            <a:avLst/>
          </a:prstGeom>
        </p:spPr>
      </p:pic>
      <p:pic>
        <p:nvPicPr>
          <p:cNvPr id="175" name="Picture 174" descr="Icon&#10;&#10;Description automatically generated">
            <a:extLst>
              <a:ext uri="{FF2B5EF4-FFF2-40B4-BE49-F238E27FC236}">
                <a16:creationId xmlns:a16="http://schemas.microsoft.com/office/drawing/2014/main" id="{B4D9A5B3-4C79-ADB8-09FB-BD6015FF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70" y="1954207"/>
            <a:ext cx="697295" cy="1012821"/>
          </a:xfrm>
          <a:prstGeom prst="rect">
            <a:avLst/>
          </a:prstGeom>
        </p:spPr>
      </p:pic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25BE23C7-7257-5DFA-CF67-339D021AA8C2}"/>
              </a:ext>
            </a:extLst>
          </p:cNvPr>
          <p:cNvSpPr/>
          <p:nvPr/>
        </p:nvSpPr>
        <p:spPr>
          <a:xfrm>
            <a:off x="4035291" y="6304373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2A00BF0B-AF02-89C2-CD3F-DC557F00244C}"/>
              </a:ext>
            </a:extLst>
          </p:cNvPr>
          <p:cNvSpPr/>
          <p:nvPr/>
        </p:nvSpPr>
        <p:spPr>
          <a:xfrm>
            <a:off x="267973" y="2775718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剩</a:t>
            </a:r>
            <a:r>
              <a:rPr lang="en-US" altLang="zh-CN"/>
              <a:t>    </a:t>
            </a:r>
            <a:r>
              <a:rPr lang="zh-CN" altLang="en-US"/>
              <a:t>张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599E0164-9A74-96C1-3BA4-F3E6F8364F76}"/>
              </a:ext>
            </a:extLst>
          </p:cNvPr>
          <p:cNvSpPr/>
          <p:nvPr/>
        </p:nvSpPr>
        <p:spPr>
          <a:xfrm>
            <a:off x="6973966" y="6320475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▲ 理牌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3B7E11FD-9E7F-84C3-6757-27B8FC1DF68F}"/>
              </a:ext>
            </a:extLst>
          </p:cNvPr>
          <p:cNvSpPr/>
          <p:nvPr/>
        </p:nvSpPr>
        <p:spPr>
          <a:xfrm>
            <a:off x="5447824" y="7578068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↪ 恢复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FB0C361-4245-7B1B-41BA-9FEAD9CD8AA6}"/>
              </a:ext>
            </a:extLst>
          </p:cNvPr>
          <p:cNvSpPr/>
          <p:nvPr/>
        </p:nvSpPr>
        <p:spPr>
          <a:xfrm>
            <a:off x="10701725" y="100365"/>
            <a:ext cx="1362928" cy="426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牌局记录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E6CB161C-8A43-EDCA-ED6D-12630B21C38A}"/>
              </a:ext>
            </a:extLst>
          </p:cNvPr>
          <p:cNvSpPr/>
          <p:nvPr/>
        </p:nvSpPr>
        <p:spPr>
          <a:xfrm>
            <a:off x="9183299" y="98651"/>
            <a:ext cx="1362928" cy="426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 开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75CCAA-45B1-CA89-4101-DB0BA92DB6BE}"/>
              </a:ext>
            </a:extLst>
          </p:cNvPr>
          <p:cNvSpPr/>
          <p:nvPr/>
        </p:nvSpPr>
        <p:spPr>
          <a:xfrm>
            <a:off x="8460344" y="6981973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FC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贡牌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A2D3F3-8D4F-8127-DFFB-F268440DEFB1}"/>
              </a:ext>
            </a:extLst>
          </p:cNvPr>
          <p:cNvSpPr/>
          <p:nvPr/>
        </p:nvSpPr>
        <p:spPr>
          <a:xfrm>
            <a:off x="10437682" y="6981973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FC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还贡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F23233-E155-729E-8065-5207223CC5C5}"/>
              </a:ext>
            </a:extLst>
          </p:cNvPr>
          <p:cNvSpPr/>
          <p:nvPr/>
        </p:nvSpPr>
        <p:spPr>
          <a:xfrm>
            <a:off x="-1395530" y="1038947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头游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E12252-8CCC-6197-761A-2DCD6ED70331}"/>
              </a:ext>
            </a:extLst>
          </p:cNvPr>
          <p:cNvSpPr/>
          <p:nvPr/>
        </p:nvSpPr>
        <p:spPr>
          <a:xfrm>
            <a:off x="267973" y="5945124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二游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B144FA-BEF8-1968-5A67-7B16D80DD8C1}"/>
              </a:ext>
            </a:extLst>
          </p:cNvPr>
          <p:cNvSpPr/>
          <p:nvPr/>
        </p:nvSpPr>
        <p:spPr>
          <a:xfrm>
            <a:off x="-1280271" y="2275951"/>
            <a:ext cx="945136" cy="36933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三游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D3D9AC-0DCD-587F-F2D1-195E7FCCA6FB}"/>
              </a:ext>
            </a:extLst>
          </p:cNvPr>
          <p:cNvSpPr/>
          <p:nvPr/>
        </p:nvSpPr>
        <p:spPr>
          <a:xfrm>
            <a:off x="-1314357" y="3429000"/>
            <a:ext cx="945136" cy="36933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下游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166FD3-C7AC-39C1-F313-405A1F434146}"/>
              </a:ext>
            </a:extLst>
          </p:cNvPr>
          <p:cNvSpPr/>
          <p:nvPr/>
        </p:nvSpPr>
        <p:spPr>
          <a:xfrm>
            <a:off x="4572060" y="6320475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4C15C3-96BA-0813-FE35-39B8CBD41D66}"/>
              </a:ext>
            </a:extLst>
          </p:cNvPr>
          <p:cNvSpPr/>
          <p:nvPr/>
        </p:nvSpPr>
        <p:spPr>
          <a:xfrm>
            <a:off x="5108829" y="6329927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♣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0347D9-16A3-46B2-645D-852CC6A36194}"/>
              </a:ext>
            </a:extLst>
          </p:cNvPr>
          <p:cNvSpPr/>
          <p:nvPr/>
        </p:nvSpPr>
        <p:spPr>
          <a:xfrm>
            <a:off x="5646229" y="6329927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F4CC3F-3653-DD75-1519-2C03E7DCBEC7}"/>
              </a:ext>
            </a:extLst>
          </p:cNvPr>
          <p:cNvSpPr txBox="1"/>
          <p:nvPr/>
        </p:nvSpPr>
        <p:spPr>
          <a:xfrm>
            <a:off x="3128566" y="6347840"/>
            <a:ext cx="13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同花顺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D9056D-3DD1-7CEC-4B9E-914C4AC29010}"/>
              </a:ext>
            </a:extLst>
          </p:cNvPr>
          <p:cNvSpPr/>
          <p:nvPr/>
        </p:nvSpPr>
        <p:spPr>
          <a:xfrm>
            <a:off x="11253964" y="4684822"/>
            <a:ext cx="430029" cy="422021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♦</a:t>
            </a:r>
          </a:p>
        </p:txBody>
      </p:sp>
    </p:spTree>
    <p:extLst>
      <p:ext uri="{BB962C8B-B14F-4D97-AF65-F5344CB8AC3E}">
        <p14:creationId xmlns:p14="http://schemas.microsoft.com/office/powerpoint/2010/main" val="136677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52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Huang</dc:creator>
  <cp:lastModifiedBy>Huang Robert</cp:lastModifiedBy>
  <cp:revision>148</cp:revision>
  <dcterms:created xsi:type="dcterms:W3CDTF">2023-04-19T06:22:03Z</dcterms:created>
  <dcterms:modified xsi:type="dcterms:W3CDTF">2023-04-30T13:30:54Z</dcterms:modified>
</cp:coreProperties>
</file>