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02_1CA7AD14.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omments/modernComment_103_1DB3E163.xml" ContentType="application/vnd.ms-powerpoint.comments+xml"/>
  <Override PartName="/ppt/webextensions/webextension1.xml" ContentType="application/vnd.ms-office.webextension+xml"/>
  <Override PartName="/ppt/notesSlides/notesSlide4.xml" ContentType="application/vnd.openxmlformats-officedocument.presentationml.notesSlide+xml"/>
  <Override PartName="/ppt/comments/modernComment_105_9E0AEB9B.xml" ContentType="application/vnd.ms-powerpoint.comments+xml"/>
  <Override PartName="/ppt/webextensions/webextension2.xml" ContentType="application/vnd.ms-office.webextension+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modernComment_104_9349983C.xml" ContentType="application/vnd.ms-powerpoint.comments+xml"/>
  <Override PartName="/ppt/comments/modernComment_108_47B3C61F.xml" ContentType="application/vnd.ms-powerpoint.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modernComment_109_63712E76.xml" ContentType="application/vnd.ms-powerpoint.comments+xml"/>
  <Override PartName="/ppt/comments/modernComment_101_7D4C0F43.xml" ContentType="application/vnd.ms-powerpoint.comments+xml"/>
  <Override PartName="/ppt/comments/modernComment_106_2456AE76.xml" ContentType="application/vnd.ms-powerpoint.comments+xml"/>
  <Override PartName="/ppt/webextensions/webextension3.xml" ContentType="application/vnd.ms-office.webextension+xml"/>
  <Override PartName="/ppt/webextensions/webextension4.xml" ContentType="application/vnd.ms-office.webextension+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18"/>
  </p:notesMasterIdLst>
  <p:sldIdLst>
    <p:sldId id="256" r:id="rId5"/>
    <p:sldId id="258" r:id="rId6"/>
    <p:sldId id="259" r:id="rId7"/>
    <p:sldId id="261" r:id="rId8"/>
    <p:sldId id="267" r:id="rId9"/>
    <p:sldId id="266" r:id="rId10"/>
    <p:sldId id="260" r:id="rId11"/>
    <p:sldId id="264" r:id="rId12"/>
    <p:sldId id="265" r:id="rId13"/>
    <p:sldId id="257" r:id="rId14"/>
    <p:sldId id="262" r:id="rId15"/>
    <p:sldId id="263"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94A5F01-8686-AFF5-28C0-3602C37391EF}" name="Joshua Joseph Clarke" initials="JJC" userId="S::joshuajoseph.clarke@prism.training::e867c3f4-8cc5-4c12-8d21-8fb1aa250958" providerId="AD"/>
  <p188:author id="{BA7F6E69-655C-CD12-6B54-6F2A83F91809}" name="Remy Tran" initials="RT" userId="S::remy.tran@prism.training::6b2fb2ec-05f3-4cfe-8a35-3ea676fa219c" providerId="AD"/>
  <p188:author id="{232954E7-8358-BBBC-CB18-ADF9547E7D63}" name="Sohaib Raja" initials="SR" userId="S::sohaib.raja@prism.training::ec3dba39-e27d-4277-a2d7-795f6b9915bf"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66D44E-DD84-4EBF-B99B-EF804E4D5867}" v="4" dt="2023-08-08T15:18:12.7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haib Raja" userId="S::sohaib.raja@prism.training::ec3dba39-e27d-4277-a2d7-795f6b9915bf" providerId="AD" clId="Web-{64E38CE6-0419-4216-BB59-C2A012EB42FA}"/>
    <pc:docChg chg="modSld">
      <pc:chgData name="Sohaib Raja" userId="S::sohaib.raja@prism.training::ec3dba39-e27d-4277-a2d7-795f6b9915bf" providerId="AD" clId="Web-{64E38CE6-0419-4216-BB59-C2A012EB42FA}" dt="2023-07-27T13:57:26.424" v="44" actId="20577"/>
      <pc:docMkLst>
        <pc:docMk/>
      </pc:docMkLst>
      <pc:sldChg chg="modSp">
        <pc:chgData name="Sohaib Raja" userId="S::sohaib.raja@prism.training::ec3dba39-e27d-4277-a2d7-795f6b9915bf" providerId="AD" clId="Web-{64E38CE6-0419-4216-BB59-C2A012EB42FA}" dt="2023-07-27T13:57:26.424" v="44" actId="20577"/>
        <pc:sldMkLst>
          <pc:docMk/>
          <pc:sldMk cId="480750868" sldId="258"/>
        </pc:sldMkLst>
        <pc:spChg chg="mod">
          <ac:chgData name="Sohaib Raja" userId="S::sohaib.raja@prism.training::ec3dba39-e27d-4277-a2d7-795f6b9915bf" providerId="AD" clId="Web-{64E38CE6-0419-4216-BB59-C2A012EB42FA}" dt="2023-07-27T13:57:26.424" v="44" actId="20577"/>
          <ac:spMkLst>
            <pc:docMk/>
            <pc:sldMk cId="480750868" sldId="258"/>
            <ac:spMk id="3" creationId="{5E7F2A38-F54B-1E7C-A4EC-8748F853AE4C}"/>
          </ac:spMkLst>
        </pc:spChg>
      </pc:sldChg>
    </pc:docChg>
  </pc:docChgLst>
  <pc:docChgLst>
    <pc:chgData name="Sohaib Raja" userId="S::sohaib.raja@prism.training::ec3dba39-e27d-4277-a2d7-795f6b9915bf" providerId="AD" clId="Web-{D5A9B787-4226-4DF7-A9B4-B239F658519E}"/>
    <pc:docChg chg="mod modSld">
      <pc:chgData name="Sohaib Raja" userId="S::sohaib.raja@prism.training::ec3dba39-e27d-4277-a2d7-795f6b9915bf" providerId="AD" clId="Web-{D5A9B787-4226-4DF7-A9B4-B239F658519E}" dt="2023-07-27T15:06:47.730" v="7" actId="14100"/>
      <pc:docMkLst>
        <pc:docMk/>
      </pc:docMkLst>
      <pc:sldChg chg="addCm">
        <pc:chgData name="Sohaib Raja" userId="S::sohaib.raja@prism.training::ec3dba39-e27d-4277-a2d7-795f6b9915bf" providerId="AD" clId="Web-{D5A9B787-4226-4DF7-A9B4-B239F658519E}" dt="2023-07-27T15:05:42.632" v="1"/>
        <pc:sldMkLst>
          <pc:docMk/>
          <pc:sldMk cId="498327907" sldId="259"/>
        </pc:sldMkLst>
        <pc:extLst>
          <p:ext xmlns:p="http://schemas.openxmlformats.org/presentationml/2006/main" uri="{D6D511B9-2390-475A-947B-AFAB55BFBCF1}">
            <pc226:cmChg xmlns:pc226="http://schemas.microsoft.com/office/powerpoint/2022/06/main/command" chg="add">
              <pc226:chgData name="Sohaib Raja" userId="S::sohaib.raja@prism.training::ec3dba39-e27d-4277-a2d7-795f6b9915bf" providerId="AD" clId="Web-{D5A9B787-4226-4DF7-A9B4-B239F658519E}" dt="2023-07-27T15:05:42.632" v="1"/>
              <pc2:cmMkLst xmlns:pc2="http://schemas.microsoft.com/office/powerpoint/2019/9/main/command">
                <pc:docMk/>
                <pc:sldMk cId="498327907" sldId="259"/>
                <pc2:cmMk id="{01C0F50F-EA3E-489A-9C89-B545452DD2AE}"/>
              </pc2:cmMkLst>
            </pc226:cmChg>
          </p:ext>
        </pc:extLst>
      </pc:sldChg>
      <pc:sldChg chg="modSp">
        <pc:chgData name="Sohaib Raja" userId="S::sohaib.raja@prism.training::ec3dba39-e27d-4277-a2d7-795f6b9915bf" providerId="AD" clId="Web-{D5A9B787-4226-4DF7-A9B4-B239F658519E}" dt="2023-07-27T15:06:47.730" v="7" actId="14100"/>
        <pc:sldMkLst>
          <pc:docMk/>
          <pc:sldMk cId="2651515803" sldId="261"/>
        </pc:sldMkLst>
        <pc:picChg chg="mod">
          <ac:chgData name="Sohaib Raja" userId="S::sohaib.raja@prism.training::ec3dba39-e27d-4277-a2d7-795f6b9915bf" providerId="AD" clId="Web-{D5A9B787-4226-4DF7-A9B4-B239F658519E}" dt="2023-07-27T15:06:47.730" v="7" actId="14100"/>
          <ac:picMkLst>
            <pc:docMk/>
            <pc:sldMk cId="2651515803" sldId="261"/>
            <ac:picMk id="17" creationId="{090897BC-4A23-DDEA-75FF-1C2A3F0E7175}"/>
          </ac:picMkLst>
        </pc:picChg>
      </pc:sldChg>
    </pc:docChg>
  </pc:docChgLst>
  <pc:docChgLst>
    <pc:chgData name="Joshua Joseph Clarke" userId="S::joshuajoseph.clarke@prism.training::e867c3f4-8cc5-4c12-8d21-8fb1aa250958" providerId="AD" clId="Web-{BDB4CF4B-4100-5808-C346-2FEB5C4617E4}"/>
    <pc:docChg chg="modSld">
      <pc:chgData name="Joshua Joseph Clarke" userId="S::joshuajoseph.clarke@prism.training::e867c3f4-8cc5-4c12-8d21-8fb1aa250958" providerId="AD" clId="Web-{BDB4CF4B-4100-5808-C346-2FEB5C4617E4}" dt="2023-07-26T22:08:11.488" v="8" actId="1076"/>
      <pc:docMkLst>
        <pc:docMk/>
      </pc:docMkLst>
      <pc:sldChg chg="addSp modSp">
        <pc:chgData name="Joshua Joseph Clarke" userId="S::joshuajoseph.clarke@prism.training::e867c3f4-8cc5-4c12-8d21-8fb1aa250958" providerId="AD" clId="Web-{BDB4CF4B-4100-5808-C346-2FEB5C4617E4}" dt="2023-07-26T22:08:11.488" v="8" actId="1076"/>
        <pc:sldMkLst>
          <pc:docMk/>
          <pc:sldMk cId="109857222" sldId="256"/>
        </pc:sldMkLst>
        <pc:picChg chg="add mod">
          <ac:chgData name="Joshua Joseph Clarke" userId="S::joshuajoseph.clarke@prism.training::e867c3f4-8cc5-4c12-8d21-8fb1aa250958" providerId="AD" clId="Web-{BDB4CF4B-4100-5808-C346-2FEB5C4617E4}" dt="2023-07-26T22:08:11.488" v="8" actId="1076"/>
          <ac:picMkLst>
            <pc:docMk/>
            <pc:sldMk cId="109857222" sldId="256"/>
            <ac:picMk id="5" creationId="{736F6FA3-758A-331D-9664-44244FBD6FC0}"/>
          </ac:picMkLst>
        </pc:picChg>
      </pc:sldChg>
    </pc:docChg>
  </pc:docChgLst>
  <pc:docChgLst>
    <pc:chgData name="Joshua Joseph Clarke" userId="S::joshuajoseph.clarke@prism.training::e867c3f4-8cc5-4c12-8d21-8fb1aa250958" providerId="AD" clId="Web-{6006BFC0-9900-CA00-C388-B4144E37AA63}"/>
    <pc:docChg chg="addSld modSld addMainMaster delMainMaster">
      <pc:chgData name="Joshua Joseph Clarke" userId="S::joshuajoseph.clarke@prism.training::e867c3f4-8cc5-4c12-8d21-8fb1aa250958" providerId="AD" clId="Web-{6006BFC0-9900-CA00-C388-B4144E37AA63}" dt="2023-07-26T14:21:44.651" v="110" actId="20577"/>
      <pc:docMkLst>
        <pc:docMk/>
      </pc:docMkLst>
      <pc:sldChg chg="addSp modSp mod setBg modClrScheme chgLayout">
        <pc:chgData name="Joshua Joseph Clarke" userId="S::joshuajoseph.clarke@prism.training::e867c3f4-8cc5-4c12-8d21-8fb1aa250958" providerId="AD" clId="Web-{6006BFC0-9900-CA00-C388-B4144E37AA63}" dt="2023-07-26T14:19:28.114" v="40" actId="20577"/>
        <pc:sldMkLst>
          <pc:docMk/>
          <pc:sldMk cId="109857222" sldId="256"/>
        </pc:sldMkLst>
        <pc:spChg chg="mod">
          <ac:chgData name="Joshua Joseph Clarke" userId="S::joshuajoseph.clarke@prism.training::e867c3f4-8cc5-4c12-8d21-8fb1aa250958" providerId="AD" clId="Web-{6006BFC0-9900-CA00-C388-B4144E37AA63}" dt="2023-07-26T14:19:28.114" v="40" actId="20577"/>
          <ac:spMkLst>
            <pc:docMk/>
            <pc:sldMk cId="109857222" sldId="256"/>
            <ac:spMk id="2" creationId="{00000000-0000-0000-0000-000000000000}"/>
          </ac:spMkLst>
        </pc:spChg>
        <pc:spChg chg="mod">
          <ac:chgData name="Joshua Joseph Clarke" userId="S::joshuajoseph.clarke@prism.training::e867c3f4-8cc5-4c12-8d21-8fb1aa250958" providerId="AD" clId="Web-{6006BFC0-9900-CA00-C388-B4144E37AA63}" dt="2023-07-26T14:17:48.611" v="17" actId="20577"/>
          <ac:spMkLst>
            <pc:docMk/>
            <pc:sldMk cId="109857222" sldId="256"/>
            <ac:spMk id="3" creationId="{00000000-0000-0000-0000-000000000000}"/>
          </ac:spMkLst>
        </pc:spChg>
        <pc:spChg chg="add">
          <ac:chgData name="Joshua Joseph Clarke" userId="S::joshuajoseph.clarke@prism.training::e867c3f4-8cc5-4c12-8d21-8fb1aa250958" providerId="AD" clId="Web-{6006BFC0-9900-CA00-C388-B4144E37AA63}" dt="2023-07-26T14:17:26.438" v="2"/>
          <ac:spMkLst>
            <pc:docMk/>
            <pc:sldMk cId="109857222" sldId="256"/>
            <ac:spMk id="9" creationId="{19F9BF86-FE94-4517-B97D-026C7515E589}"/>
          </ac:spMkLst>
        </pc:spChg>
        <pc:spChg chg="add">
          <ac:chgData name="Joshua Joseph Clarke" userId="S::joshuajoseph.clarke@prism.training::e867c3f4-8cc5-4c12-8d21-8fb1aa250958" providerId="AD" clId="Web-{6006BFC0-9900-CA00-C388-B4144E37AA63}" dt="2023-07-26T14:17:26.438" v="2"/>
          <ac:spMkLst>
            <pc:docMk/>
            <pc:sldMk cId="109857222" sldId="256"/>
            <ac:spMk id="11" creationId="{122AB34F-E75C-451A-8410-05B6C249E9D3}"/>
          </ac:spMkLst>
        </pc:spChg>
        <pc:picChg chg="add">
          <ac:chgData name="Joshua Joseph Clarke" userId="S::joshuajoseph.clarke@prism.training::e867c3f4-8cc5-4c12-8d21-8fb1aa250958" providerId="AD" clId="Web-{6006BFC0-9900-CA00-C388-B4144E37AA63}" dt="2023-07-26T14:17:26.438" v="2"/>
          <ac:picMkLst>
            <pc:docMk/>
            <pc:sldMk cId="109857222" sldId="256"/>
            <ac:picMk id="4" creationId="{8A331ABE-625B-752E-5A92-833B15B92772}"/>
          </ac:picMkLst>
        </pc:picChg>
        <pc:cxnChg chg="add">
          <ac:chgData name="Joshua Joseph Clarke" userId="S::joshuajoseph.clarke@prism.training::e867c3f4-8cc5-4c12-8d21-8fb1aa250958" providerId="AD" clId="Web-{6006BFC0-9900-CA00-C388-B4144E37AA63}" dt="2023-07-26T14:17:26.438" v="2"/>
          <ac:cxnSpMkLst>
            <pc:docMk/>
            <pc:sldMk cId="109857222" sldId="256"/>
            <ac:cxnSpMk id="13" creationId="{97CC2FE6-3AD0-4131-B4BC-1F4D65E25E13}"/>
          </ac:cxnSpMkLst>
        </pc:cxnChg>
      </pc:sldChg>
      <pc:sldChg chg="modSp new">
        <pc:chgData name="Joshua Joseph Clarke" userId="S::joshuajoseph.clarke@prism.training::e867c3f4-8cc5-4c12-8d21-8fb1aa250958" providerId="AD" clId="Web-{6006BFC0-9900-CA00-C388-B4144E37AA63}" dt="2023-07-26T14:20:09.960" v="54" actId="20577"/>
        <pc:sldMkLst>
          <pc:docMk/>
          <pc:sldMk cId="2102136643" sldId="257"/>
        </pc:sldMkLst>
        <pc:spChg chg="mod">
          <ac:chgData name="Joshua Joseph Clarke" userId="S::joshuajoseph.clarke@prism.training::e867c3f4-8cc5-4c12-8d21-8fb1aa250958" providerId="AD" clId="Web-{6006BFC0-9900-CA00-C388-B4144E37AA63}" dt="2023-07-26T14:20:09.960" v="54" actId="20577"/>
          <ac:spMkLst>
            <pc:docMk/>
            <pc:sldMk cId="2102136643" sldId="257"/>
            <ac:spMk id="2" creationId="{6C093782-667F-81A2-D8F1-81366AC208DE}"/>
          </ac:spMkLst>
        </pc:spChg>
      </pc:sldChg>
      <pc:sldChg chg="modSp new">
        <pc:chgData name="Joshua Joseph Clarke" userId="S::joshuajoseph.clarke@prism.training::e867c3f4-8cc5-4c12-8d21-8fb1aa250958" providerId="AD" clId="Web-{6006BFC0-9900-CA00-C388-B4144E37AA63}" dt="2023-07-26T14:19:55.444" v="52" actId="20577"/>
        <pc:sldMkLst>
          <pc:docMk/>
          <pc:sldMk cId="480750868" sldId="258"/>
        </pc:sldMkLst>
        <pc:spChg chg="mod">
          <ac:chgData name="Joshua Joseph Clarke" userId="S::joshuajoseph.clarke@prism.training::e867c3f4-8cc5-4c12-8d21-8fb1aa250958" providerId="AD" clId="Web-{6006BFC0-9900-CA00-C388-B4144E37AA63}" dt="2023-07-26T14:19:55.444" v="52" actId="20577"/>
          <ac:spMkLst>
            <pc:docMk/>
            <pc:sldMk cId="480750868" sldId="258"/>
            <ac:spMk id="2" creationId="{9349BEC8-512A-2ABE-F0D8-15E5F7C52761}"/>
          </ac:spMkLst>
        </pc:spChg>
      </pc:sldChg>
      <pc:sldChg chg="modSp new">
        <pc:chgData name="Joshua Joseph Clarke" userId="S::joshuajoseph.clarke@prism.training::e867c3f4-8cc5-4c12-8d21-8fb1aa250958" providerId="AD" clId="Web-{6006BFC0-9900-CA00-C388-B4144E37AA63}" dt="2023-07-26T14:20:26.023" v="65" actId="20577"/>
        <pc:sldMkLst>
          <pc:docMk/>
          <pc:sldMk cId="498327907" sldId="259"/>
        </pc:sldMkLst>
        <pc:spChg chg="mod">
          <ac:chgData name="Joshua Joseph Clarke" userId="S::joshuajoseph.clarke@prism.training::e867c3f4-8cc5-4c12-8d21-8fb1aa250958" providerId="AD" clId="Web-{6006BFC0-9900-CA00-C388-B4144E37AA63}" dt="2023-07-26T14:20:26.023" v="65" actId="20577"/>
          <ac:spMkLst>
            <pc:docMk/>
            <pc:sldMk cId="498327907" sldId="259"/>
            <ac:spMk id="2" creationId="{ABB5C487-6E42-FEE2-65DF-FEE4099C01B9}"/>
          </ac:spMkLst>
        </pc:spChg>
      </pc:sldChg>
      <pc:sldChg chg="modSp new">
        <pc:chgData name="Joshua Joseph Clarke" userId="S::joshuajoseph.clarke@prism.training::e867c3f4-8cc5-4c12-8d21-8fb1aa250958" providerId="AD" clId="Web-{6006BFC0-9900-CA00-C388-B4144E37AA63}" dt="2023-07-26T14:20:54.477" v="82" actId="20577"/>
        <pc:sldMkLst>
          <pc:docMk/>
          <pc:sldMk cId="2471073852" sldId="260"/>
        </pc:sldMkLst>
        <pc:spChg chg="mod">
          <ac:chgData name="Joshua Joseph Clarke" userId="S::joshuajoseph.clarke@prism.training::e867c3f4-8cc5-4c12-8d21-8fb1aa250958" providerId="AD" clId="Web-{6006BFC0-9900-CA00-C388-B4144E37AA63}" dt="2023-07-26T14:20:54.477" v="82" actId="20577"/>
          <ac:spMkLst>
            <pc:docMk/>
            <pc:sldMk cId="2471073852" sldId="260"/>
            <ac:spMk id="2" creationId="{5D031820-01BD-9A9C-5E53-91AA7DC874AB}"/>
          </ac:spMkLst>
        </pc:spChg>
      </pc:sldChg>
      <pc:sldChg chg="modSp new">
        <pc:chgData name="Joshua Joseph Clarke" userId="S::joshuajoseph.clarke@prism.training::e867c3f4-8cc5-4c12-8d21-8fb1aa250958" providerId="AD" clId="Web-{6006BFC0-9900-CA00-C388-B4144E37AA63}" dt="2023-07-26T14:21:27.244" v="103" actId="20577"/>
        <pc:sldMkLst>
          <pc:docMk/>
          <pc:sldMk cId="2651515803" sldId="261"/>
        </pc:sldMkLst>
        <pc:spChg chg="mod">
          <ac:chgData name="Joshua Joseph Clarke" userId="S::joshuajoseph.clarke@prism.training::e867c3f4-8cc5-4c12-8d21-8fb1aa250958" providerId="AD" clId="Web-{6006BFC0-9900-CA00-C388-B4144E37AA63}" dt="2023-07-26T14:21:27.244" v="103" actId="20577"/>
          <ac:spMkLst>
            <pc:docMk/>
            <pc:sldMk cId="2651515803" sldId="261"/>
            <ac:spMk id="2" creationId="{2C85A9E9-6437-CE94-6EB7-0CD3FEECE4C4}"/>
          </ac:spMkLst>
        </pc:spChg>
      </pc:sldChg>
      <pc:sldChg chg="modSp new">
        <pc:chgData name="Joshua Joseph Clarke" userId="S::joshuajoseph.clarke@prism.training::e867c3f4-8cc5-4c12-8d21-8fb1aa250958" providerId="AD" clId="Web-{6006BFC0-9900-CA00-C388-B4144E37AA63}" dt="2023-07-26T14:21:39.775" v="108" actId="20577"/>
        <pc:sldMkLst>
          <pc:docMk/>
          <pc:sldMk cId="609660534" sldId="262"/>
        </pc:sldMkLst>
        <pc:spChg chg="mod">
          <ac:chgData name="Joshua Joseph Clarke" userId="S::joshuajoseph.clarke@prism.training::e867c3f4-8cc5-4c12-8d21-8fb1aa250958" providerId="AD" clId="Web-{6006BFC0-9900-CA00-C388-B4144E37AA63}" dt="2023-07-26T14:21:39.775" v="108" actId="20577"/>
          <ac:spMkLst>
            <pc:docMk/>
            <pc:sldMk cId="609660534" sldId="262"/>
            <ac:spMk id="2" creationId="{F30DD218-4AAA-8A0A-2E44-BB05ABB8AE10}"/>
          </ac:spMkLst>
        </pc:spChg>
      </pc:sldChg>
      <pc:sldChg chg="modSp new">
        <pc:chgData name="Joshua Joseph Clarke" userId="S::joshuajoseph.clarke@prism.training::e867c3f4-8cc5-4c12-8d21-8fb1aa250958" providerId="AD" clId="Web-{6006BFC0-9900-CA00-C388-B4144E37AA63}" dt="2023-07-26T14:21:44.651" v="110" actId="20577"/>
        <pc:sldMkLst>
          <pc:docMk/>
          <pc:sldMk cId="56640084" sldId="263"/>
        </pc:sldMkLst>
        <pc:spChg chg="mod">
          <ac:chgData name="Joshua Joseph Clarke" userId="S::joshuajoseph.clarke@prism.training::e867c3f4-8cc5-4c12-8d21-8fb1aa250958" providerId="AD" clId="Web-{6006BFC0-9900-CA00-C388-B4144E37AA63}" dt="2023-07-26T14:21:44.651" v="110" actId="20577"/>
          <ac:spMkLst>
            <pc:docMk/>
            <pc:sldMk cId="56640084" sldId="263"/>
            <ac:spMk id="2" creationId="{8C23B323-2555-417B-17DD-421DB7C768AD}"/>
          </ac:spMkLst>
        </pc:spChg>
      </pc:sldChg>
      <pc:sldMasterChg chg="del delSldLayout">
        <pc:chgData name="Joshua Joseph Clarke" userId="S::joshuajoseph.clarke@prism.training::e867c3f4-8cc5-4c12-8d21-8fb1aa250958" providerId="AD" clId="Web-{6006BFC0-9900-CA00-C388-B4144E37AA63}" dt="2023-07-26T14:17:26.438" v="2"/>
        <pc:sldMasterMkLst>
          <pc:docMk/>
          <pc:sldMasterMk cId="2460954070" sldId="2147483660"/>
        </pc:sldMasterMkLst>
        <pc:sldLayoutChg chg="del">
          <pc:chgData name="Joshua Joseph Clarke" userId="S::joshuajoseph.clarke@prism.training::e867c3f4-8cc5-4c12-8d21-8fb1aa250958" providerId="AD" clId="Web-{6006BFC0-9900-CA00-C388-B4144E37AA63}" dt="2023-07-26T14:17:26.438" v="2"/>
          <pc:sldLayoutMkLst>
            <pc:docMk/>
            <pc:sldMasterMk cId="2460954070" sldId="2147483660"/>
            <pc:sldLayoutMk cId="2385387890" sldId="2147483661"/>
          </pc:sldLayoutMkLst>
        </pc:sldLayoutChg>
        <pc:sldLayoutChg chg="del">
          <pc:chgData name="Joshua Joseph Clarke" userId="S::joshuajoseph.clarke@prism.training::e867c3f4-8cc5-4c12-8d21-8fb1aa250958" providerId="AD" clId="Web-{6006BFC0-9900-CA00-C388-B4144E37AA63}" dt="2023-07-26T14:17:26.438" v="2"/>
          <pc:sldLayoutMkLst>
            <pc:docMk/>
            <pc:sldMasterMk cId="2460954070" sldId="2147483660"/>
            <pc:sldLayoutMk cId="949138452" sldId="2147483662"/>
          </pc:sldLayoutMkLst>
        </pc:sldLayoutChg>
        <pc:sldLayoutChg chg="del">
          <pc:chgData name="Joshua Joseph Clarke" userId="S::joshuajoseph.clarke@prism.training::e867c3f4-8cc5-4c12-8d21-8fb1aa250958" providerId="AD" clId="Web-{6006BFC0-9900-CA00-C388-B4144E37AA63}" dt="2023-07-26T14:17:26.438" v="2"/>
          <pc:sldLayoutMkLst>
            <pc:docMk/>
            <pc:sldMasterMk cId="2460954070" sldId="2147483660"/>
            <pc:sldLayoutMk cId="2591524520" sldId="2147483663"/>
          </pc:sldLayoutMkLst>
        </pc:sldLayoutChg>
        <pc:sldLayoutChg chg="del">
          <pc:chgData name="Joshua Joseph Clarke" userId="S::joshuajoseph.clarke@prism.training::e867c3f4-8cc5-4c12-8d21-8fb1aa250958" providerId="AD" clId="Web-{6006BFC0-9900-CA00-C388-B4144E37AA63}" dt="2023-07-26T14:17:26.438" v="2"/>
          <pc:sldLayoutMkLst>
            <pc:docMk/>
            <pc:sldMasterMk cId="2460954070" sldId="2147483660"/>
            <pc:sldLayoutMk cId="1203092039" sldId="2147483664"/>
          </pc:sldLayoutMkLst>
        </pc:sldLayoutChg>
        <pc:sldLayoutChg chg="del">
          <pc:chgData name="Joshua Joseph Clarke" userId="S::joshuajoseph.clarke@prism.training::e867c3f4-8cc5-4c12-8d21-8fb1aa250958" providerId="AD" clId="Web-{6006BFC0-9900-CA00-C388-B4144E37AA63}" dt="2023-07-26T14:17:26.438" v="2"/>
          <pc:sldLayoutMkLst>
            <pc:docMk/>
            <pc:sldMasterMk cId="2460954070" sldId="2147483660"/>
            <pc:sldLayoutMk cId="3733172339" sldId="2147483665"/>
          </pc:sldLayoutMkLst>
        </pc:sldLayoutChg>
        <pc:sldLayoutChg chg="del">
          <pc:chgData name="Joshua Joseph Clarke" userId="S::joshuajoseph.clarke@prism.training::e867c3f4-8cc5-4c12-8d21-8fb1aa250958" providerId="AD" clId="Web-{6006BFC0-9900-CA00-C388-B4144E37AA63}" dt="2023-07-26T14:17:26.438" v="2"/>
          <pc:sldLayoutMkLst>
            <pc:docMk/>
            <pc:sldMasterMk cId="2460954070" sldId="2147483660"/>
            <pc:sldLayoutMk cId="3210312558" sldId="2147483666"/>
          </pc:sldLayoutMkLst>
        </pc:sldLayoutChg>
        <pc:sldLayoutChg chg="del">
          <pc:chgData name="Joshua Joseph Clarke" userId="S::joshuajoseph.clarke@prism.training::e867c3f4-8cc5-4c12-8d21-8fb1aa250958" providerId="AD" clId="Web-{6006BFC0-9900-CA00-C388-B4144E37AA63}" dt="2023-07-26T14:17:26.438" v="2"/>
          <pc:sldLayoutMkLst>
            <pc:docMk/>
            <pc:sldMasterMk cId="2460954070" sldId="2147483660"/>
            <pc:sldLayoutMk cId="3146388984" sldId="2147483667"/>
          </pc:sldLayoutMkLst>
        </pc:sldLayoutChg>
        <pc:sldLayoutChg chg="del">
          <pc:chgData name="Joshua Joseph Clarke" userId="S::joshuajoseph.clarke@prism.training::e867c3f4-8cc5-4c12-8d21-8fb1aa250958" providerId="AD" clId="Web-{6006BFC0-9900-CA00-C388-B4144E37AA63}" dt="2023-07-26T14:17:26.438" v="2"/>
          <pc:sldLayoutMkLst>
            <pc:docMk/>
            <pc:sldMasterMk cId="2460954070" sldId="2147483660"/>
            <pc:sldLayoutMk cId="3171841454" sldId="2147483668"/>
          </pc:sldLayoutMkLst>
        </pc:sldLayoutChg>
        <pc:sldLayoutChg chg="del">
          <pc:chgData name="Joshua Joseph Clarke" userId="S::joshuajoseph.clarke@prism.training::e867c3f4-8cc5-4c12-8d21-8fb1aa250958" providerId="AD" clId="Web-{6006BFC0-9900-CA00-C388-B4144E37AA63}" dt="2023-07-26T14:17:26.438" v="2"/>
          <pc:sldLayoutMkLst>
            <pc:docMk/>
            <pc:sldMasterMk cId="2460954070" sldId="2147483660"/>
            <pc:sldLayoutMk cId="1718958274" sldId="2147483669"/>
          </pc:sldLayoutMkLst>
        </pc:sldLayoutChg>
        <pc:sldLayoutChg chg="del">
          <pc:chgData name="Joshua Joseph Clarke" userId="S::joshuajoseph.clarke@prism.training::e867c3f4-8cc5-4c12-8d21-8fb1aa250958" providerId="AD" clId="Web-{6006BFC0-9900-CA00-C388-B4144E37AA63}" dt="2023-07-26T14:17:26.438" v="2"/>
          <pc:sldLayoutMkLst>
            <pc:docMk/>
            <pc:sldMasterMk cId="2460954070" sldId="2147483660"/>
            <pc:sldLayoutMk cId="2202905451" sldId="2147483670"/>
          </pc:sldLayoutMkLst>
        </pc:sldLayoutChg>
        <pc:sldLayoutChg chg="del">
          <pc:chgData name="Joshua Joseph Clarke" userId="S::joshuajoseph.clarke@prism.training::e867c3f4-8cc5-4c12-8d21-8fb1aa250958" providerId="AD" clId="Web-{6006BFC0-9900-CA00-C388-B4144E37AA63}" dt="2023-07-26T14:17:26.438" v="2"/>
          <pc:sldLayoutMkLst>
            <pc:docMk/>
            <pc:sldMasterMk cId="2460954070" sldId="2147483660"/>
            <pc:sldLayoutMk cId="3479445657" sldId="2147483671"/>
          </pc:sldLayoutMkLst>
        </pc:sldLayoutChg>
      </pc:sldMasterChg>
      <pc:sldMasterChg chg="add replId addSldLayout">
        <pc:chgData name="Joshua Joseph Clarke" userId="S::joshuajoseph.clarke@prism.training::e867c3f4-8cc5-4c12-8d21-8fb1aa250958" providerId="AD" clId="Web-{6006BFC0-9900-CA00-C388-B4144E37AA63}" dt="2023-07-26T14:17:26.438" v="2"/>
        <pc:sldMasterMkLst>
          <pc:docMk/>
          <pc:sldMasterMk cId="481651583" sldId="2147483672"/>
        </pc:sldMasterMkLst>
        <pc:sldLayoutChg chg="add">
          <pc:chgData name="Joshua Joseph Clarke" userId="S::joshuajoseph.clarke@prism.training::e867c3f4-8cc5-4c12-8d21-8fb1aa250958" providerId="AD" clId="Web-{6006BFC0-9900-CA00-C388-B4144E37AA63}" dt="2023-07-26T14:17:26.438" v="2"/>
          <pc:sldLayoutMkLst>
            <pc:docMk/>
            <pc:sldMasterMk cId="481651583" sldId="2147483672"/>
            <pc:sldLayoutMk cId="1282743155" sldId="2147483673"/>
          </pc:sldLayoutMkLst>
        </pc:sldLayoutChg>
        <pc:sldLayoutChg chg="add replId">
          <pc:chgData name="Joshua Joseph Clarke" userId="S::joshuajoseph.clarke@prism.training::e867c3f4-8cc5-4c12-8d21-8fb1aa250958" providerId="AD" clId="Web-{6006BFC0-9900-CA00-C388-B4144E37AA63}" dt="2023-07-26T14:17:26.438" v="2"/>
          <pc:sldLayoutMkLst>
            <pc:docMk/>
            <pc:sldMasterMk cId="481651583" sldId="2147483672"/>
            <pc:sldLayoutMk cId="1371209904" sldId="2147483674"/>
          </pc:sldLayoutMkLst>
        </pc:sldLayoutChg>
        <pc:sldLayoutChg chg="add replId">
          <pc:chgData name="Joshua Joseph Clarke" userId="S::joshuajoseph.clarke@prism.training::e867c3f4-8cc5-4c12-8d21-8fb1aa250958" providerId="AD" clId="Web-{6006BFC0-9900-CA00-C388-B4144E37AA63}" dt="2023-07-26T14:17:26.438" v="2"/>
          <pc:sldLayoutMkLst>
            <pc:docMk/>
            <pc:sldMasterMk cId="481651583" sldId="2147483672"/>
            <pc:sldLayoutMk cId="3478731889" sldId="2147483675"/>
          </pc:sldLayoutMkLst>
        </pc:sldLayoutChg>
        <pc:sldLayoutChg chg="add replId">
          <pc:chgData name="Joshua Joseph Clarke" userId="S::joshuajoseph.clarke@prism.training::e867c3f4-8cc5-4c12-8d21-8fb1aa250958" providerId="AD" clId="Web-{6006BFC0-9900-CA00-C388-B4144E37AA63}" dt="2023-07-26T14:17:26.438" v="2"/>
          <pc:sldLayoutMkLst>
            <pc:docMk/>
            <pc:sldMasterMk cId="481651583" sldId="2147483672"/>
            <pc:sldLayoutMk cId="2894935109" sldId="2147483676"/>
          </pc:sldLayoutMkLst>
        </pc:sldLayoutChg>
        <pc:sldLayoutChg chg="add replId">
          <pc:chgData name="Joshua Joseph Clarke" userId="S::joshuajoseph.clarke@prism.training::e867c3f4-8cc5-4c12-8d21-8fb1aa250958" providerId="AD" clId="Web-{6006BFC0-9900-CA00-C388-B4144E37AA63}" dt="2023-07-26T14:17:26.438" v="2"/>
          <pc:sldLayoutMkLst>
            <pc:docMk/>
            <pc:sldMasterMk cId="481651583" sldId="2147483672"/>
            <pc:sldLayoutMk cId="1253375723" sldId="2147483677"/>
          </pc:sldLayoutMkLst>
        </pc:sldLayoutChg>
        <pc:sldLayoutChg chg="add replId">
          <pc:chgData name="Joshua Joseph Clarke" userId="S::joshuajoseph.clarke@prism.training::e867c3f4-8cc5-4c12-8d21-8fb1aa250958" providerId="AD" clId="Web-{6006BFC0-9900-CA00-C388-B4144E37AA63}" dt="2023-07-26T14:17:26.438" v="2"/>
          <pc:sldLayoutMkLst>
            <pc:docMk/>
            <pc:sldMasterMk cId="481651583" sldId="2147483672"/>
            <pc:sldLayoutMk cId="3348984552" sldId="2147483678"/>
          </pc:sldLayoutMkLst>
        </pc:sldLayoutChg>
        <pc:sldLayoutChg chg="add replId">
          <pc:chgData name="Joshua Joseph Clarke" userId="S::joshuajoseph.clarke@prism.training::e867c3f4-8cc5-4c12-8d21-8fb1aa250958" providerId="AD" clId="Web-{6006BFC0-9900-CA00-C388-B4144E37AA63}" dt="2023-07-26T14:17:26.438" v="2"/>
          <pc:sldLayoutMkLst>
            <pc:docMk/>
            <pc:sldMasterMk cId="481651583" sldId="2147483672"/>
            <pc:sldLayoutMk cId="3431620669" sldId="2147483679"/>
          </pc:sldLayoutMkLst>
        </pc:sldLayoutChg>
        <pc:sldLayoutChg chg="add replId">
          <pc:chgData name="Joshua Joseph Clarke" userId="S::joshuajoseph.clarke@prism.training::e867c3f4-8cc5-4c12-8d21-8fb1aa250958" providerId="AD" clId="Web-{6006BFC0-9900-CA00-C388-B4144E37AA63}" dt="2023-07-26T14:17:26.438" v="2"/>
          <pc:sldLayoutMkLst>
            <pc:docMk/>
            <pc:sldMasterMk cId="481651583" sldId="2147483672"/>
            <pc:sldLayoutMk cId="602749966" sldId="2147483680"/>
          </pc:sldLayoutMkLst>
        </pc:sldLayoutChg>
        <pc:sldLayoutChg chg="add replId">
          <pc:chgData name="Joshua Joseph Clarke" userId="S::joshuajoseph.clarke@prism.training::e867c3f4-8cc5-4c12-8d21-8fb1aa250958" providerId="AD" clId="Web-{6006BFC0-9900-CA00-C388-B4144E37AA63}" dt="2023-07-26T14:17:26.438" v="2"/>
          <pc:sldLayoutMkLst>
            <pc:docMk/>
            <pc:sldMasterMk cId="481651583" sldId="2147483672"/>
            <pc:sldLayoutMk cId="2699364333" sldId="2147483681"/>
          </pc:sldLayoutMkLst>
        </pc:sldLayoutChg>
        <pc:sldLayoutChg chg="add replId">
          <pc:chgData name="Joshua Joseph Clarke" userId="S::joshuajoseph.clarke@prism.training::e867c3f4-8cc5-4c12-8d21-8fb1aa250958" providerId="AD" clId="Web-{6006BFC0-9900-CA00-C388-B4144E37AA63}" dt="2023-07-26T14:17:26.438" v="2"/>
          <pc:sldLayoutMkLst>
            <pc:docMk/>
            <pc:sldMasterMk cId="481651583" sldId="2147483672"/>
            <pc:sldLayoutMk cId="1185689298" sldId="2147483682"/>
          </pc:sldLayoutMkLst>
        </pc:sldLayoutChg>
        <pc:sldLayoutChg chg="add replId">
          <pc:chgData name="Joshua Joseph Clarke" userId="S::joshuajoseph.clarke@prism.training::e867c3f4-8cc5-4c12-8d21-8fb1aa250958" providerId="AD" clId="Web-{6006BFC0-9900-CA00-C388-B4144E37AA63}" dt="2023-07-26T14:17:26.438" v="2"/>
          <pc:sldLayoutMkLst>
            <pc:docMk/>
            <pc:sldMasterMk cId="481651583" sldId="2147483672"/>
            <pc:sldLayoutMk cId="3657251805" sldId="2147483683"/>
          </pc:sldLayoutMkLst>
        </pc:sldLayoutChg>
      </pc:sldMasterChg>
    </pc:docChg>
  </pc:docChgLst>
  <pc:docChgLst>
    <pc:chgData name="Remy Tran" userId="S::remy.tran@prism.training::6b2fb2ec-05f3-4cfe-8a35-3ea676fa219c" providerId="AD" clId="Web-{5D25E3A4-1E0C-12B7-FF0D-1A659261501E}"/>
    <pc:docChg chg="addSld delSld modSld sldOrd">
      <pc:chgData name="Remy Tran" userId="S::remy.tran@prism.training::6b2fb2ec-05f3-4cfe-8a35-3ea676fa219c" providerId="AD" clId="Web-{5D25E3A4-1E0C-12B7-FF0D-1A659261501E}" dt="2023-07-28T10:53:39.574" v="988"/>
      <pc:docMkLst>
        <pc:docMk/>
      </pc:docMkLst>
      <pc:sldChg chg="delSp">
        <pc:chgData name="Remy Tran" userId="S::remy.tran@prism.training::6b2fb2ec-05f3-4cfe-8a35-3ea676fa219c" providerId="AD" clId="Web-{5D25E3A4-1E0C-12B7-FF0D-1A659261501E}" dt="2023-07-28T09:44:20.231" v="494"/>
        <pc:sldMkLst>
          <pc:docMk/>
          <pc:sldMk cId="109857222" sldId="256"/>
        </pc:sldMkLst>
        <pc:spChg chg="del">
          <ac:chgData name="Remy Tran" userId="S::remy.tran@prism.training::6b2fb2ec-05f3-4cfe-8a35-3ea676fa219c" providerId="AD" clId="Web-{5D25E3A4-1E0C-12B7-FF0D-1A659261501E}" dt="2023-07-28T09:44:20.231" v="494"/>
          <ac:spMkLst>
            <pc:docMk/>
            <pc:sldMk cId="109857222" sldId="256"/>
            <ac:spMk id="19" creationId="{425D7E74-C013-B0AF-A061-0279BEF8C770}"/>
          </ac:spMkLst>
        </pc:spChg>
      </pc:sldChg>
      <pc:sldChg chg="modSp ord">
        <pc:chgData name="Remy Tran" userId="S::remy.tran@prism.training::6b2fb2ec-05f3-4cfe-8a35-3ea676fa219c" providerId="AD" clId="Web-{5D25E3A4-1E0C-12B7-FF0D-1A659261501E}" dt="2023-07-28T10:49:21.886" v="982" actId="20577"/>
        <pc:sldMkLst>
          <pc:docMk/>
          <pc:sldMk cId="2102136643" sldId="257"/>
        </pc:sldMkLst>
        <pc:spChg chg="mod">
          <ac:chgData name="Remy Tran" userId="S::remy.tran@prism.training::6b2fb2ec-05f3-4cfe-8a35-3ea676fa219c" providerId="AD" clId="Web-{5D25E3A4-1E0C-12B7-FF0D-1A659261501E}" dt="2023-07-28T10:49:21.886" v="982" actId="20577"/>
          <ac:spMkLst>
            <pc:docMk/>
            <pc:sldMk cId="2102136643" sldId="257"/>
            <ac:spMk id="9" creationId="{2A20E761-5F0E-4D79-87B4-BA9918FB4760}"/>
          </ac:spMkLst>
        </pc:spChg>
      </pc:sldChg>
      <pc:sldChg chg="modSp">
        <pc:chgData name="Remy Tran" userId="S::remy.tran@prism.training::6b2fb2ec-05f3-4cfe-8a35-3ea676fa219c" providerId="AD" clId="Web-{5D25E3A4-1E0C-12B7-FF0D-1A659261501E}" dt="2023-07-28T10:47:53.286" v="917" actId="20577"/>
        <pc:sldMkLst>
          <pc:docMk/>
          <pc:sldMk cId="480750868" sldId="258"/>
        </pc:sldMkLst>
        <pc:spChg chg="mod">
          <ac:chgData name="Remy Tran" userId="S::remy.tran@prism.training::6b2fb2ec-05f3-4cfe-8a35-3ea676fa219c" providerId="AD" clId="Web-{5D25E3A4-1E0C-12B7-FF0D-1A659261501E}" dt="2023-07-28T10:47:53.286" v="917" actId="20577"/>
          <ac:spMkLst>
            <pc:docMk/>
            <pc:sldMk cId="480750868" sldId="258"/>
            <ac:spMk id="3" creationId="{5E7F2A38-F54B-1E7C-A4EC-8748F853AE4C}"/>
          </ac:spMkLst>
        </pc:spChg>
      </pc:sldChg>
      <pc:sldChg chg="addSp delSp modSp modCm modNotes">
        <pc:chgData name="Remy Tran" userId="S::remy.tran@prism.training::6b2fb2ec-05f3-4cfe-8a35-3ea676fa219c" providerId="AD" clId="Web-{5D25E3A4-1E0C-12B7-FF0D-1A659261501E}" dt="2023-07-28T10:44:09.585" v="878"/>
        <pc:sldMkLst>
          <pc:docMk/>
          <pc:sldMk cId="498327907" sldId="259"/>
        </pc:sldMkLst>
        <pc:spChg chg="add del mod">
          <ac:chgData name="Remy Tran" userId="S::remy.tran@prism.training::6b2fb2ec-05f3-4cfe-8a35-3ea676fa219c" providerId="AD" clId="Web-{5D25E3A4-1E0C-12B7-FF0D-1A659261501E}" dt="2023-07-28T07:29:35.643" v="9"/>
          <ac:spMkLst>
            <pc:docMk/>
            <pc:sldMk cId="498327907" sldId="259"/>
            <ac:spMk id="3" creationId="{FC40342A-81D8-0614-D70C-4FE8776CB058}"/>
          </ac:spMkLst>
        </pc:spChg>
        <pc:spChg chg="mod">
          <ac:chgData name="Remy Tran" userId="S::remy.tran@prism.training::6b2fb2ec-05f3-4cfe-8a35-3ea676fa219c" providerId="AD" clId="Web-{5D25E3A4-1E0C-12B7-FF0D-1A659261501E}" dt="2023-07-28T09:53:27.219" v="745" actId="20577"/>
          <ac:spMkLst>
            <pc:docMk/>
            <pc:sldMk cId="498327907" sldId="259"/>
            <ac:spMk id="8" creationId="{4C85919F-0BB7-3F04-8B09-7DD8A5A3B0F8}"/>
          </ac:spMkLst>
        </pc:spChg>
        <pc:graphicFrameChg chg="add mod modGraphic">
          <ac:chgData name="Remy Tran" userId="S::remy.tran@prism.training::6b2fb2ec-05f3-4cfe-8a35-3ea676fa219c" providerId="AD" clId="Web-{5D25E3A4-1E0C-12B7-FF0D-1A659261501E}" dt="2023-07-28T09:38:54.757" v="455"/>
          <ac:graphicFrameMkLst>
            <pc:docMk/>
            <pc:sldMk cId="498327907" sldId="259"/>
            <ac:graphicFrameMk id="3" creationId="{3990B633-A2F2-CB6B-D884-65CC5799ADD5}"/>
          </ac:graphicFrameMkLst>
        </pc:graphicFrameChg>
        <pc:picChg chg="add mod">
          <ac:chgData name="Remy Tran" userId="S::remy.tran@prism.training::6b2fb2ec-05f3-4cfe-8a35-3ea676fa219c" providerId="AD" clId="Web-{5D25E3A4-1E0C-12B7-FF0D-1A659261501E}" dt="2023-07-28T08:56:19.361" v="217" actId="14100"/>
          <ac:picMkLst>
            <pc:docMk/>
            <pc:sldMk cId="498327907" sldId="259"/>
            <ac:picMk id="4" creationId="{533BDBBC-2CC4-367C-16D1-9F3F9E220DD6}"/>
          </ac:picMkLst>
        </pc:picChg>
        <pc:extLst>
          <p:ext xmlns:p="http://schemas.openxmlformats.org/presentationml/2006/main" uri="{D6D511B9-2390-475A-947B-AFAB55BFBCF1}">
            <pc226:cmChg xmlns:pc226="http://schemas.microsoft.com/office/powerpoint/2022/06/main/command" chg="mod">
              <pc226:chgData name="Remy Tran" userId="S::remy.tran@prism.training::6b2fb2ec-05f3-4cfe-8a35-3ea676fa219c" providerId="AD" clId="Web-{5D25E3A4-1E0C-12B7-FF0D-1A659261501E}" dt="2023-07-28T07:39:25.429" v="68"/>
              <pc2:cmMkLst xmlns:pc2="http://schemas.microsoft.com/office/powerpoint/2019/9/main/command">
                <pc:docMk/>
                <pc:sldMk cId="498327907" sldId="259"/>
                <pc2:cmMk id="{01C0F50F-EA3E-489A-9C89-B545452DD2AE}"/>
              </pc2:cmMkLst>
            </pc226:cmChg>
            <pc226:cmChg xmlns:pc226="http://schemas.microsoft.com/office/powerpoint/2022/06/main/command" chg="mod">
              <pc226:chgData name="Remy Tran" userId="S::remy.tran@prism.training::6b2fb2ec-05f3-4cfe-8a35-3ea676fa219c" providerId="AD" clId="Web-{5D25E3A4-1E0C-12B7-FF0D-1A659261501E}" dt="2023-07-28T07:39:29.617" v="69"/>
              <pc2:cmMkLst xmlns:pc2="http://schemas.microsoft.com/office/powerpoint/2019/9/main/command">
                <pc:docMk/>
                <pc:sldMk cId="498327907" sldId="259"/>
                <pc2:cmMk id="{BE7C7DAA-42C5-4FF7-97DD-1A8BB5885CBE}"/>
              </pc2:cmMkLst>
            </pc226:cmChg>
            <pc226:cmChg xmlns:pc226="http://schemas.microsoft.com/office/powerpoint/2022/06/main/command" chg="">
              <pc226:chgData name="Remy Tran" userId="S::remy.tran@prism.training::6b2fb2ec-05f3-4cfe-8a35-3ea676fa219c" providerId="AD" clId="Web-{5D25E3A4-1E0C-12B7-FF0D-1A659261501E}" dt="2023-07-28T08:06:05.235" v="213"/>
              <pc2:cmMkLst xmlns:pc2="http://schemas.microsoft.com/office/powerpoint/2019/9/main/command">
                <pc:docMk/>
                <pc:sldMk cId="498327907" sldId="259"/>
                <pc2:cmMk id="{E2659FC7-A606-4EE4-AF39-368B2901E5ED}"/>
              </pc2:cmMkLst>
              <pc226:cmRplyChg chg="add">
                <pc226:chgData name="Remy Tran" userId="S::remy.tran@prism.training::6b2fb2ec-05f3-4cfe-8a35-3ea676fa219c" providerId="AD" clId="Web-{5D25E3A4-1E0C-12B7-FF0D-1A659261501E}" dt="2023-07-28T08:06:05.235" v="213"/>
                <pc2:cmRplyMkLst xmlns:pc2="http://schemas.microsoft.com/office/powerpoint/2019/9/main/command">
                  <pc:docMk/>
                  <pc:sldMk cId="498327907" sldId="259"/>
                  <pc2:cmMk id="{E2659FC7-A606-4EE4-AF39-368B2901E5ED}"/>
                  <pc2:cmRplyMk id="{56BDB61C-A411-4786-8AD8-432B6F0AA0E0}"/>
                </pc2:cmRplyMkLst>
              </pc226:cmRplyChg>
            </pc226:cmChg>
          </p:ext>
        </pc:extLst>
      </pc:sldChg>
      <pc:sldChg chg="new del">
        <pc:chgData name="Remy Tran" userId="S::remy.tran@prism.training::6b2fb2ec-05f3-4cfe-8a35-3ea676fa219c" providerId="AD" clId="Web-{5D25E3A4-1E0C-12B7-FF0D-1A659261501E}" dt="2023-07-28T10:49:32.761" v="984"/>
        <pc:sldMkLst>
          <pc:docMk/>
          <pc:sldMk cId="2396226242" sldId="269"/>
        </pc:sldMkLst>
      </pc:sldChg>
      <pc:sldChg chg="addSp delSp modSp new">
        <pc:chgData name="Remy Tran" userId="S::remy.tran@prism.training::6b2fb2ec-05f3-4cfe-8a35-3ea676fa219c" providerId="AD" clId="Web-{5D25E3A4-1E0C-12B7-FF0D-1A659261501E}" dt="2023-07-28T10:53:39.574" v="988"/>
        <pc:sldMkLst>
          <pc:docMk/>
          <pc:sldMk cId="3502047333" sldId="269"/>
        </pc:sldMkLst>
        <pc:spChg chg="del">
          <ac:chgData name="Remy Tran" userId="S::remy.tran@prism.training::6b2fb2ec-05f3-4cfe-8a35-3ea676fa219c" providerId="AD" clId="Web-{5D25E3A4-1E0C-12B7-FF0D-1A659261501E}" dt="2023-07-28T10:53:32.167" v="986"/>
          <ac:spMkLst>
            <pc:docMk/>
            <pc:sldMk cId="3502047333" sldId="269"/>
            <ac:spMk id="3" creationId="{0F70C89D-CA5E-CDA2-DDF2-EA7B5BCC9608}"/>
          </ac:spMkLst>
        </pc:spChg>
        <pc:spChg chg="add del mod">
          <ac:chgData name="Remy Tran" userId="S::remy.tran@prism.training::6b2fb2ec-05f3-4cfe-8a35-3ea676fa219c" providerId="AD" clId="Web-{5D25E3A4-1E0C-12B7-FF0D-1A659261501E}" dt="2023-07-28T10:53:39.574" v="988"/>
          <ac:spMkLst>
            <pc:docMk/>
            <pc:sldMk cId="3502047333" sldId="269"/>
            <ac:spMk id="6" creationId="{4E4AB66F-6FD2-DD22-627D-023912EDF2B6}"/>
          </ac:spMkLst>
        </pc:spChg>
        <pc:picChg chg="add del mod ord">
          <ac:chgData name="Remy Tran" userId="S::remy.tran@prism.training::6b2fb2ec-05f3-4cfe-8a35-3ea676fa219c" providerId="AD" clId="Web-{5D25E3A4-1E0C-12B7-FF0D-1A659261501E}" dt="2023-07-28T10:53:33.589" v="987"/>
          <ac:picMkLst>
            <pc:docMk/>
            <pc:sldMk cId="3502047333" sldId="269"/>
            <ac:picMk id="4" creationId="{90CDA833-CB6F-B847-BBA8-901CF15B18E5}"/>
          </ac:picMkLst>
        </pc:picChg>
        <pc:picChg chg="add mod ord">
          <ac:chgData name="Remy Tran" userId="S::remy.tran@prism.training::6b2fb2ec-05f3-4cfe-8a35-3ea676fa219c" providerId="AD" clId="Web-{5D25E3A4-1E0C-12B7-FF0D-1A659261501E}" dt="2023-07-28T10:53:39.574" v="988"/>
          <ac:picMkLst>
            <pc:docMk/>
            <pc:sldMk cId="3502047333" sldId="269"/>
            <ac:picMk id="7" creationId="{08B8C9F4-97CB-B3B9-B0C1-2546FE0C64DB}"/>
          </ac:picMkLst>
        </pc:picChg>
      </pc:sldChg>
    </pc:docChg>
  </pc:docChgLst>
  <pc:docChgLst>
    <pc:chgData name="Sohaib Raja" userId="S::sohaib.raja@prism.training::ec3dba39-e27d-4277-a2d7-795f6b9915bf" providerId="AD" clId="Web-{4F57B38F-37A4-7F56-C6F8-4DF6FF0D30AF}"/>
    <pc:docChg chg="modSld">
      <pc:chgData name="Sohaib Raja" userId="S::sohaib.raja@prism.training::ec3dba39-e27d-4277-a2d7-795f6b9915bf" providerId="AD" clId="Web-{4F57B38F-37A4-7F56-C6F8-4DF6FF0D30AF}" dt="2023-07-28T12:03:51.961" v="28" actId="1076"/>
      <pc:docMkLst>
        <pc:docMk/>
      </pc:docMkLst>
      <pc:sldChg chg="addSp modSp">
        <pc:chgData name="Sohaib Raja" userId="S::sohaib.raja@prism.training::ec3dba39-e27d-4277-a2d7-795f6b9915bf" providerId="AD" clId="Web-{4F57B38F-37A4-7F56-C6F8-4DF6FF0D30AF}" dt="2023-07-28T12:03:51.961" v="28" actId="1076"/>
        <pc:sldMkLst>
          <pc:docMk/>
          <pc:sldMk cId="1590483964" sldId="266"/>
        </pc:sldMkLst>
        <pc:spChg chg="add mod">
          <ac:chgData name="Sohaib Raja" userId="S::sohaib.raja@prism.training::ec3dba39-e27d-4277-a2d7-795f6b9915bf" providerId="AD" clId="Web-{4F57B38F-37A4-7F56-C6F8-4DF6FF0D30AF}" dt="2023-07-28T12:03:27.351" v="23" actId="1076"/>
          <ac:spMkLst>
            <pc:docMk/>
            <pc:sldMk cId="1590483964" sldId="266"/>
            <ac:spMk id="3" creationId="{CC04C1DE-C6D7-D98B-4698-B3F4AC0B910E}"/>
          </ac:spMkLst>
        </pc:spChg>
        <pc:spChg chg="add mod">
          <ac:chgData name="Sohaib Raja" userId="S::sohaib.raja@prism.training::ec3dba39-e27d-4277-a2d7-795f6b9915bf" providerId="AD" clId="Web-{4F57B38F-37A4-7F56-C6F8-4DF6FF0D30AF}" dt="2023-07-28T12:03:39.007" v="26" actId="1076"/>
          <ac:spMkLst>
            <pc:docMk/>
            <pc:sldMk cId="1590483964" sldId="266"/>
            <ac:spMk id="4" creationId="{69012C82-46D6-4E7B-78AA-3C008B89BA41}"/>
          </ac:spMkLst>
        </pc:spChg>
        <pc:spChg chg="add mod">
          <ac:chgData name="Sohaib Raja" userId="S::sohaib.raja@prism.training::ec3dba39-e27d-4277-a2d7-795f6b9915bf" providerId="AD" clId="Web-{4F57B38F-37A4-7F56-C6F8-4DF6FF0D30AF}" dt="2023-07-28T12:03:51.961" v="28" actId="1076"/>
          <ac:spMkLst>
            <pc:docMk/>
            <pc:sldMk cId="1590483964" sldId="266"/>
            <ac:spMk id="5" creationId="{62009048-874E-9E9B-F4B4-13E37C868E8F}"/>
          </ac:spMkLst>
        </pc:spChg>
        <pc:spChg chg="mod">
          <ac:chgData name="Sohaib Raja" userId="S::sohaib.raja@prism.training::ec3dba39-e27d-4277-a2d7-795f6b9915bf" providerId="AD" clId="Web-{4F57B38F-37A4-7F56-C6F8-4DF6FF0D30AF}" dt="2023-07-28T12:03:18.069" v="21" actId="20577"/>
          <ac:spMkLst>
            <pc:docMk/>
            <pc:sldMk cId="1590483964" sldId="266"/>
            <ac:spMk id="18" creationId="{C3769E9B-F588-25E4-CF95-D937FAA23EA0}"/>
          </ac:spMkLst>
        </pc:spChg>
      </pc:sldChg>
    </pc:docChg>
  </pc:docChgLst>
  <pc:docChgLst>
    <pc:chgData name="Remy Tran" userId="S::remy.tran@prism.training::6b2fb2ec-05f3-4cfe-8a35-3ea676fa219c" providerId="AD" clId="Web-{1490DC99-118D-002F-4999-9E1FBF0DDC3E}"/>
    <pc:docChg chg="modSld">
      <pc:chgData name="Remy Tran" userId="S::remy.tran@prism.training::6b2fb2ec-05f3-4cfe-8a35-3ea676fa219c" providerId="AD" clId="Web-{1490DC99-118D-002F-4999-9E1FBF0DDC3E}" dt="2023-07-27T10:48:34.488" v="98" actId="20577"/>
      <pc:docMkLst>
        <pc:docMk/>
      </pc:docMkLst>
      <pc:sldChg chg="modSp">
        <pc:chgData name="Remy Tran" userId="S::remy.tran@prism.training::6b2fb2ec-05f3-4cfe-8a35-3ea676fa219c" providerId="AD" clId="Web-{1490DC99-118D-002F-4999-9E1FBF0DDC3E}" dt="2023-07-27T10:26:32.357" v="9" actId="20577"/>
        <pc:sldMkLst>
          <pc:docMk/>
          <pc:sldMk cId="109857222" sldId="256"/>
        </pc:sldMkLst>
        <pc:spChg chg="mod">
          <ac:chgData name="Remy Tran" userId="S::remy.tran@prism.training::6b2fb2ec-05f3-4cfe-8a35-3ea676fa219c" providerId="AD" clId="Web-{1490DC99-118D-002F-4999-9E1FBF0DDC3E}" dt="2023-07-27T10:26:21.528" v="4" actId="1076"/>
          <ac:spMkLst>
            <pc:docMk/>
            <pc:sldMk cId="109857222" sldId="256"/>
            <ac:spMk id="2" creationId="{00000000-0000-0000-0000-000000000000}"/>
          </ac:spMkLst>
        </pc:spChg>
        <pc:spChg chg="mod">
          <ac:chgData name="Remy Tran" userId="S::remy.tran@prism.training::6b2fb2ec-05f3-4cfe-8a35-3ea676fa219c" providerId="AD" clId="Web-{1490DC99-118D-002F-4999-9E1FBF0DDC3E}" dt="2023-07-27T10:26:32.357" v="9" actId="20577"/>
          <ac:spMkLst>
            <pc:docMk/>
            <pc:sldMk cId="109857222" sldId="256"/>
            <ac:spMk id="3" creationId="{00000000-0000-0000-0000-000000000000}"/>
          </ac:spMkLst>
        </pc:spChg>
      </pc:sldChg>
      <pc:sldChg chg="modSp">
        <pc:chgData name="Remy Tran" userId="S::remy.tran@prism.training::6b2fb2ec-05f3-4cfe-8a35-3ea676fa219c" providerId="AD" clId="Web-{1490DC99-118D-002F-4999-9E1FBF0DDC3E}" dt="2023-07-27T10:48:34.488" v="98" actId="20577"/>
        <pc:sldMkLst>
          <pc:docMk/>
          <pc:sldMk cId="2102136643" sldId="257"/>
        </pc:sldMkLst>
        <pc:spChg chg="mod">
          <ac:chgData name="Remy Tran" userId="S::remy.tran@prism.training::6b2fb2ec-05f3-4cfe-8a35-3ea676fa219c" providerId="AD" clId="Web-{1490DC99-118D-002F-4999-9E1FBF0DDC3E}" dt="2023-07-27T10:26:52.639" v="10" actId="1076"/>
          <ac:spMkLst>
            <pc:docMk/>
            <pc:sldMk cId="2102136643" sldId="257"/>
            <ac:spMk id="2" creationId="{6C093782-667F-81A2-D8F1-81366AC208DE}"/>
          </ac:spMkLst>
        </pc:spChg>
        <pc:spChg chg="mod">
          <ac:chgData name="Remy Tran" userId="S::remy.tran@prism.training::6b2fb2ec-05f3-4cfe-8a35-3ea676fa219c" providerId="AD" clId="Web-{1490DC99-118D-002F-4999-9E1FBF0DDC3E}" dt="2023-07-27T10:48:34.488" v="98" actId="20577"/>
          <ac:spMkLst>
            <pc:docMk/>
            <pc:sldMk cId="2102136643" sldId="257"/>
            <ac:spMk id="9" creationId="{2A20E761-5F0E-4D79-87B4-BA9918FB4760}"/>
          </ac:spMkLst>
        </pc:spChg>
      </pc:sldChg>
    </pc:docChg>
  </pc:docChgLst>
  <pc:docChgLst>
    <pc:chgData name="Remy Tran" userId="S::remy.tran@prism.training::6b2fb2ec-05f3-4cfe-8a35-3ea676fa219c" providerId="AD" clId="Web-{0C7EBCD1-292D-C2A2-9455-786BA53A688C}"/>
    <pc:docChg chg="mod addSld delSld modSld sldOrd">
      <pc:chgData name="Remy Tran" userId="S::remy.tran@prism.training::6b2fb2ec-05f3-4cfe-8a35-3ea676fa219c" providerId="AD" clId="Web-{0C7EBCD1-292D-C2A2-9455-786BA53A688C}" dt="2023-07-27T16:15:15.061" v="321" actId="1076"/>
      <pc:docMkLst>
        <pc:docMk/>
      </pc:docMkLst>
      <pc:sldChg chg="modSp">
        <pc:chgData name="Remy Tran" userId="S::remy.tran@prism.training::6b2fb2ec-05f3-4cfe-8a35-3ea676fa219c" providerId="AD" clId="Web-{0C7EBCD1-292D-C2A2-9455-786BA53A688C}" dt="2023-07-27T12:48:23.095" v="287" actId="1076"/>
        <pc:sldMkLst>
          <pc:docMk/>
          <pc:sldMk cId="109857222" sldId="256"/>
        </pc:sldMkLst>
        <pc:picChg chg="mod">
          <ac:chgData name="Remy Tran" userId="S::remy.tran@prism.training::6b2fb2ec-05f3-4cfe-8a35-3ea676fa219c" providerId="AD" clId="Web-{0C7EBCD1-292D-C2A2-9455-786BA53A688C}" dt="2023-07-27T12:48:23.095" v="287" actId="1076"/>
          <ac:picMkLst>
            <pc:docMk/>
            <pc:sldMk cId="109857222" sldId="256"/>
            <ac:picMk id="15" creationId="{B3143ACA-B8CB-1E0D-1544-11BF5B3E51CE}"/>
          </ac:picMkLst>
        </pc:picChg>
      </pc:sldChg>
      <pc:sldChg chg="ord">
        <pc:chgData name="Remy Tran" userId="S::remy.tran@prism.training::6b2fb2ec-05f3-4cfe-8a35-3ea676fa219c" providerId="AD" clId="Web-{0C7EBCD1-292D-C2A2-9455-786BA53A688C}" dt="2023-07-27T15:24:34.507" v="301"/>
        <pc:sldMkLst>
          <pc:docMk/>
          <pc:sldMk cId="2102136643" sldId="257"/>
        </pc:sldMkLst>
      </pc:sldChg>
      <pc:sldChg chg="modSp">
        <pc:chgData name="Remy Tran" userId="S::remy.tran@prism.training::6b2fb2ec-05f3-4cfe-8a35-3ea676fa219c" providerId="AD" clId="Web-{0C7EBCD1-292D-C2A2-9455-786BA53A688C}" dt="2023-07-27T12:48:35.252" v="288" actId="1076"/>
        <pc:sldMkLst>
          <pc:docMk/>
          <pc:sldMk cId="480750868" sldId="258"/>
        </pc:sldMkLst>
        <pc:spChg chg="mod">
          <ac:chgData name="Remy Tran" userId="S::remy.tran@prism.training::6b2fb2ec-05f3-4cfe-8a35-3ea676fa219c" providerId="AD" clId="Web-{0C7EBCD1-292D-C2A2-9455-786BA53A688C}" dt="2023-07-27T12:48:35.252" v="288" actId="1076"/>
          <ac:spMkLst>
            <pc:docMk/>
            <pc:sldMk cId="480750868" sldId="258"/>
            <ac:spMk id="3" creationId="{5E7F2A38-F54B-1E7C-A4EC-8748F853AE4C}"/>
          </ac:spMkLst>
        </pc:spChg>
      </pc:sldChg>
      <pc:sldChg chg="addSp delSp modSp">
        <pc:chgData name="Remy Tran" userId="S::remy.tran@prism.training::6b2fb2ec-05f3-4cfe-8a35-3ea676fa219c" providerId="AD" clId="Web-{0C7EBCD1-292D-C2A2-9455-786BA53A688C}" dt="2023-07-27T16:15:15.061" v="321" actId="1076"/>
        <pc:sldMkLst>
          <pc:docMk/>
          <pc:sldMk cId="498327907" sldId="259"/>
        </pc:sldMkLst>
        <pc:spChg chg="mod">
          <ac:chgData name="Remy Tran" userId="S::remy.tran@prism.training::6b2fb2ec-05f3-4cfe-8a35-3ea676fa219c" providerId="AD" clId="Web-{0C7EBCD1-292D-C2A2-9455-786BA53A688C}" dt="2023-07-27T16:15:15.061" v="321" actId="1076"/>
          <ac:spMkLst>
            <pc:docMk/>
            <pc:sldMk cId="498327907" sldId="259"/>
            <ac:spMk id="2" creationId="{ABB5C487-6E42-FEE2-65DF-FEE4099C01B9}"/>
          </ac:spMkLst>
        </pc:spChg>
        <pc:spChg chg="del">
          <ac:chgData name="Remy Tran" userId="S::remy.tran@prism.training::6b2fb2ec-05f3-4cfe-8a35-3ea676fa219c" providerId="AD" clId="Web-{0C7EBCD1-292D-C2A2-9455-786BA53A688C}" dt="2023-07-27T11:31:26.337" v="0"/>
          <ac:spMkLst>
            <pc:docMk/>
            <pc:sldMk cId="498327907" sldId="259"/>
            <ac:spMk id="3" creationId="{71070C83-7D2B-1B53-3B56-D6D8B43EED4C}"/>
          </ac:spMkLst>
        </pc:spChg>
        <pc:spChg chg="add del mod">
          <ac:chgData name="Remy Tran" userId="S::remy.tran@prism.training::6b2fb2ec-05f3-4cfe-8a35-3ea676fa219c" providerId="AD" clId="Web-{0C7EBCD1-292D-C2A2-9455-786BA53A688C}" dt="2023-07-27T15:09:06.224" v="300" actId="14100"/>
          <ac:spMkLst>
            <pc:docMk/>
            <pc:sldMk cId="498327907" sldId="259"/>
            <ac:spMk id="8" creationId="{4C85919F-0BB7-3F04-8B09-7DD8A5A3B0F8}"/>
          </ac:spMkLst>
        </pc:spChg>
        <pc:graphicFrameChg chg="add del mod ord modGraphic">
          <ac:chgData name="Remy Tran" userId="S::remy.tran@prism.training::6b2fb2ec-05f3-4cfe-8a35-3ea676fa219c" providerId="AD" clId="Web-{0C7EBCD1-292D-C2A2-9455-786BA53A688C}" dt="2023-07-27T11:31:34.181" v="6"/>
          <ac:graphicFrameMkLst>
            <pc:docMk/>
            <pc:sldMk cId="498327907" sldId="259"/>
            <ac:graphicFrameMk id="5" creationId="{E0E4BBC4-B8F8-7FFB-D1E3-0B4781261498}"/>
          </ac:graphicFrameMkLst>
        </pc:graphicFrameChg>
        <pc:picChg chg="add del mod">
          <ac:chgData name="Remy Tran" userId="S::remy.tran@prism.training::6b2fb2ec-05f3-4cfe-8a35-3ea676fa219c" providerId="AD" clId="Web-{0C7EBCD1-292D-C2A2-9455-786BA53A688C}" dt="2023-07-27T11:31:50.525" v="9"/>
          <ac:picMkLst>
            <pc:docMk/>
            <pc:sldMk cId="498327907" sldId="259"/>
            <ac:picMk id="6" creationId="{29269A43-9184-1125-73CA-867C9FDD7B61}"/>
          </ac:picMkLst>
        </pc:picChg>
        <pc:picChg chg="add del mod">
          <ac:chgData name="Remy Tran" userId="S::remy.tran@prism.training::6b2fb2ec-05f3-4cfe-8a35-3ea676fa219c" providerId="AD" clId="Web-{0C7EBCD1-292D-C2A2-9455-786BA53A688C}" dt="2023-07-27T11:42:37.891" v="19"/>
          <ac:picMkLst>
            <pc:docMk/>
            <pc:sldMk cId="498327907" sldId="259"/>
            <ac:picMk id="9" creationId="{E5160DAE-17CA-9CCB-1C3F-BAE10AABDA1D}"/>
          </ac:picMkLst>
        </pc:picChg>
        <pc:picChg chg="add del mod ord">
          <ac:chgData name="Remy Tran" userId="S::remy.tran@prism.training::6b2fb2ec-05f3-4cfe-8a35-3ea676fa219c" providerId="AD" clId="Web-{0C7EBCD1-292D-C2A2-9455-786BA53A688C}" dt="2023-07-27T11:44:49.957" v="21"/>
          <ac:picMkLst>
            <pc:docMk/>
            <pc:sldMk cId="498327907" sldId="259"/>
            <ac:picMk id="10" creationId="{193E5743-41BE-9A84-2974-C4AF80309A79}"/>
          </ac:picMkLst>
        </pc:picChg>
        <pc:picChg chg="add del mod ord">
          <ac:chgData name="Remy Tran" userId="S::remy.tran@prism.training::6b2fb2ec-05f3-4cfe-8a35-3ea676fa219c" providerId="AD" clId="Web-{0C7EBCD1-292D-C2A2-9455-786BA53A688C}" dt="2023-07-27T11:44:53.723" v="23"/>
          <ac:picMkLst>
            <pc:docMk/>
            <pc:sldMk cId="498327907" sldId="259"/>
            <ac:picMk id="11" creationId="{58F51960-6A81-E3B1-488C-5A7F650B86C3}"/>
          </ac:picMkLst>
        </pc:picChg>
        <pc:picChg chg="add del mod">
          <ac:chgData name="Remy Tran" userId="S::remy.tran@prism.training::6b2fb2ec-05f3-4cfe-8a35-3ea676fa219c" providerId="AD" clId="Web-{0C7EBCD1-292D-C2A2-9455-786BA53A688C}" dt="2023-07-27T15:07:14.769" v="296"/>
          <ac:picMkLst>
            <pc:docMk/>
            <pc:sldMk cId="498327907" sldId="259"/>
            <ac:picMk id="13" creationId="{7CAA2134-7A4A-DF11-C76C-A0C97062CA1C}"/>
          </ac:picMkLst>
        </pc:picChg>
      </pc:sldChg>
      <pc:sldChg chg="modSp">
        <pc:chgData name="Remy Tran" userId="S::remy.tran@prism.training::6b2fb2ec-05f3-4cfe-8a35-3ea676fa219c" providerId="AD" clId="Web-{0C7EBCD1-292D-C2A2-9455-786BA53A688C}" dt="2023-07-27T15:06:14.284" v="295" actId="1076"/>
        <pc:sldMkLst>
          <pc:docMk/>
          <pc:sldMk cId="2651515803" sldId="261"/>
        </pc:sldMkLst>
        <pc:picChg chg="mod">
          <ac:chgData name="Remy Tran" userId="S::remy.tran@prism.training::6b2fb2ec-05f3-4cfe-8a35-3ea676fa219c" providerId="AD" clId="Web-{0C7EBCD1-292D-C2A2-9455-786BA53A688C}" dt="2023-07-27T15:06:14.284" v="295" actId="1076"/>
          <ac:picMkLst>
            <pc:docMk/>
            <pc:sldMk cId="2651515803" sldId="261"/>
            <ac:picMk id="17" creationId="{090897BC-4A23-DDEA-75FF-1C2A3F0E7175}"/>
          </ac:picMkLst>
        </pc:picChg>
      </pc:sldChg>
      <pc:sldChg chg="addSp delSp modSp addCm">
        <pc:chgData name="Remy Tran" userId="S::remy.tran@prism.training::6b2fb2ec-05f3-4cfe-8a35-3ea676fa219c" providerId="AD" clId="Web-{0C7EBCD1-292D-C2A2-9455-786BA53A688C}" dt="2023-07-27T15:07:31.676" v="299"/>
        <pc:sldMkLst>
          <pc:docMk/>
          <pc:sldMk cId="609660534" sldId="262"/>
        </pc:sldMkLst>
        <pc:spChg chg="del">
          <ac:chgData name="Remy Tran" userId="S::remy.tran@prism.training::6b2fb2ec-05f3-4cfe-8a35-3ea676fa219c" providerId="AD" clId="Web-{0C7EBCD1-292D-C2A2-9455-786BA53A688C}" dt="2023-07-27T15:07:18.363" v="297"/>
          <ac:spMkLst>
            <pc:docMk/>
            <pc:sldMk cId="609660534" sldId="262"/>
            <ac:spMk id="3" creationId="{2FD75F58-A66D-3EA7-5A21-8147FFAABACD}"/>
          </ac:spMkLst>
        </pc:spChg>
        <pc:picChg chg="add mod ord">
          <ac:chgData name="Remy Tran" userId="S::remy.tran@prism.training::6b2fb2ec-05f3-4cfe-8a35-3ea676fa219c" providerId="AD" clId="Web-{0C7EBCD1-292D-C2A2-9455-786BA53A688C}" dt="2023-07-27T15:07:18.363" v="297"/>
          <ac:picMkLst>
            <pc:docMk/>
            <pc:sldMk cId="609660534" sldId="262"/>
            <ac:picMk id="4" creationId="{C9EAD05F-8788-51E1-20E2-CAF369A1410C}"/>
          </ac:picMkLst>
        </pc:picChg>
        <pc:extLst>
          <p:ext xmlns:p="http://schemas.openxmlformats.org/presentationml/2006/main" uri="{D6D511B9-2390-475A-947B-AFAB55BFBCF1}">
            <pc226:cmChg xmlns:pc226="http://schemas.microsoft.com/office/powerpoint/2022/06/main/command" chg="add">
              <pc226:chgData name="Remy Tran" userId="S::remy.tran@prism.training::6b2fb2ec-05f3-4cfe-8a35-3ea676fa219c" providerId="AD" clId="Web-{0C7EBCD1-292D-C2A2-9455-786BA53A688C}" dt="2023-07-27T15:07:31.676" v="299"/>
              <pc2:cmMkLst xmlns:pc2="http://schemas.microsoft.com/office/powerpoint/2019/9/main/command">
                <pc:docMk/>
                <pc:sldMk cId="609660534" sldId="262"/>
                <pc2:cmMk id="{6144AAAF-0E2C-4588-927E-685294854C27}"/>
              </pc2:cmMkLst>
            </pc226:cmChg>
          </p:ext>
        </pc:extLst>
      </pc:sldChg>
      <pc:sldChg chg="modSp ord">
        <pc:chgData name="Remy Tran" userId="S::remy.tran@prism.training::6b2fb2ec-05f3-4cfe-8a35-3ea676fa219c" providerId="AD" clId="Web-{0C7EBCD1-292D-C2A2-9455-786BA53A688C}" dt="2023-07-27T16:13:51.480" v="307" actId="1076"/>
        <pc:sldMkLst>
          <pc:docMk/>
          <pc:sldMk cId="1590483964" sldId="266"/>
        </pc:sldMkLst>
        <pc:picChg chg="mod">
          <ac:chgData name="Remy Tran" userId="S::remy.tran@prism.training::6b2fb2ec-05f3-4cfe-8a35-3ea676fa219c" providerId="AD" clId="Web-{0C7EBCD1-292D-C2A2-9455-786BA53A688C}" dt="2023-07-27T16:13:51.464" v="305" actId="1076"/>
          <ac:picMkLst>
            <pc:docMk/>
            <pc:sldMk cId="1590483964" sldId="266"/>
            <ac:picMk id="10" creationId="{57BF5EF8-69D5-4217-078C-71DBFB9BCD49}"/>
          </ac:picMkLst>
        </pc:picChg>
        <pc:picChg chg="mod">
          <ac:chgData name="Remy Tran" userId="S::remy.tran@prism.training::6b2fb2ec-05f3-4cfe-8a35-3ea676fa219c" providerId="AD" clId="Web-{0C7EBCD1-292D-C2A2-9455-786BA53A688C}" dt="2023-07-27T16:13:51.464" v="306" actId="1076"/>
          <ac:picMkLst>
            <pc:docMk/>
            <pc:sldMk cId="1590483964" sldId="266"/>
            <ac:picMk id="12" creationId="{4D315579-B92C-D6AE-A781-B6783BEF5C04}"/>
          </ac:picMkLst>
        </pc:picChg>
        <pc:picChg chg="mod">
          <ac:chgData name="Remy Tran" userId="S::remy.tran@prism.training::6b2fb2ec-05f3-4cfe-8a35-3ea676fa219c" providerId="AD" clId="Web-{0C7EBCD1-292D-C2A2-9455-786BA53A688C}" dt="2023-07-27T16:13:51.480" v="307" actId="1076"/>
          <ac:picMkLst>
            <pc:docMk/>
            <pc:sldMk cId="1590483964" sldId="266"/>
            <ac:picMk id="14" creationId="{67A55C1A-C875-CE64-6CAC-B199345A1236}"/>
          </ac:picMkLst>
        </pc:picChg>
      </pc:sldChg>
      <pc:sldChg chg="addSp delSp modSp new del">
        <pc:chgData name="Remy Tran" userId="S::remy.tran@prism.training::6b2fb2ec-05f3-4cfe-8a35-3ea676fa219c" providerId="AD" clId="Web-{0C7EBCD1-292D-C2A2-9455-786BA53A688C}" dt="2023-07-27T12:03:31.277" v="278"/>
        <pc:sldMkLst>
          <pc:docMk/>
          <pc:sldMk cId="3124766858" sldId="266"/>
        </pc:sldMkLst>
        <pc:spChg chg="del">
          <ac:chgData name="Remy Tran" userId="S::remy.tran@prism.training::6b2fb2ec-05f3-4cfe-8a35-3ea676fa219c" providerId="AD" clId="Web-{0C7EBCD1-292D-C2A2-9455-786BA53A688C}" dt="2023-07-27T11:44:56.255" v="25"/>
          <ac:spMkLst>
            <pc:docMk/>
            <pc:sldMk cId="3124766858" sldId="266"/>
            <ac:spMk id="3" creationId="{33455A84-ED18-C9B7-A37D-3CFE5C4D25F8}"/>
          </ac:spMkLst>
        </pc:spChg>
        <pc:picChg chg="add mod ord">
          <ac:chgData name="Remy Tran" userId="S::remy.tran@prism.training::6b2fb2ec-05f3-4cfe-8a35-3ea676fa219c" providerId="AD" clId="Web-{0C7EBCD1-292D-C2A2-9455-786BA53A688C}" dt="2023-07-27T11:44:56.255" v="25"/>
          <ac:picMkLst>
            <pc:docMk/>
            <pc:sldMk cId="3124766858" sldId="266"/>
            <ac:picMk id="4" creationId="{843C195F-13E5-CCFE-0873-903E95B2ED06}"/>
          </ac:picMkLst>
        </pc:picChg>
      </pc:sldChg>
    </pc:docChg>
  </pc:docChgLst>
  <pc:docChgLst>
    <pc:chgData name="Remy Tran" userId="S::remy.tran@prism.training::6b2fb2ec-05f3-4cfe-8a35-3ea676fa219c" providerId="AD" clId="Web-{E7BFF87B-7B2F-00D9-E82C-DE9D86B6E1DE}"/>
    <pc:docChg chg="delSld modSld">
      <pc:chgData name="Remy Tran" userId="S::remy.tran@prism.training::6b2fb2ec-05f3-4cfe-8a35-3ea676fa219c" providerId="AD" clId="Web-{E7BFF87B-7B2F-00D9-E82C-DE9D86B6E1DE}" dt="2023-07-28T10:57:33.221" v="7" actId="14100"/>
      <pc:docMkLst>
        <pc:docMk/>
      </pc:docMkLst>
      <pc:sldChg chg="modSp">
        <pc:chgData name="Remy Tran" userId="S::remy.tran@prism.training::6b2fb2ec-05f3-4cfe-8a35-3ea676fa219c" providerId="AD" clId="Web-{E7BFF87B-7B2F-00D9-E82C-DE9D86B6E1DE}" dt="2023-07-28T10:57:33.221" v="7" actId="14100"/>
        <pc:sldMkLst>
          <pc:docMk/>
          <pc:sldMk cId="498327907" sldId="259"/>
        </pc:sldMkLst>
        <pc:spChg chg="mod">
          <ac:chgData name="Remy Tran" userId="S::remy.tran@prism.training::6b2fb2ec-05f3-4cfe-8a35-3ea676fa219c" providerId="AD" clId="Web-{E7BFF87B-7B2F-00D9-E82C-DE9D86B6E1DE}" dt="2023-07-28T10:57:15.877" v="4" actId="14100"/>
          <ac:spMkLst>
            <pc:docMk/>
            <pc:sldMk cId="498327907" sldId="259"/>
            <ac:spMk id="8" creationId="{4C85919F-0BB7-3F04-8B09-7DD8A5A3B0F8}"/>
          </ac:spMkLst>
        </pc:spChg>
        <pc:graphicFrameChg chg="mod">
          <ac:chgData name="Remy Tran" userId="S::remy.tran@prism.training::6b2fb2ec-05f3-4cfe-8a35-3ea676fa219c" providerId="AD" clId="Web-{E7BFF87B-7B2F-00D9-E82C-DE9D86B6E1DE}" dt="2023-07-28T10:57:33.221" v="7" actId="14100"/>
          <ac:graphicFrameMkLst>
            <pc:docMk/>
            <pc:sldMk cId="498327907" sldId="259"/>
            <ac:graphicFrameMk id="5" creationId="{44978037-E16C-2B54-5D27-A89AC4C652AD}"/>
          </ac:graphicFrameMkLst>
        </pc:graphicFrameChg>
      </pc:sldChg>
      <pc:sldChg chg="addSp delSp modSp del">
        <pc:chgData name="Remy Tran" userId="S::remy.tran@prism.training::6b2fb2ec-05f3-4cfe-8a35-3ea676fa219c" providerId="AD" clId="Web-{E7BFF87B-7B2F-00D9-E82C-DE9D86B6E1DE}" dt="2023-07-28T10:55:00.092" v="3"/>
        <pc:sldMkLst>
          <pc:docMk/>
          <pc:sldMk cId="3502047333" sldId="269"/>
        </pc:sldMkLst>
        <pc:spChg chg="add del mod">
          <ac:chgData name="Remy Tran" userId="S::remy.tran@prism.training::6b2fb2ec-05f3-4cfe-8a35-3ea676fa219c" providerId="AD" clId="Web-{E7BFF87B-7B2F-00D9-E82C-DE9D86B6E1DE}" dt="2023-07-28T10:54:49.685" v="1"/>
          <ac:spMkLst>
            <pc:docMk/>
            <pc:sldMk cId="3502047333" sldId="269"/>
            <ac:spMk id="4" creationId="{EE065338-E370-FC45-387D-B1B0C9128927}"/>
          </ac:spMkLst>
        </pc:spChg>
        <pc:spChg chg="add mod">
          <ac:chgData name="Remy Tran" userId="S::remy.tran@prism.training::6b2fb2ec-05f3-4cfe-8a35-3ea676fa219c" providerId="AD" clId="Web-{E7BFF87B-7B2F-00D9-E82C-DE9D86B6E1DE}" dt="2023-07-28T10:54:51.545" v="2"/>
          <ac:spMkLst>
            <pc:docMk/>
            <pc:sldMk cId="3502047333" sldId="269"/>
            <ac:spMk id="8" creationId="{C33BAF4B-4757-DA07-3877-17F7E07C0D7D}"/>
          </ac:spMkLst>
        </pc:spChg>
        <pc:picChg chg="add del mod ord">
          <ac:chgData name="Remy Tran" userId="S::remy.tran@prism.training::6b2fb2ec-05f3-4cfe-8a35-3ea676fa219c" providerId="AD" clId="Web-{E7BFF87B-7B2F-00D9-E82C-DE9D86B6E1DE}" dt="2023-07-28T10:54:51.545" v="2"/>
          <ac:picMkLst>
            <pc:docMk/>
            <pc:sldMk cId="3502047333" sldId="269"/>
            <ac:picMk id="5" creationId="{AC89FB1D-CA2E-8840-2C14-849662ED5547}"/>
          </ac:picMkLst>
        </pc:picChg>
        <pc:picChg chg="del">
          <ac:chgData name="Remy Tran" userId="S::remy.tran@prism.training::6b2fb2ec-05f3-4cfe-8a35-3ea676fa219c" providerId="AD" clId="Web-{E7BFF87B-7B2F-00D9-E82C-DE9D86B6E1DE}" dt="2023-07-28T10:54:11.372" v="0"/>
          <ac:picMkLst>
            <pc:docMk/>
            <pc:sldMk cId="3502047333" sldId="269"/>
            <ac:picMk id="7" creationId="{08B8C9F4-97CB-B3B9-B0C1-2546FE0C64DB}"/>
          </ac:picMkLst>
        </pc:picChg>
      </pc:sldChg>
    </pc:docChg>
  </pc:docChgLst>
  <pc:docChgLst>
    <pc:chgData name="Joshua Joseph Clarke" userId="S::joshuajoseph.clarke@prism.training::e867c3f4-8cc5-4c12-8d21-8fb1aa250958" providerId="AD" clId="Web-{3B608467-9448-0C1A-DA97-D69755E5718D}"/>
    <pc:docChg chg="modSld">
      <pc:chgData name="Joshua Joseph Clarke" userId="S::joshuajoseph.clarke@prism.training::e867c3f4-8cc5-4c12-8d21-8fb1aa250958" providerId="AD" clId="Web-{3B608467-9448-0C1A-DA97-D69755E5718D}" dt="2023-07-27T22:07:41.582" v="22" actId="20577"/>
      <pc:docMkLst>
        <pc:docMk/>
      </pc:docMkLst>
      <pc:sldChg chg="modSp">
        <pc:chgData name="Joshua Joseph Clarke" userId="S::joshuajoseph.clarke@prism.training::e867c3f4-8cc5-4c12-8d21-8fb1aa250958" providerId="AD" clId="Web-{3B608467-9448-0C1A-DA97-D69755E5718D}" dt="2023-07-27T22:07:41.582" v="22" actId="20577"/>
        <pc:sldMkLst>
          <pc:docMk/>
          <pc:sldMk cId="480750868" sldId="258"/>
        </pc:sldMkLst>
        <pc:spChg chg="mod">
          <ac:chgData name="Joshua Joseph Clarke" userId="S::joshuajoseph.clarke@prism.training::e867c3f4-8cc5-4c12-8d21-8fb1aa250958" providerId="AD" clId="Web-{3B608467-9448-0C1A-DA97-D69755E5718D}" dt="2023-07-27T22:07:41.582" v="22" actId="20577"/>
          <ac:spMkLst>
            <pc:docMk/>
            <pc:sldMk cId="480750868" sldId="258"/>
            <ac:spMk id="3" creationId="{5E7F2A38-F54B-1E7C-A4EC-8748F853AE4C}"/>
          </ac:spMkLst>
        </pc:spChg>
      </pc:sldChg>
    </pc:docChg>
  </pc:docChgLst>
  <pc:docChgLst>
    <pc:chgData name="Joshua Joseph Clarke" userId="S::joshuajoseph.clarke@prism.training::e867c3f4-8cc5-4c12-8d21-8fb1aa250958" providerId="AD" clId="Web-{25A50195-0211-E23F-0AC8-8AF82C20F200}"/>
    <pc:docChg chg="modSld">
      <pc:chgData name="Joshua Joseph Clarke" userId="S::joshuajoseph.clarke@prism.training::e867c3f4-8cc5-4c12-8d21-8fb1aa250958" providerId="AD" clId="Web-{25A50195-0211-E23F-0AC8-8AF82C20F200}" dt="2023-07-27T07:51:25.805" v="68" actId="20577"/>
      <pc:docMkLst>
        <pc:docMk/>
      </pc:docMkLst>
      <pc:sldChg chg="modSp">
        <pc:chgData name="Joshua Joseph Clarke" userId="S::joshuajoseph.clarke@prism.training::e867c3f4-8cc5-4c12-8d21-8fb1aa250958" providerId="AD" clId="Web-{25A50195-0211-E23F-0AC8-8AF82C20F200}" dt="2023-07-27T07:48:27.705" v="0" actId="14100"/>
        <pc:sldMkLst>
          <pc:docMk/>
          <pc:sldMk cId="2102136643" sldId="257"/>
        </pc:sldMkLst>
        <pc:spChg chg="mod">
          <ac:chgData name="Joshua Joseph Clarke" userId="S::joshuajoseph.clarke@prism.training::e867c3f4-8cc5-4c12-8d21-8fb1aa250958" providerId="AD" clId="Web-{25A50195-0211-E23F-0AC8-8AF82C20F200}" dt="2023-07-27T07:48:27.705" v="0" actId="14100"/>
          <ac:spMkLst>
            <pc:docMk/>
            <pc:sldMk cId="2102136643" sldId="257"/>
            <ac:spMk id="2" creationId="{6C093782-667F-81A2-D8F1-81366AC208DE}"/>
          </ac:spMkLst>
        </pc:spChg>
      </pc:sldChg>
      <pc:sldChg chg="modSp">
        <pc:chgData name="Joshua Joseph Clarke" userId="S::joshuajoseph.clarke@prism.training::e867c3f4-8cc5-4c12-8d21-8fb1aa250958" providerId="AD" clId="Web-{25A50195-0211-E23F-0AC8-8AF82C20F200}" dt="2023-07-27T07:49:01.784" v="10" actId="20577"/>
        <pc:sldMkLst>
          <pc:docMk/>
          <pc:sldMk cId="498327907" sldId="259"/>
        </pc:sldMkLst>
        <pc:spChg chg="mod">
          <ac:chgData name="Joshua Joseph Clarke" userId="S::joshuajoseph.clarke@prism.training::e867c3f4-8cc5-4c12-8d21-8fb1aa250958" providerId="AD" clId="Web-{25A50195-0211-E23F-0AC8-8AF82C20F200}" dt="2023-07-27T07:49:01.784" v="10" actId="20577"/>
          <ac:spMkLst>
            <pc:docMk/>
            <pc:sldMk cId="498327907" sldId="259"/>
            <ac:spMk id="3" creationId="{71070C83-7D2B-1B53-3B56-D6D8B43EED4C}"/>
          </ac:spMkLst>
        </pc:spChg>
      </pc:sldChg>
      <pc:sldChg chg="modSp">
        <pc:chgData name="Joshua Joseph Clarke" userId="S::joshuajoseph.clarke@prism.training::e867c3f4-8cc5-4c12-8d21-8fb1aa250958" providerId="AD" clId="Web-{25A50195-0211-E23F-0AC8-8AF82C20F200}" dt="2023-07-27T07:51:25.805" v="68" actId="20577"/>
        <pc:sldMkLst>
          <pc:docMk/>
          <pc:sldMk cId="1668361846" sldId="265"/>
        </pc:sldMkLst>
        <pc:spChg chg="mod">
          <ac:chgData name="Joshua Joseph Clarke" userId="S::joshuajoseph.clarke@prism.training::e867c3f4-8cc5-4c12-8d21-8fb1aa250958" providerId="AD" clId="Web-{25A50195-0211-E23F-0AC8-8AF82C20F200}" dt="2023-07-27T07:51:25.805" v="68" actId="20577"/>
          <ac:spMkLst>
            <pc:docMk/>
            <pc:sldMk cId="1668361846" sldId="265"/>
            <ac:spMk id="3" creationId="{80B85939-1AA2-9BB8-B864-92C3EFA91963}"/>
          </ac:spMkLst>
        </pc:spChg>
      </pc:sldChg>
    </pc:docChg>
  </pc:docChgLst>
  <pc:docChgLst>
    <pc:chgData name="Sohaib Raja" userId="S::sohaib.raja@prism.training::ec3dba39-e27d-4277-a2d7-795f6b9915bf" providerId="AD" clId="Web-{78F10CB2-4057-40C7-BA76-2BA7BDDA61D1}"/>
    <pc:docChg chg="modSld">
      <pc:chgData name="Sohaib Raja" userId="S::sohaib.raja@prism.training::ec3dba39-e27d-4277-a2d7-795f6b9915bf" providerId="AD" clId="Web-{78F10CB2-4057-40C7-BA76-2BA7BDDA61D1}" dt="2023-07-28T08:02:45.090" v="2" actId="1076"/>
      <pc:docMkLst>
        <pc:docMk/>
      </pc:docMkLst>
      <pc:sldChg chg="modSp">
        <pc:chgData name="Sohaib Raja" userId="S::sohaib.raja@prism.training::ec3dba39-e27d-4277-a2d7-795f6b9915bf" providerId="AD" clId="Web-{78F10CB2-4057-40C7-BA76-2BA7BDDA61D1}" dt="2023-07-28T08:02:45.090" v="2" actId="1076"/>
        <pc:sldMkLst>
          <pc:docMk/>
          <pc:sldMk cId="2651515803" sldId="261"/>
        </pc:sldMkLst>
        <pc:picChg chg="mod">
          <ac:chgData name="Sohaib Raja" userId="S::sohaib.raja@prism.training::ec3dba39-e27d-4277-a2d7-795f6b9915bf" providerId="AD" clId="Web-{78F10CB2-4057-40C7-BA76-2BA7BDDA61D1}" dt="2023-07-28T08:02:45.090" v="2" actId="1076"/>
          <ac:picMkLst>
            <pc:docMk/>
            <pc:sldMk cId="2651515803" sldId="261"/>
            <ac:picMk id="17" creationId="{090897BC-4A23-DDEA-75FF-1C2A3F0E7175}"/>
          </ac:picMkLst>
        </pc:picChg>
      </pc:sldChg>
    </pc:docChg>
  </pc:docChgLst>
  <pc:docChgLst>
    <pc:chgData name="Joshua Joseph Clarke" userId="e867c3f4-8cc5-4c12-8d21-8fb1aa250958" providerId="ADAL" clId="{FB96FD7A-C1BE-49D4-81F9-135357C85367}"/>
    <pc:docChg chg="undo redo custSel addSld modSld sldOrd">
      <pc:chgData name="Joshua Joseph Clarke" userId="e867c3f4-8cc5-4c12-8d21-8fb1aa250958" providerId="ADAL" clId="{FB96FD7A-C1BE-49D4-81F9-135357C85367}" dt="2023-07-28T12:29:16.927" v="5028" actId="20577"/>
      <pc:docMkLst>
        <pc:docMk/>
      </pc:docMkLst>
      <pc:sldChg chg="addSp delSp modSp mod delDesignElem modNotesTx">
        <pc:chgData name="Joshua Joseph Clarke" userId="e867c3f4-8cc5-4c12-8d21-8fb1aa250958" providerId="ADAL" clId="{FB96FD7A-C1BE-49D4-81F9-135357C85367}" dt="2023-07-28T12:25:34.822" v="4986" actId="20577"/>
        <pc:sldMkLst>
          <pc:docMk/>
          <pc:sldMk cId="109857222" sldId="256"/>
        </pc:sldMkLst>
        <pc:spChg chg="mod">
          <ac:chgData name="Joshua Joseph Clarke" userId="e867c3f4-8cc5-4c12-8d21-8fb1aa250958" providerId="ADAL" clId="{FB96FD7A-C1BE-49D4-81F9-135357C85367}" dt="2023-07-28T11:43:57.682" v="4742" actId="20577"/>
          <ac:spMkLst>
            <pc:docMk/>
            <pc:sldMk cId="109857222" sldId="256"/>
            <ac:spMk id="2" creationId="{00000000-0000-0000-0000-000000000000}"/>
          </ac:spMkLst>
        </pc:spChg>
        <pc:spChg chg="mod">
          <ac:chgData name="Joshua Joseph Clarke" userId="e867c3f4-8cc5-4c12-8d21-8fb1aa250958" providerId="ADAL" clId="{FB96FD7A-C1BE-49D4-81F9-135357C85367}" dt="2023-07-27T10:05:34.302" v="798" actId="26606"/>
          <ac:spMkLst>
            <pc:docMk/>
            <pc:sldMk cId="109857222" sldId="256"/>
            <ac:spMk id="3" creationId="{00000000-0000-0000-0000-000000000000}"/>
          </ac:spMkLst>
        </pc:spChg>
        <pc:spChg chg="add del">
          <ac:chgData name="Joshua Joseph Clarke" userId="e867c3f4-8cc5-4c12-8d21-8fb1aa250958" providerId="ADAL" clId="{FB96FD7A-C1BE-49D4-81F9-135357C85367}" dt="2023-07-27T10:04:48.353" v="790"/>
          <ac:spMkLst>
            <pc:docMk/>
            <pc:sldMk cId="109857222" sldId="256"/>
            <ac:spMk id="9" creationId="{19F9BF86-FE94-4517-B97D-026C7515E589}"/>
          </ac:spMkLst>
        </pc:spChg>
        <pc:spChg chg="add">
          <ac:chgData name="Joshua Joseph Clarke" userId="e867c3f4-8cc5-4c12-8d21-8fb1aa250958" providerId="ADAL" clId="{FB96FD7A-C1BE-49D4-81F9-135357C85367}" dt="2023-07-27T10:05:34.302" v="798" actId="26606"/>
          <ac:spMkLst>
            <pc:docMk/>
            <pc:sldMk cId="109857222" sldId="256"/>
            <ac:spMk id="10" creationId="{C6417104-D4C1-4710-9982-2154A7F48492}"/>
          </ac:spMkLst>
        </pc:spChg>
        <pc:spChg chg="add del">
          <ac:chgData name="Joshua Joseph Clarke" userId="e867c3f4-8cc5-4c12-8d21-8fb1aa250958" providerId="ADAL" clId="{FB96FD7A-C1BE-49D4-81F9-135357C85367}" dt="2023-07-27T10:04:48.353" v="790"/>
          <ac:spMkLst>
            <pc:docMk/>
            <pc:sldMk cId="109857222" sldId="256"/>
            <ac:spMk id="11" creationId="{122AB34F-E75C-451A-8410-05B6C249E9D3}"/>
          </ac:spMkLst>
        </pc:spChg>
        <pc:spChg chg="add">
          <ac:chgData name="Joshua Joseph Clarke" userId="e867c3f4-8cc5-4c12-8d21-8fb1aa250958" providerId="ADAL" clId="{FB96FD7A-C1BE-49D4-81F9-135357C85367}" dt="2023-07-27T10:05:34.302" v="798" actId="26606"/>
          <ac:spMkLst>
            <pc:docMk/>
            <pc:sldMk cId="109857222" sldId="256"/>
            <ac:spMk id="12" creationId="{626F1402-2DEC-4071-84AF-350C7BF00D43}"/>
          </ac:spMkLst>
        </pc:spChg>
        <pc:spChg chg="add">
          <ac:chgData name="Joshua Joseph Clarke" userId="e867c3f4-8cc5-4c12-8d21-8fb1aa250958" providerId="ADAL" clId="{FB96FD7A-C1BE-49D4-81F9-135357C85367}" dt="2023-07-27T10:05:34.302" v="798" actId="26606"/>
          <ac:spMkLst>
            <pc:docMk/>
            <pc:sldMk cId="109857222" sldId="256"/>
            <ac:spMk id="16" creationId="{DA52A394-10F4-4AA5-90E4-634D1E919DBA}"/>
          </ac:spMkLst>
        </pc:spChg>
        <pc:spChg chg="add">
          <ac:chgData name="Joshua Joseph Clarke" userId="e867c3f4-8cc5-4c12-8d21-8fb1aa250958" providerId="ADAL" clId="{FB96FD7A-C1BE-49D4-81F9-135357C85367}" dt="2023-07-27T10:05:34.302" v="798" actId="26606"/>
          <ac:spMkLst>
            <pc:docMk/>
            <pc:sldMk cId="109857222" sldId="256"/>
            <ac:spMk id="18" creationId="{07BDDC51-8BB2-42BE-8EA8-39B3E9AC1EF6}"/>
          </ac:spMkLst>
        </pc:spChg>
        <pc:spChg chg="add mod">
          <ac:chgData name="Joshua Joseph Clarke" userId="e867c3f4-8cc5-4c12-8d21-8fb1aa250958" providerId="ADAL" clId="{FB96FD7A-C1BE-49D4-81F9-135357C85367}" dt="2023-07-27T12:41:01.538" v="1252" actId="207"/>
          <ac:spMkLst>
            <pc:docMk/>
            <pc:sldMk cId="109857222" sldId="256"/>
            <ac:spMk id="19" creationId="{425D7E74-C013-B0AF-A061-0279BEF8C770}"/>
          </ac:spMkLst>
        </pc:spChg>
        <pc:picChg chg="add del mod ord">
          <ac:chgData name="Joshua Joseph Clarke" userId="e867c3f4-8cc5-4c12-8d21-8fb1aa250958" providerId="ADAL" clId="{FB96FD7A-C1BE-49D4-81F9-135357C85367}" dt="2023-07-27T10:05:47.973" v="799" actId="478"/>
          <ac:picMkLst>
            <pc:docMk/>
            <pc:sldMk cId="109857222" sldId="256"/>
            <ac:picMk id="4" creationId="{8A331ABE-625B-752E-5A92-833B15B92772}"/>
          </ac:picMkLst>
        </pc:picChg>
        <pc:picChg chg="mod">
          <ac:chgData name="Joshua Joseph Clarke" userId="e867c3f4-8cc5-4c12-8d21-8fb1aa250958" providerId="ADAL" clId="{FB96FD7A-C1BE-49D4-81F9-135357C85367}" dt="2023-07-27T10:05:34.302" v="798" actId="26606"/>
          <ac:picMkLst>
            <pc:docMk/>
            <pc:sldMk cId="109857222" sldId="256"/>
            <ac:picMk id="5" creationId="{736F6FA3-758A-331D-9664-44244FBD6FC0}"/>
          </ac:picMkLst>
        </pc:picChg>
        <pc:picChg chg="add del mod">
          <ac:chgData name="Joshua Joseph Clarke" userId="e867c3f4-8cc5-4c12-8d21-8fb1aa250958" providerId="ADAL" clId="{FB96FD7A-C1BE-49D4-81F9-135357C85367}" dt="2023-07-27T12:39:05.001" v="1222" actId="478"/>
          <ac:picMkLst>
            <pc:docMk/>
            <pc:sldMk cId="109857222" sldId="256"/>
            <ac:picMk id="7" creationId="{9FA8BAB2-D912-BD50-4FD5-F61DBE1964DA}"/>
          </ac:picMkLst>
        </pc:picChg>
        <pc:picChg chg="add mod">
          <ac:chgData name="Joshua Joseph Clarke" userId="e867c3f4-8cc5-4c12-8d21-8fb1aa250958" providerId="ADAL" clId="{FB96FD7A-C1BE-49D4-81F9-135357C85367}" dt="2023-07-27T15:51:23.479" v="2559" actId="1076"/>
          <ac:picMkLst>
            <pc:docMk/>
            <pc:sldMk cId="109857222" sldId="256"/>
            <ac:picMk id="15" creationId="{B3143ACA-B8CB-1E0D-1544-11BF5B3E51CE}"/>
          </ac:picMkLst>
        </pc:picChg>
        <pc:cxnChg chg="add del">
          <ac:chgData name="Joshua Joseph Clarke" userId="e867c3f4-8cc5-4c12-8d21-8fb1aa250958" providerId="ADAL" clId="{FB96FD7A-C1BE-49D4-81F9-135357C85367}" dt="2023-07-27T10:04:48.353" v="790"/>
          <ac:cxnSpMkLst>
            <pc:docMk/>
            <pc:sldMk cId="109857222" sldId="256"/>
            <ac:cxnSpMk id="13" creationId="{97CC2FE6-3AD0-4131-B4BC-1F4D65E25E13}"/>
          </ac:cxnSpMkLst>
        </pc:cxnChg>
        <pc:cxnChg chg="add">
          <ac:chgData name="Joshua Joseph Clarke" userId="e867c3f4-8cc5-4c12-8d21-8fb1aa250958" providerId="ADAL" clId="{FB96FD7A-C1BE-49D4-81F9-135357C85367}" dt="2023-07-27T10:05:34.302" v="798" actId="26606"/>
          <ac:cxnSpMkLst>
            <pc:docMk/>
            <pc:sldMk cId="109857222" sldId="256"/>
            <ac:cxnSpMk id="14" creationId="{04733B62-1719-4677-A612-CA0AC0AD7482}"/>
          </ac:cxnSpMkLst>
        </pc:cxnChg>
      </pc:sldChg>
      <pc:sldChg chg="addSp delSp modSp mod setBg">
        <pc:chgData name="Joshua Joseph Clarke" userId="e867c3f4-8cc5-4c12-8d21-8fb1aa250958" providerId="ADAL" clId="{FB96FD7A-C1BE-49D4-81F9-135357C85367}" dt="2023-07-28T11:49:39.863" v="4755" actId="27636"/>
        <pc:sldMkLst>
          <pc:docMk/>
          <pc:sldMk cId="2102136643" sldId="257"/>
        </pc:sldMkLst>
        <pc:spChg chg="mod">
          <ac:chgData name="Joshua Joseph Clarke" userId="e867c3f4-8cc5-4c12-8d21-8fb1aa250958" providerId="ADAL" clId="{FB96FD7A-C1BE-49D4-81F9-135357C85367}" dt="2023-07-28T11:24:49.788" v="4719" actId="26606"/>
          <ac:spMkLst>
            <pc:docMk/>
            <pc:sldMk cId="2102136643" sldId="257"/>
            <ac:spMk id="2" creationId="{6C093782-667F-81A2-D8F1-81366AC208DE}"/>
          </ac:spMkLst>
        </pc:spChg>
        <pc:spChg chg="mod">
          <ac:chgData name="Joshua Joseph Clarke" userId="e867c3f4-8cc5-4c12-8d21-8fb1aa250958" providerId="ADAL" clId="{FB96FD7A-C1BE-49D4-81F9-135357C85367}" dt="2023-07-28T11:49:39.863" v="4755" actId="27636"/>
          <ac:spMkLst>
            <pc:docMk/>
            <pc:sldMk cId="2102136643" sldId="257"/>
            <ac:spMk id="9" creationId="{2A20E761-5F0E-4D79-87B4-BA9918FB4760}"/>
          </ac:spMkLst>
        </pc:spChg>
        <pc:spChg chg="del mod">
          <ac:chgData name="Joshua Joseph Clarke" userId="e867c3f4-8cc5-4c12-8d21-8fb1aa250958" providerId="ADAL" clId="{FB96FD7A-C1BE-49D4-81F9-135357C85367}" dt="2023-07-27T12:40:34.219" v="1234" actId="478"/>
          <ac:spMkLst>
            <pc:docMk/>
            <pc:sldMk cId="2102136643" sldId="257"/>
            <ac:spMk id="11" creationId="{1F044AAC-B761-4B43-A7F5-E83A2E6C3D2E}"/>
          </ac:spMkLst>
        </pc:spChg>
        <pc:spChg chg="del mod">
          <ac:chgData name="Joshua Joseph Clarke" userId="e867c3f4-8cc5-4c12-8d21-8fb1aa250958" providerId="ADAL" clId="{FB96FD7A-C1BE-49D4-81F9-135357C85367}" dt="2023-07-27T12:40:26.686" v="1232" actId="478"/>
          <ac:spMkLst>
            <pc:docMk/>
            <pc:sldMk cId="2102136643" sldId="257"/>
            <ac:spMk id="13" creationId="{5A5D6226-C153-4C5F-B30C-5656FEDF3F73}"/>
          </ac:spMkLst>
        </pc:spChg>
        <pc:spChg chg="mod ord">
          <ac:chgData name="Joshua Joseph Clarke" userId="e867c3f4-8cc5-4c12-8d21-8fb1aa250958" providerId="ADAL" clId="{FB96FD7A-C1BE-49D4-81F9-135357C85367}" dt="2023-07-28T11:24:49.788" v="4719" actId="26606"/>
          <ac:spMkLst>
            <pc:docMk/>
            <pc:sldMk cId="2102136643" sldId="257"/>
            <ac:spMk id="15" creationId="{86091187-3CD7-4891-BB4A-9A3F2309F149}"/>
          </ac:spMkLst>
        </pc:spChg>
        <pc:spChg chg="add del">
          <ac:chgData name="Joshua Joseph Clarke" userId="e867c3f4-8cc5-4c12-8d21-8fb1aa250958" providerId="ADAL" clId="{FB96FD7A-C1BE-49D4-81F9-135357C85367}" dt="2023-07-28T11:24:49.788" v="4719" actId="26606"/>
          <ac:spMkLst>
            <pc:docMk/>
            <pc:sldMk cId="2102136643" sldId="257"/>
            <ac:spMk id="20" creationId="{990D0034-F768-41E7-85D4-F38C4DE85770}"/>
          </ac:spMkLst>
        </pc:spChg>
        <pc:spChg chg="add del">
          <ac:chgData name="Joshua Joseph Clarke" userId="e867c3f4-8cc5-4c12-8d21-8fb1aa250958" providerId="ADAL" clId="{FB96FD7A-C1BE-49D4-81F9-135357C85367}" dt="2023-07-28T11:24:49.788" v="4719" actId="26606"/>
          <ac:spMkLst>
            <pc:docMk/>
            <pc:sldMk cId="2102136643" sldId="257"/>
            <ac:spMk id="22" creationId="{C4F7E42D-8B5A-4FC8-81CD-9E60171F7FA8}"/>
          </ac:spMkLst>
        </pc:spChg>
        <pc:spChg chg="add del">
          <ac:chgData name="Joshua Joseph Clarke" userId="e867c3f4-8cc5-4c12-8d21-8fb1aa250958" providerId="ADAL" clId="{FB96FD7A-C1BE-49D4-81F9-135357C85367}" dt="2023-07-28T11:24:49.788" v="4719" actId="26606"/>
          <ac:spMkLst>
            <pc:docMk/>
            <pc:sldMk cId="2102136643" sldId="257"/>
            <ac:spMk id="24" creationId="{8C04651D-B9F4-4935-A02D-364153FBDF54}"/>
          </ac:spMkLst>
        </pc:spChg>
        <pc:picChg chg="mod">
          <ac:chgData name="Joshua Joseph Clarke" userId="e867c3f4-8cc5-4c12-8d21-8fb1aa250958" providerId="ADAL" clId="{FB96FD7A-C1BE-49D4-81F9-135357C85367}" dt="2023-07-28T11:24:49.788" v="4719" actId="26606"/>
          <ac:picMkLst>
            <pc:docMk/>
            <pc:sldMk cId="2102136643" sldId="257"/>
            <ac:picMk id="5" creationId="{5D22403A-E388-276C-A053-4AA179777A90}"/>
          </ac:picMkLst>
        </pc:picChg>
      </pc:sldChg>
      <pc:sldChg chg="addSp delSp modSp mod setBg">
        <pc:chgData name="Joshua Joseph Clarke" userId="e867c3f4-8cc5-4c12-8d21-8fb1aa250958" providerId="ADAL" clId="{FB96FD7A-C1BE-49D4-81F9-135357C85367}" dt="2023-07-28T11:12:30.340" v="4645" actId="26606"/>
        <pc:sldMkLst>
          <pc:docMk/>
          <pc:sldMk cId="480750868" sldId="258"/>
        </pc:sldMkLst>
        <pc:spChg chg="mod">
          <ac:chgData name="Joshua Joseph Clarke" userId="e867c3f4-8cc5-4c12-8d21-8fb1aa250958" providerId="ADAL" clId="{FB96FD7A-C1BE-49D4-81F9-135357C85367}" dt="2023-07-28T11:12:30.340" v="4645" actId="26606"/>
          <ac:spMkLst>
            <pc:docMk/>
            <pc:sldMk cId="480750868" sldId="258"/>
            <ac:spMk id="2" creationId="{9349BEC8-512A-2ABE-F0D8-15E5F7C52761}"/>
          </ac:spMkLst>
        </pc:spChg>
        <pc:spChg chg="del mod">
          <ac:chgData name="Joshua Joseph Clarke" userId="e867c3f4-8cc5-4c12-8d21-8fb1aa250958" providerId="ADAL" clId="{FB96FD7A-C1BE-49D4-81F9-135357C85367}" dt="2023-07-28T11:12:30.340" v="4645" actId="26606"/>
          <ac:spMkLst>
            <pc:docMk/>
            <pc:sldMk cId="480750868" sldId="258"/>
            <ac:spMk id="3" creationId="{5E7F2A38-F54B-1E7C-A4EC-8748F853AE4C}"/>
          </ac:spMkLst>
        </pc:spChg>
        <pc:spChg chg="add">
          <ac:chgData name="Joshua Joseph Clarke" userId="e867c3f4-8cc5-4c12-8d21-8fb1aa250958" providerId="ADAL" clId="{FB96FD7A-C1BE-49D4-81F9-135357C85367}" dt="2023-07-28T11:12:30.340" v="4645" actId="26606"/>
          <ac:spMkLst>
            <pc:docMk/>
            <pc:sldMk cId="480750868" sldId="258"/>
            <ac:spMk id="9" creationId="{FB5993E2-C02B-4335-ABA5-D8EC465551E3}"/>
          </ac:spMkLst>
        </pc:spChg>
        <pc:spChg chg="add">
          <ac:chgData name="Joshua Joseph Clarke" userId="e867c3f4-8cc5-4c12-8d21-8fb1aa250958" providerId="ADAL" clId="{FB96FD7A-C1BE-49D4-81F9-135357C85367}" dt="2023-07-28T11:12:30.340" v="4645" actId="26606"/>
          <ac:spMkLst>
            <pc:docMk/>
            <pc:sldMk cId="480750868" sldId="258"/>
            <ac:spMk id="11" creationId="{C0B801A2-5622-4BE8-9AD2-C337A2CD0022}"/>
          </ac:spMkLst>
        </pc:spChg>
        <pc:spChg chg="add">
          <ac:chgData name="Joshua Joseph Clarke" userId="e867c3f4-8cc5-4c12-8d21-8fb1aa250958" providerId="ADAL" clId="{FB96FD7A-C1BE-49D4-81F9-135357C85367}" dt="2023-07-28T11:12:30.340" v="4645" actId="26606"/>
          <ac:spMkLst>
            <pc:docMk/>
            <pc:sldMk cId="480750868" sldId="258"/>
            <ac:spMk id="13" creationId="{B7AF614F-5BC3-4086-99F5-B87C5847A071}"/>
          </ac:spMkLst>
        </pc:spChg>
        <pc:graphicFrameChg chg="add">
          <ac:chgData name="Joshua Joseph Clarke" userId="e867c3f4-8cc5-4c12-8d21-8fb1aa250958" providerId="ADAL" clId="{FB96FD7A-C1BE-49D4-81F9-135357C85367}" dt="2023-07-28T11:12:30.340" v="4645" actId="26606"/>
          <ac:graphicFrameMkLst>
            <pc:docMk/>
            <pc:sldMk cId="480750868" sldId="258"/>
            <ac:graphicFrameMk id="5" creationId="{2785D19D-C17F-387E-E6A0-BAD34E113139}"/>
          </ac:graphicFrameMkLst>
        </pc:graphicFrameChg>
      </pc:sldChg>
      <pc:sldChg chg="addSp delSp modSp mod ord addCm modCm modNotesTx">
        <pc:chgData name="Joshua Joseph Clarke" userId="e867c3f4-8cc5-4c12-8d21-8fb1aa250958" providerId="ADAL" clId="{FB96FD7A-C1BE-49D4-81F9-135357C85367}" dt="2023-07-28T12:03:35.492" v="4794" actId="14100"/>
        <pc:sldMkLst>
          <pc:docMk/>
          <pc:sldMk cId="498327907" sldId="259"/>
        </pc:sldMkLst>
        <pc:spChg chg="mod">
          <ac:chgData name="Joshua Joseph Clarke" userId="e867c3f4-8cc5-4c12-8d21-8fb1aa250958" providerId="ADAL" clId="{FB96FD7A-C1BE-49D4-81F9-135357C85367}" dt="2023-07-27T15:22:42.315" v="1739" actId="20577"/>
          <ac:spMkLst>
            <pc:docMk/>
            <pc:sldMk cId="498327907" sldId="259"/>
            <ac:spMk id="2" creationId="{ABB5C487-6E42-FEE2-65DF-FEE4099C01B9}"/>
          </ac:spMkLst>
        </pc:spChg>
        <pc:spChg chg="mod">
          <ac:chgData name="Joshua Joseph Clarke" userId="e867c3f4-8cc5-4c12-8d21-8fb1aa250958" providerId="ADAL" clId="{FB96FD7A-C1BE-49D4-81F9-135357C85367}" dt="2023-07-27T10:04:48.353" v="790"/>
          <ac:spMkLst>
            <pc:docMk/>
            <pc:sldMk cId="498327907" sldId="259"/>
            <ac:spMk id="3" creationId="{71070C83-7D2B-1B53-3B56-D6D8B43EED4C}"/>
          </ac:spMkLst>
        </pc:spChg>
        <pc:spChg chg="mod">
          <ac:chgData name="Joshua Joseph Clarke" userId="e867c3f4-8cc5-4c12-8d21-8fb1aa250958" providerId="ADAL" clId="{FB96FD7A-C1BE-49D4-81F9-135357C85367}" dt="2023-07-28T10:24:17.575" v="3550" actId="20577"/>
          <ac:spMkLst>
            <pc:docMk/>
            <pc:sldMk cId="498327907" sldId="259"/>
            <ac:spMk id="8" creationId="{4C85919F-0BB7-3F04-8B09-7DD8A5A3B0F8}"/>
          </ac:spMkLst>
        </pc:spChg>
        <pc:graphicFrameChg chg="add del mod">
          <ac:chgData name="Joshua Joseph Clarke" userId="e867c3f4-8cc5-4c12-8d21-8fb1aa250958" providerId="ADAL" clId="{FB96FD7A-C1BE-49D4-81F9-135357C85367}" dt="2023-07-28T12:02:37.828" v="4779" actId="478"/>
          <ac:graphicFrameMkLst>
            <pc:docMk/>
            <pc:sldMk cId="498327907" sldId="259"/>
            <ac:graphicFrameMk id="5" creationId="{44978037-E16C-2B54-5D27-A89AC4C652AD}"/>
          </ac:graphicFrameMkLst>
        </pc:graphicFrameChg>
        <pc:graphicFrameChg chg="add mod">
          <ac:chgData name="Joshua Joseph Clarke" userId="e867c3f4-8cc5-4c12-8d21-8fb1aa250958" providerId="ADAL" clId="{FB96FD7A-C1BE-49D4-81F9-135357C85367}" dt="2023-07-28T12:03:35.492" v="4794" actId="14100"/>
          <ac:graphicFrameMkLst>
            <pc:docMk/>
            <pc:sldMk cId="498327907" sldId="259"/>
            <ac:graphicFrameMk id="6" creationId="{D3DE7790-3FF9-1A42-EBD4-957A2D700957}"/>
          </ac:graphicFrameMkLst>
        </pc:graphicFrameChg>
        <pc:picChg chg="del">
          <ac:chgData name="Joshua Joseph Clarke" userId="e867c3f4-8cc5-4c12-8d21-8fb1aa250958" providerId="ADAL" clId="{FB96FD7A-C1BE-49D4-81F9-135357C85367}" dt="2023-07-28T10:55:21.064" v="3613" actId="478"/>
          <ac:picMkLst>
            <pc:docMk/>
            <pc:sldMk cId="498327907" sldId="259"/>
            <ac:picMk id="4" creationId="{533BDBBC-2CC4-367C-16D1-9F3F9E220DD6}"/>
          </ac:picMkLst>
        </pc:picChg>
        <pc:extLst>
          <p:ext xmlns:p="http://schemas.openxmlformats.org/presentationml/2006/main" uri="{D6D511B9-2390-475A-947B-AFAB55BFBCF1}">
            <pc226:cmChg xmlns:pc226="http://schemas.microsoft.com/office/powerpoint/2022/06/main/command" chg="add">
              <pc226:chgData name="Joshua Joseph Clarke" userId="e867c3f4-8cc5-4c12-8d21-8fb1aa250958" providerId="ADAL" clId="{FB96FD7A-C1BE-49D4-81F9-135357C85367}" dt="2023-07-28T08:05:30.132" v="2562"/>
              <pc2:cmMkLst xmlns:pc2="http://schemas.microsoft.com/office/powerpoint/2019/9/main/command">
                <pc:docMk/>
                <pc:sldMk cId="498327907" sldId="259"/>
                <pc2:cmMk id="{E2659FC7-A606-4EE4-AF39-368B2901E5ED}"/>
              </pc2:cmMkLst>
              <pc226:cmRplyChg chg="add">
                <pc226:chgData name="Joshua Joseph Clarke" userId="e867c3f4-8cc5-4c12-8d21-8fb1aa250958" providerId="ADAL" clId="{FB96FD7A-C1BE-49D4-81F9-135357C85367}" dt="2023-07-28T08:05:30.132" v="2562"/>
                <pc2:cmRplyMkLst xmlns:pc2="http://schemas.microsoft.com/office/powerpoint/2019/9/main/command">
                  <pc:docMk/>
                  <pc:sldMk cId="498327907" sldId="259"/>
                  <pc2:cmMk id="{E2659FC7-A606-4EE4-AF39-368B2901E5ED}"/>
                  <pc2:cmRplyMk id="{D1F7EF76-8C67-4829-811B-3FA3183E4D29}"/>
                </pc2:cmRplyMkLst>
              </pc226:cmRplyChg>
            </pc226:cmChg>
          </p:ext>
        </pc:extLst>
      </pc:sldChg>
      <pc:sldChg chg="addSp delSp modSp mod ord addCm">
        <pc:chgData name="Joshua Joseph Clarke" userId="e867c3f4-8cc5-4c12-8d21-8fb1aa250958" providerId="ADAL" clId="{FB96FD7A-C1BE-49D4-81F9-135357C85367}" dt="2023-07-28T11:52:24.188" v="4757" actId="1076"/>
        <pc:sldMkLst>
          <pc:docMk/>
          <pc:sldMk cId="2471073852" sldId="260"/>
        </pc:sldMkLst>
        <pc:spChg chg="mod">
          <ac:chgData name="Joshua Joseph Clarke" userId="e867c3f4-8cc5-4c12-8d21-8fb1aa250958" providerId="ADAL" clId="{FB96FD7A-C1BE-49D4-81F9-135357C85367}" dt="2023-07-28T10:03:52.618" v="3149" actId="20577"/>
          <ac:spMkLst>
            <pc:docMk/>
            <pc:sldMk cId="2471073852" sldId="260"/>
            <ac:spMk id="2" creationId="{5D031820-01BD-9A9C-5E53-91AA7DC874AB}"/>
          </ac:spMkLst>
        </pc:spChg>
        <pc:spChg chg="del mod">
          <ac:chgData name="Joshua Joseph Clarke" userId="e867c3f4-8cc5-4c12-8d21-8fb1aa250958" providerId="ADAL" clId="{FB96FD7A-C1BE-49D4-81F9-135357C85367}" dt="2023-07-28T10:10:58.055" v="3365" actId="478"/>
          <ac:spMkLst>
            <pc:docMk/>
            <pc:sldMk cId="2471073852" sldId="260"/>
            <ac:spMk id="3" creationId="{01CE51A5-B5A1-798E-920B-59136937FB6C}"/>
          </ac:spMkLst>
        </pc:spChg>
        <pc:spChg chg="add mod">
          <ac:chgData name="Joshua Joseph Clarke" userId="e867c3f4-8cc5-4c12-8d21-8fb1aa250958" providerId="ADAL" clId="{FB96FD7A-C1BE-49D4-81F9-135357C85367}" dt="2023-07-28T10:39:50.072" v="3552" actId="14100"/>
          <ac:spMkLst>
            <pc:docMk/>
            <pc:sldMk cId="2471073852" sldId="260"/>
            <ac:spMk id="6" creationId="{20D7B8BD-C4A3-3D47-ACDD-289D5BEEBCB8}"/>
          </ac:spMkLst>
        </pc:spChg>
        <pc:picChg chg="add del mod">
          <ac:chgData name="Joshua Joseph Clarke" userId="e867c3f4-8cc5-4c12-8d21-8fb1aa250958" providerId="ADAL" clId="{FB96FD7A-C1BE-49D4-81F9-135357C85367}" dt="2023-07-28T11:48:26.909" v="4747" actId="478"/>
          <ac:picMkLst>
            <pc:docMk/>
            <pc:sldMk cId="2471073852" sldId="260"/>
            <ac:picMk id="8" creationId="{D5B0398D-7459-60F0-A956-927E177D0111}"/>
          </ac:picMkLst>
        </pc:picChg>
        <pc:picChg chg="add mod">
          <ac:chgData name="Joshua Joseph Clarke" userId="e867c3f4-8cc5-4c12-8d21-8fb1aa250958" providerId="ADAL" clId="{FB96FD7A-C1BE-49D4-81F9-135357C85367}" dt="2023-07-28T11:52:24.188" v="4757" actId="1076"/>
          <ac:picMkLst>
            <pc:docMk/>
            <pc:sldMk cId="2471073852" sldId="260"/>
            <ac:picMk id="10" creationId="{2DEABD02-14F2-E3B9-4EA0-9FC781D29B8D}"/>
          </ac:picMkLst>
        </pc:picChg>
        <pc:extLst>
          <p:ext xmlns:p="http://schemas.openxmlformats.org/presentationml/2006/main" uri="{D6D511B9-2390-475A-947B-AFAB55BFBCF1}">
            <pc226:cmChg xmlns:pc226="http://schemas.microsoft.com/office/powerpoint/2022/06/main/command" chg="add">
              <pc226:chgData name="Joshua Joseph Clarke" userId="e867c3f4-8cc5-4c12-8d21-8fb1aa250958" providerId="ADAL" clId="{FB96FD7A-C1BE-49D4-81F9-135357C85367}" dt="2023-07-28T11:45:26.567" v="4743"/>
              <pc2:cmMkLst xmlns:pc2="http://schemas.microsoft.com/office/powerpoint/2019/9/main/command">
                <pc:docMk/>
                <pc:sldMk cId="2471073852" sldId="260"/>
                <pc2:cmMk id="{2A68055E-4010-4836-B3B8-6FC4075A13D9}"/>
              </pc2:cmMkLst>
            </pc226:cmChg>
          </p:ext>
        </pc:extLst>
      </pc:sldChg>
      <pc:sldChg chg="addSp delSp modSp mod ord addAnim delAnim modAnim modNotesTx">
        <pc:chgData name="Joshua Joseph Clarke" userId="e867c3f4-8cc5-4c12-8d21-8fb1aa250958" providerId="ADAL" clId="{FB96FD7A-C1BE-49D4-81F9-135357C85367}" dt="2023-07-28T12:14:41.891" v="4818" actId="1076"/>
        <pc:sldMkLst>
          <pc:docMk/>
          <pc:sldMk cId="2651515803" sldId="261"/>
        </pc:sldMkLst>
        <pc:spChg chg="mod">
          <ac:chgData name="Joshua Joseph Clarke" userId="e867c3f4-8cc5-4c12-8d21-8fb1aa250958" providerId="ADAL" clId="{FB96FD7A-C1BE-49D4-81F9-135357C85367}" dt="2023-07-27T15:28:13.712" v="1790"/>
          <ac:spMkLst>
            <pc:docMk/>
            <pc:sldMk cId="2651515803" sldId="261"/>
            <ac:spMk id="2" creationId="{2C85A9E9-6437-CE94-6EB7-0CD3FEECE4C4}"/>
          </ac:spMkLst>
        </pc:spChg>
        <pc:spChg chg="add del mod">
          <ac:chgData name="Joshua Joseph Clarke" userId="e867c3f4-8cc5-4c12-8d21-8fb1aa250958" providerId="ADAL" clId="{FB96FD7A-C1BE-49D4-81F9-135357C85367}" dt="2023-07-28T09:26:48.454" v="2826" actId="478"/>
          <ac:spMkLst>
            <pc:docMk/>
            <pc:sldMk cId="2651515803" sldId="261"/>
            <ac:spMk id="3" creationId="{8017828B-B2F0-3A7F-E01A-777F80B392E2}"/>
          </ac:spMkLst>
        </pc:spChg>
        <pc:spChg chg="del mod">
          <ac:chgData name="Joshua Joseph Clarke" userId="e867c3f4-8cc5-4c12-8d21-8fb1aa250958" providerId="ADAL" clId="{FB96FD7A-C1BE-49D4-81F9-135357C85367}" dt="2023-07-27T12:23:07.501" v="805" actId="22"/>
          <ac:spMkLst>
            <pc:docMk/>
            <pc:sldMk cId="2651515803" sldId="261"/>
            <ac:spMk id="3" creationId="{D7F4D07E-4C20-57DA-E734-98E6454075E3}"/>
          </ac:spMkLst>
        </pc:spChg>
        <pc:spChg chg="add del mod">
          <ac:chgData name="Joshua Joseph Clarke" userId="e867c3f4-8cc5-4c12-8d21-8fb1aa250958" providerId="ADAL" clId="{FB96FD7A-C1BE-49D4-81F9-135357C85367}" dt="2023-07-28T09:24:13.761" v="2693" actId="478"/>
          <ac:spMkLst>
            <pc:docMk/>
            <pc:sldMk cId="2651515803" sldId="261"/>
            <ac:spMk id="5" creationId="{F11CF160-F076-AB08-70A5-0AA661EA1558}"/>
          </ac:spMkLst>
        </pc:spChg>
        <pc:spChg chg="add mod">
          <ac:chgData name="Joshua Joseph Clarke" userId="e867c3f4-8cc5-4c12-8d21-8fb1aa250958" providerId="ADAL" clId="{FB96FD7A-C1BE-49D4-81F9-135357C85367}" dt="2023-07-28T09:25:14.820" v="2816" actId="27636"/>
          <ac:spMkLst>
            <pc:docMk/>
            <pc:sldMk cId="2651515803" sldId="261"/>
            <ac:spMk id="8" creationId="{A81F713C-2D4C-536B-C6C9-9498C02DBC3A}"/>
          </ac:spMkLst>
        </pc:spChg>
        <pc:spChg chg="add del">
          <ac:chgData name="Joshua Joseph Clarke" userId="e867c3f4-8cc5-4c12-8d21-8fb1aa250958" providerId="ADAL" clId="{FB96FD7A-C1BE-49D4-81F9-135357C85367}" dt="2023-07-28T09:26:29.673" v="2822" actId="11529"/>
          <ac:spMkLst>
            <pc:docMk/>
            <pc:sldMk cId="2651515803" sldId="261"/>
            <ac:spMk id="9" creationId="{FC8C6D53-9CB4-B97A-077F-2BC6230CD873}"/>
          </ac:spMkLst>
        </pc:spChg>
        <pc:spChg chg="add mod">
          <ac:chgData name="Joshua Joseph Clarke" userId="e867c3f4-8cc5-4c12-8d21-8fb1aa250958" providerId="ADAL" clId="{FB96FD7A-C1BE-49D4-81F9-135357C85367}" dt="2023-07-28T12:14:38.654" v="4817" actId="1076"/>
          <ac:spMkLst>
            <pc:docMk/>
            <pc:sldMk cId="2651515803" sldId="261"/>
            <ac:spMk id="10" creationId="{278933D1-8DE2-8679-2557-5C5FCFA51C74}"/>
          </ac:spMkLst>
        </pc:spChg>
        <pc:spChg chg="add mod">
          <ac:chgData name="Joshua Joseph Clarke" userId="e867c3f4-8cc5-4c12-8d21-8fb1aa250958" providerId="ADAL" clId="{FB96FD7A-C1BE-49D4-81F9-135357C85367}" dt="2023-07-28T09:23:24" v="2645" actId="14100"/>
          <ac:spMkLst>
            <pc:docMk/>
            <pc:sldMk cId="2651515803" sldId="261"/>
            <ac:spMk id="11" creationId="{10A0BD1F-7308-0D3D-1C91-7F98F46B1FC9}"/>
          </ac:spMkLst>
        </pc:spChg>
        <pc:spChg chg="add mod">
          <ac:chgData name="Joshua Joseph Clarke" userId="e867c3f4-8cc5-4c12-8d21-8fb1aa250958" providerId="ADAL" clId="{FB96FD7A-C1BE-49D4-81F9-135357C85367}" dt="2023-07-28T12:14:41.891" v="4818" actId="1076"/>
          <ac:spMkLst>
            <pc:docMk/>
            <pc:sldMk cId="2651515803" sldId="261"/>
            <ac:spMk id="12" creationId="{C6D56D7C-E531-9F5C-178C-4568EFEB7F39}"/>
          </ac:spMkLst>
        </pc:spChg>
        <pc:spChg chg="add del mod">
          <ac:chgData name="Joshua Joseph Clarke" userId="e867c3f4-8cc5-4c12-8d21-8fb1aa250958" providerId="ADAL" clId="{FB96FD7A-C1BE-49D4-81F9-135357C85367}" dt="2023-07-27T12:54:09.008" v="1400" actId="478"/>
          <ac:spMkLst>
            <pc:docMk/>
            <pc:sldMk cId="2651515803" sldId="261"/>
            <ac:spMk id="13" creationId="{1D292BF1-3257-7601-ABF3-CCF47E760CE8}"/>
          </ac:spMkLst>
        </pc:spChg>
        <pc:graphicFrameChg chg="add mod ord">
          <ac:chgData name="Joshua Joseph Clarke" userId="e867c3f4-8cc5-4c12-8d21-8fb1aa250958" providerId="ADAL" clId="{FB96FD7A-C1BE-49D4-81F9-135357C85367}" dt="2023-07-28T10:53:22.773" v="3605" actId="171"/>
          <ac:graphicFrameMkLst>
            <pc:docMk/>
            <pc:sldMk cId="2651515803" sldId="261"/>
            <ac:graphicFrameMk id="3" creationId="{127E4E1F-2D96-1D86-6CC0-650E8F886CDA}"/>
          </ac:graphicFrameMkLst>
        </pc:graphicFrameChg>
        <pc:graphicFrameChg chg="del">
          <ac:chgData name="Joshua Joseph Clarke" userId="e867c3f4-8cc5-4c12-8d21-8fb1aa250958" providerId="ADAL" clId="{FB96FD7A-C1BE-49D4-81F9-135357C85367}" dt="2023-07-28T12:12:45.616" v="4803" actId="478"/>
          <ac:graphicFrameMkLst>
            <pc:docMk/>
            <pc:sldMk cId="2651515803" sldId="261"/>
            <ac:graphicFrameMk id="15" creationId="{127E4E1F-2D96-1D86-6CC0-650E8F886CDA}"/>
          </ac:graphicFrameMkLst>
        </pc:graphicFrameChg>
        <pc:graphicFrameChg chg="add del mod">
          <ac:chgData name="Joshua Joseph Clarke" userId="e867c3f4-8cc5-4c12-8d21-8fb1aa250958" providerId="ADAL" clId="{FB96FD7A-C1BE-49D4-81F9-135357C85367}" dt="2023-07-28T12:13:59.280" v="4806" actId="478"/>
          <ac:graphicFrameMkLst>
            <pc:docMk/>
            <pc:sldMk cId="2651515803" sldId="261"/>
            <ac:graphicFrameMk id="16" creationId="{C54C0224-FA27-F617-D8CF-525D0793DDD7}"/>
          </ac:graphicFrameMkLst>
        </pc:graphicFrameChg>
        <pc:graphicFrameChg chg="add mod ord">
          <ac:chgData name="Joshua Joseph Clarke" userId="e867c3f4-8cc5-4c12-8d21-8fb1aa250958" providerId="ADAL" clId="{FB96FD7A-C1BE-49D4-81F9-135357C85367}" dt="2023-07-28T12:14:33.377" v="4816" actId="14100"/>
          <ac:graphicFrameMkLst>
            <pc:docMk/>
            <pc:sldMk cId="2651515803" sldId="261"/>
            <ac:graphicFrameMk id="18" creationId="{772B71F8-8334-8356-E077-838DE7517C84}"/>
          </ac:graphicFrameMkLst>
        </pc:graphicFrameChg>
        <pc:picChg chg="add del mod ord">
          <ac:chgData name="Joshua Joseph Clarke" userId="e867c3f4-8cc5-4c12-8d21-8fb1aa250958" providerId="ADAL" clId="{FB96FD7A-C1BE-49D4-81F9-135357C85367}" dt="2023-07-27T12:53:43.453" v="1391" actId="478"/>
          <ac:picMkLst>
            <pc:docMk/>
            <pc:sldMk cId="2651515803" sldId="261"/>
            <ac:picMk id="5" creationId="{119F6C27-6642-D4DE-2863-5CC625778395}"/>
          </ac:picMkLst>
        </pc:picChg>
        <pc:picChg chg="add del mod">
          <ac:chgData name="Joshua Joseph Clarke" userId="e867c3f4-8cc5-4c12-8d21-8fb1aa250958" providerId="ADAL" clId="{FB96FD7A-C1BE-49D4-81F9-135357C85367}" dt="2023-07-28T09:24:08.675" v="2692" actId="478"/>
          <ac:picMkLst>
            <pc:docMk/>
            <pc:sldMk cId="2651515803" sldId="261"/>
            <ac:picMk id="7" creationId="{E02FE127-8B20-252A-032E-0A4377C8B493}"/>
          </ac:picMkLst>
        </pc:picChg>
        <pc:picChg chg="add del mod ord">
          <ac:chgData name="Joshua Joseph Clarke" userId="e867c3f4-8cc5-4c12-8d21-8fb1aa250958" providerId="ADAL" clId="{FB96FD7A-C1BE-49D4-81F9-135357C85367}" dt="2023-07-28T10:52:19.694" v="3596" actId="478"/>
          <ac:picMkLst>
            <pc:docMk/>
            <pc:sldMk cId="2651515803" sldId="261"/>
            <ac:picMk id="14" creationId="{9B982027-6EFF-0A6B-52D6-39152878C70C}"/>
          </ac:picMkLst>
        </pc:picChg>
        <pc:picChg chg="add del mod">
          <ac:chgData name="Joshua Joseph Clarke" userId="e867c3f4-8cc5-4c12-8d21-8fb1aa250958" providerId="ADAL" clId="{FB96FD7A-C1BE-49D4-81F9-135357C85367}" dt="2023-07-27T12:57:02.816" v="1401" actId="478"/>
          <ac:picMkLst>
            <pc:docMk/>
            <pc:sldMk cId="2651515803" sldId="261"/>
            <ac:picMk id="15" creationId="{5F796A43-A42F-0EBF-D1EA-4C106820756C}"/>
          </ac:picMkLst>
        </pc:picChg>
        <pc:picChg chg="add del mod">
          <ac:chgData name="Joshua Joseph Clarke" userId="e867c3f4-8cc5-4c12-8d21-8fb1aa250958" providerId="ADAL" clId="{FB96FD7A-C1BE-49D4-81F9-135357C85367}" dt="2023-07-28T10:48:46.823" v="3579" actId="478"/>
          <ac:picMkLst>
            <pc:docMk/>
            <pc:sldMk cId="2651515803" sldId="261"/>
            <ac:picMk id="17" creationId="{090897BC-4A23-DDEA-75FF-1C2A3F0E7175}"/>
          </ac:picMkLst>
        </pc:picChg>
        <pc:cxnChg chg="add del mod">
          <ac:chgData name="Joshua Joseph Clarke" userId="e867c3f4-8cc5-4c12-8d21-8fb1aa250958" providerId="ADAL" clId="{FB96FD7A-C1BE-49D4-81F9-135357C85367}" dt="2023-07-27T12:23:57.563" v="819" actId="478"/>
          <ac:cxnSpMkLst>
            <pc:docMk/>
            <pc:sldMk cId="2651515803" sldId="261"/>
            <ac:cxnSpMk id="7" creationId="{801EC94D-881E-73B1-C5C6-B4DD421762D2}"/>
          </ac:cxnSpMkLst>
        </pc:cxnChg>
      </pc:sldChg>
      <pc:sldChg chg="modSp mod modCm">
        <pc:chgData name="Joshua Joseph Clarke" userId="e867c3f4-8cc5-4c12-8d21-8fb1aa250958" providerId="ADAL" clId="{FB96FD7A-C1BE-49D4-81F9-135357C85367}" dt="2023-07-27T15:45:33.607" v="2382"/>
        <pc:sldMkLst>
          <pc:docMk/>
          <pc:sldMk cId="609660534" sldId="262"/>
        </pc:sldMkLst>
        <pc:spChg chg="mod">
          <ac:chgData name="Joshua Joseph Clarke" userId="e867c3f4-8cc5-4c12-8d21-8fb1aa250958" providerId="ADAL" clId="{FB96FD7A-C1BE-49D4-81F9-135357C85367}" dt="2023-07-27T15:45:21.288" v="2381" actId="20577"/>
          <ac:spMkLst>
            <pc:docMk/>
            <pc:sldMk cId="609660534" sldId="262"/>
            <ac:spMk id="2" creationId="{F30DD218-4AAA-8A0A-2E44-BB05ABB8AE10}"/>
          </ac:spMkLst>
        </pc:spChg>
        <pc:spChg chg="mod">
          <ac:chgData name="Joshua Joseph Clarke" userId="e867c3f4-8cc5-4c12-8d21-8fb1aa250958" providerId="ADAL" clId="{FB96FD7A-C1BE-49D4-81F9-135357C85367}" dt="2023-07-27T10:04:48.353" v="790"/>
          <ac:spMkLst>
            <pc:docMk/>
            <pc:sldMk cId="609660534" sldId="262"/>
            <ac:spMk id="3" creationId="{2FD75F58-A66D-3EA7-5A21-8147FFAABACD}"/>
          </ac:spMkLst>
        </pc:spChg>
        <pc:extLst>
          <p:ext xmlns:p="http://schemas.openxmlformats.org/presentationml/2006/main" uri="{D6D511B9-2390-475A-947B-AFAB55BFBCF1}">
            <pc226:cmChg xmlns:pc226="http://schemas.microsoft.com/office/powerpoint/2022/06/main/command" chg="">
              <pc226:chgData name="Joshua Joseph Clarke" userId="e867c3f4-8cc5-4c12-8d21-8fb1aa250958" providerId="ADAL" clId="{FB96FD7A-C1BE-49D4-81F9-135357C85367}" dt="2023-07-27T15:45:33.607" v="2382"/>
              <pc2:cmMkLst xmlns:pc2="http://schemas.microsoft.com/office/powerpoint/2019/9/main/command">
                <pc:docMk/>
                <pc:sldMk cId="609660534" sldId="262"/>
                <pc2:cmMk id="{6144AAAF-0E2C-4588-927E-685294854C27}"/>
              </pc2:cmMkLst>
              <pc226:cmRplyChg chg="add">
                <pc226:chgData name="Joshua Joseph Clarke" userId="e867c3f4-8cc5-4c12-8d21-8fb1aa250958" providerId="ADAL" clId="{FB96FD7A-C1BE-49D4-81F9-135357C85367}" dt="2023-07-27T15:45:33.607" v="2382"/>
                <pc2:cmRplyMkLst xmlns:pc2="http://schemas.microsoft.com/office/powerpoint/2019/9/main/command">
                  <pc:docMk/>
                  <pc:sldMk cId="609660534" sldId="262"/>
                  <pc2:cmMk id="{6144AAAF-0E2C-4588-927E-685294854C27}"/>
                  <pc2:cmRplyMk id="{CC541FE7-B428-4E27-B608-4BC04643BA2B}"/>
                </pc2:cmRplyMkLst>
              </pc226:cmRplyChg>
            </pc226:cmChg>
          </p:ext>
        </pc:extLst>
      </pc:sldChg>
      <pc:sldChg chg="addSp delSp modSp mod">
        <pc:chgData name="Joshua Joseph Clarke" userId="e867c3f4-8cc5-4c12-8d21-8fb1aa250958" providerId="ADAL" clId="{FB96FD7A-C1BE-49D4-81F9-135357C85367}" dt="2023-07-28T10:42:55.001" v="3558" actId="14100"/>
        <pc:sldMkLst>
          <pc:docMk/>
          <pc:sldMk cId="56640084" sldId="263"/>
        </pc:sldMkLst>
        <pc:spChg chg="mod">
          <ac:chgData name="Joshua Joseph Clarke" userId="e867c3f4-8cc5-4c12-8d21-8fb1aa250958" providerId="ADAL" clId="{FB96FD7A-C1BE-49D4-81F9-135357C85367}" dt="2023-07-27T10:04:48.353" v="790"/>
          <ac:spMkLst>
            <pc:docMk/>
            <pc:sldMk cId="56640084" sldId="263"/>
            <ac:spMk id="2" creationId="{8C23B323-2555-417B-17DD-421DB7C768AD}"/>
          </ac:spMkLst>
        </pc:spChg>
        <pc:spChg chg="del mod">
          <ac:chgData name="Joshua Joseph Clarke" userId="e867c3f4-8cc5-4c12-8d21-8fb1aa250958" providerId="ADAL" clId="{FB96FD7A-C1BE-49D4-81F9-135357C85367}" dt="2023-07-28T10:42:13.375" v="3557"/>
          <ac:spMkLst>
            <pc:docMk/>
            <pc:sldMk cId="56640084" sldId="263"/>
            <ac:spMk id="3" creationId="{10258133-6CE1-420D-AD36-BC3783848B8B}"/>
          </ac:spMkLst>
        </pc:spChg>
        <pc:graphicFrameChg chg="add mod">
          <ac:chgData name="Joshua Joseph Clarke" userId="e867c3f4-8cc5-4c12-8d21-8fb1aa250958" providerId="ADAL" clId="{FB96FD7A-C1BE-49D4-81F9-135357C85367}" dt="2023-07-28T10:42:55.001" v="3558" actId="14100"/>
          <ac:graphicFrameMkLst>
            <pc:docMk/>
            <pc:sldMk cId="56640084" sldId="263"/>
            <ac:graphicFrameMk id="4" creationId="{9714025B-2F68-3A9F-6BA0-BF6A149B95A7}"/>
          </ac:graphicFrameMkLst>
        </pc:graphicFrameChg>
      </pc:sldChg>
      <pc:sldChg chg="addSp delSp modSp mod setBg modCm">
        <pc:chgData name="Joshua Joseph Clarke" userId="e867c3f4-8cc5-4c12-8d21-8fb1aa250958" providerId="ADAL" clId="{FB96FD7A-C1BE-49D4-81F9-135357C85367}" dt="2023-07-28T11:55:08.149" v="4766" actId="20577"/>
        <pc:sldMkLst>
          <pc:docMk/>
          <pc:sldMk cId="1202963999" sldId="264"/>
        </pc:sldMkLst>
        <pc:spChg chg="mod">
          <ac:chgData name="Joshua Joseph Clarke" userId="e867c3f4-8cc5-4c12-8d21-8fb1aa250958" providerId="ADAL" clId="{FB96FD7A-C1BE-49D4-81F9-135357C85367}" dt="2023-07-28T11:21:35.397" v="4678" actId="26606"/>
          <ac:spMkLst>
            <pc:docMk/>
            <pc:sldMk cId="1202963999" sldId="264"/>
            <ac:spMk id="2" creationId="{09334C36-B777-7948-545B-D9CCB50E91A3}"/>
          </ac:spMkLst>
        </pc:spChg>
        <pc:spChg chg="add del mod">
          <ac:chgData name="Joshua Joseph Clarke" userId="e867c3f4-8cc5-4c12-8d21-8fb1aa250958" providerId="ADAL" clId="{FB96FD7A-C1BE-49D4-81F9-135357C85367}" dt="2023-07-28T11:21:35.397" v="4678" actId="26606"/>
          <ac:spMkLst>
            <pc:docMk/>
            <pc:sldMk cId="1202963999" sldId="264"/>
            <ac:spMk id="3" creationId="{BDFB39DF-9697-32AF-6CAE-9E1581141E5F}"/>
          </ac:spMkLst>
        </pc:spChg>
        <pc:spChg chg="add">
          <ac:chgData name="Joshua Joseph Clarke" userId="e867c3f4-8cc5-4c12-8d21-8fb1aa250958" providerId="ADAL" clId="{FB96FD7A-C1BE-49D4-81F9-135357C85367}" dt="2023-07-28T11:21:35.397" v="4678" actId="26606"/>
          <ac:spMkLst>
            <pc:docMk/>
            <pc:sldMk cId="1202963999" sldId="264"/>
            <ac:spMk id="6" creationId="{FB5993E2-C02B-4335-ABA5-D8EC465551E3}"/>
          </ac:spMkLst>
        </pc:spChg>
        <pc:spChg chg="add">
          <ac:chgData name="Joshua Joseph Clarke" userId="e867c3f4-8cc5-4c12-8d21-8fb1aa250958" providerId="ADAL" clId="{FB96FD7A-C1BE-49D4-81F9-135357C85367}" dt="2023-07-28T11:21:35.397" v="4678" actId="26606"/>
          <ac:spMkLst>
            <pc:docMk/>
            <pc:sldMk cId="1202963999" sldId="264"/>
            <ac:spMk id="7" creationId="{C0B801A2-5622-4BE8-9AD2-C337A2CD0022}"/>
          </ac:spMkLst>
        </pc:spChg>
        <pc:spChg chg="add">
          <ac:chgData name="Joshua Joseph Clarke" userId="e867c3f4-8cc5-4c12-8d21-8fb1aa250958" providerId="ADAL" clId="{FB96FD7A-C1BE-49D4-81F9-135357C85367}" dt="2023-07-28T11:21:35.397" v="4678" actId="26606"/>
          <ac:spMkLst>
            <pc:docMk/>
            <pc:sldMk cId="1202963999" sldId="264"/>
            <ac:spMk id="8" creationId="{B7AF614F-5BC3-4086-99F5-B87C5847A071}"/>
          </ac:spMkLst>
        </pc:spChg>
        <pc:spChg chg="add del">
          <ac:chgData name="Joshua Joseph Clarke" userId="e867c3f4-8cc5-4c12-8d21-8fb1aa250958" providerId="ADAL" clId="{FB96FD7A-C1BE-49D4-81F9-135357C85367}" dt="2023-07-28T11:21:20.495" v="4674" actId="26606"/>
          <ac:spMkLst>
            <pc:docMk/>
            <pc:sldMk cId="1202963999" sldId="264"/>
            <ac:spMk id="9" creationId="{FB5993E2-C02B-4335-ABA5-D8EC465551E3}"/>
          </ac:spMkLst>
        </pc:spChg>
        <pc:spChg chg="add del">
          <ac:chgData name="Joshua Joseph Clarke" userId="e867c3f4-8cc5-4c12-8d21-8fb1aa250958" providerId="ADAL" clId="{FB96FD7A-C1BE-49D4-81F9-135357C85367}" dt="2023-07-28T11:21:20.495" v="4674" actId="26606"/>
          <ac:spMkLst>
            <pc:docMk/>
            <pc:sldMk cId="1202963999" sldId="264"/>
            <ac:spMk id="11" creationId="{C0B801A2-5622-4BE8-9AD2-C337A2CD0022}"/>
          </ac:spMkLst>
        </pc:spChg>
        <pc:spChg chg="add del">
          <ac:chgData name="Joshua Joseph Clarke" userId="e867c3f4-8cc5-4c12-8d21-8fb1aa250958" providerId="ADAL" clId="{FB96FD7A-C1BE-49D4-81F9-135357C85367}" dt="2023-07-28T11:21:20.495" v="4674" actId="26606"/>
          <ac:spMkLst>
            <pc:docMk/>
            <pc:sldMk cId="1202963999" sldId="264"/>
            <ac:spMk id="13" creationId="{B7AF614F-5BC3-4086-99F5-B87C5847A071}"/>
          </ac:spMkLst>
        </pc:spChg>
        <pc:spChg chg="add del">
          <ac:chgData name="Joshua Joseph Clarke" userId="e867c3f4-8cc5-4c12-8d21-8fb1aa250958" providerId="ADAL" clId="{FB96FD7A-C1BE-49D4-81F9-135357C85367}" dt="2023-07-28T11:21:28.195" v="4677" actId="26606"/>
          <ac:spMkLst>
            <pc:docMk/>
            <pc:sldMk cId="1202963999" sldId="264"/>
            <ac:spMk id="15" creationId="{DD07C90B-B81A-473B-8919-CA924E61FFCF}"/>
          </ac:spMkLst>
        </pc:spChg>
        <pc:spChg chg="add del">
          <ac:chgData name="Joshua Joseph Clarke" userId="e867c3f4-8cc5-4c12-8d21-8fb1aa250958" providerId="ADAL" clId="{FB96FD7A-C1BE-49D4-81F9-135357C85367}" dt="2023-07-28T11:21:28.195" v="4677" actId="26606"/>
          <ac:spMkLst>
            <pc:docMk/>
            <pc:sldMk cId="1202963999" sldId="264"/>
            <ac:spMk id="16" creationId="{A6B16355-27FB-445B-B646-02AB73637459}"/>
          </ac:spMkLst>
        </pc:spChg>
        <pc:spChg chg="add del">
          <ac:chgData name="Joshua Joseph Clarke" userId="e867c3f4-8cc5-4c12-8d21-8fb1aa250958" providerId="ADAL" clId="{FB96FD7A-C1BE-49D4-81F9-135357C85367}" dt="2023-07-28T11:21:28.195" v="4677" actId="26606"/>
          <ac:spMkLst>
            <pc:docMk/>
            <pc:sldMk cId="1202963999" sldId="264"/>
            <ac:spMk id="18" creationId="{6B3BF2E5-C3AB-441F-A430-491119C56D26}"/>
          </ac:spMkLst>
        </pc:spChg>
        <pc:graphicFrameChg chg="add del">
          <ac:chgData name="Joshua Joseph Clarke" userId="e867c3f4-8cc5-4c12-8d21-8fb1aa250958" providerId="ADAL" clId="{FB96FD7A-C1BE-49D4-81F9-135357C85367}" dt="2023-07-28T11:21:20.495" v="4674" actId="26606"/>
          <ac:graphicFrameMkLst>
            <pc:docMk/>
            <pc:sldMk cId="1202963999" sldId="264"/>
            <ac:graphicFrameMk id="5" creationId="{70CC9D64-042B-3689-0B5D-E8CBEA758767}"/>
          </ac:graphicFrameMkLst>
        </pc:graphicFrameChg>
        <pc:graphicFrameChg chg="add mod">
          <ac:chgData name="Joshua Joseph Clarke" userId="e867c3f4-8cc5-4c12-8d21-8fb1aa250958" providerId="ADAL" clId="{FB96FD7A-C1BE-49D4-81F9-135357C85367}" dt="2023-07-28T11:55:08.149" v="4766" actId="20577"/>
          <ac:graphicFrameMkLst>
            <pc:docMk/>
            <pc:sldMk cId="1202963999" sldId="264"/>
            <ac:graphicFrameMk id="10" creationId="{70CC9D64-042B-3689-0B5D-E8CBEA758767}"/>
          </ac:graphicFrameMkLst>
        </pc:graphicFrameChg>
        <pc:graphicFrameChg chg="add del">
          <ac:chgData name="Joshua Joseph Clarke" userId="e867c3f4-8cc5-4c12-8d21-8fb1aa250958" providerId="ADAL" clId="{FB96FD7A-C1BE-49D4-81F9-135357C85367}" dt="2023-07-28T11:21:28.195" v="4677" actId="26606"/>
          <ac:graphicFrameMkLst>
            <pc:docMk/>
            <pc:sldMk cId="1202963999" sldId="264"/>
            <ac:graphicFrameMk id="19" creationId="{C90D6982-59F6-4717-5D2D-4B85382915B6}"/>
          </ac:graphicFrameMkLst>
        </pc:graphicFrameChg>
        <pc:cxnChg chg="add del">
          <ac:chgData name="Joshua Joseph Clarke" userId="e867c3f4-8cc5-4c12-8d21-8fb1aa250958" providerId="ADAL" clId="{FB96FD7A-C1BE-49D4-81F9-135357C85367}" dt="2023-07-28T11:21:28.195" v="4677" actId="26606"/>
          <ac:cxnSpMkLst>
            <pc:docMk/>
            <pc:sldMk cId="1202963999" sldId="264"/>
            <ac:cxnSpMk id="17" creationId="{06DA680F-F6AC-453E-A8BF-C5BDED2851DE}"/>
          </ac:cxnSpMkLst>
        </pc:cxnChg>
        <pc:extLst>
          <p:ext xmlns:p="http://schemas.openxmlformats.org/presentationml/2006/main" uri="{D6D511B9-2390-475A-947B-AFAB55BFBCF1}">
            <pc226:cmChg xmlns:pc226="http://schemas.microsoft.com/office/powerpoint/2022/06/main/command" chg="mod">
              <pc226:chgData name="Joshua Joseph Clarke" userId="e867c3f4-8cc5-4c12-8d21-8fb1aa250958" providerId="ADAL" clId="{FB96FD7A-C1BE-49D4-81F9-135357C85367}" dt="2023-07-28T11:21:35.418" v="4679" actId="2056"/>
              <pc2:cmMkLst xmlns:pc2="http://schemas.microsoft.com/office/powerpoint/2019/9/main/command">
                <pc:docMk/>
                <pc:sldMk cId="1202963999" sldId="264"/>
                <pc2:cmMk id="{056788AA-F659-4A57-80D4-BA27BF64B5BC}"/>
              </pc2:cmMkLst>
            </pc226:cmChg>
          </p:ext>
        </pc:extLst>
      </pc:sldChg>
      <pc:sldChg chg="addSp delSp modSp mod">
        <pc:chgData name="Joshua Joseph Clarke" userId="e867c3f4-8cc5-4c12-8d21-8fb1aa250958" providerId="ADAL" clId="{FB96FD7A-C1BE-49D4-81F9-135357C85367}" dt="2023-07-27T14:58:49.213" v="1521" actId="478"/>
        <pc:sldMkLst>
          <pc:docMk/>
          <pc:sldMk cId="1668361846" sldId="265"/>
        </pc:sldMkLst>
        <pc:spChg chg="mod">
          <ac:chgData name="Joshua Joseph Clarke" userId="e867c3f4-8cc5-4c12-8d21-8fb1aa250958" providerId="ADAL" clId="{FB96FD7A-C1BE-49D4-81F9-135357C85367}" dt="2023-07-27T10:32:25.650" v="801" actId="1076"/>
          <ac:spMkLst>
            <pc:docMk/>
            <pc:sldMk cId="1668361846" sldId="265"/>
            <ac:spMk id="2" creationId="{EA6FE983-16B1-E870-53AF-85568BBD45B7}"/>
          </ac:spMkLst>
        </pc:spChg>
        <pc:spChg chg="mod">
          <ac:chgData name="Joshua Joseph Clarke" userId="e867c3f4-8cc5-4c12-8d21-8fb1aa250958" providerId="ADAL" clId="{FB96FD7A-C1BE-49D4-81F9-135357C85367}" dt="2023-07-27T10:32:22.462" v="800" actId="1076"/>
          <ac:spMkLst>
            <pc:docMk/>
            <pc:sldMk cId="1668361846" sldId="265"/>
            <ac:spMk id="3" creationId="{80B85939-1AA2-9BB8-B864-92C3EFA91963}"/>
          </ac:spMkLst>
        </pc:spChg>
        <pc:spChg chg="add del mod">
          <ac:chgData name="Joshua Joseph Clarke" userId="e867c3f4-8cc5-4c12-8d21-8fb1aa250958" providerId="ADAL" clId="{FB96FD7A-C1BE-49D4-81F9-135357C85367}" dt="2023-07-27T14:58:49.213" v="1521" actId="478"/>
          <ac:spMkLst>
            <pc:docMk/>
            <pc:sldMk cId="1668361846" sldId="265"/>
            <ac:spMk id="9" creationId="{1F044AAC-B761-4B43-A7F5-E83A2E6C3D2E}"/>
          </ac:spMkLst>
        </pc:spChg>
        <pc:spChg chg="add del mod">
          <ac:chgData name="Joshua Joseph Clarke" userId="e867c3f4-8cc5-4c12-8d21-8fb1aa250958" providerId="ADAL" clId="{FB96FD7A-C1BE-49D4-81F9-135357C85367}" dt="2023-07-27T14:58:46.281" v="1520" actId="478"/>
          <ac:spMkLst>
            <pc:docMk/>
            <pc:sldMk cId="1668361846" sldId="265"/>
            <ac:spMk id="11" creationId="{5A5D6226-C153-4C5F-B30C-5656FEDF3F73}"/>
          </ac:spMkLst>
        </pc:spChg>
        <pc:spChg chg="add mod">
          <ac:chgData name="Joshua Joseph Clarke" userId="e867c3f4-8cc5-4c12-8d21-8fb1aa250958" providerId="ADAL" clId="{FB96FD7A-C1BE-49D4-81F9-135357C85367}" dt="2023-07-27T10:04:48.353" v="790"/>
          <ac:spMkLst>
            <pc:docMk/>
            <pc:sldMk cId="1668361846" sldId="265"/>
            <ac:spMk id="13" creationId="{86091187-3CD7-4891-BB4A-9A3F2309F149}"/>
          </ac:spMkLst>
        </pc:spChg>
        <pc:picChg chg="add">
          <ac:chgData name="Joshua Joseph Clarke" userId="e867c3f4-8cc5-4c12-8d21-8fb1aa250958" providerId="ADAL" clId="{FB96FD7A-C1BE-49D4-81F9-135357C85367}" dt="2023-07-27T07:53:54.277" v="238" actId="26606"/>
          <ac:picMkLst>
            <pc:docMk/>
            <pc:sldMk cId="1668361846" sldId="265"/>
            <ac:picMk id="5" creationId="{7E8A59AF-B118-FAB5-4662-895412AC6FB3}"/>
          </ac:picMkLst>
        </pc:picChg>
      </pc:sldChg>
      <pc:sldChg chg="addSp delSp modSp new mod ord delAnim modAnim modNotesTx">
        <pc:chgData name="Joshua Joseph Clarke" userId="e867c3f4-8cc5-4c12-8d21-8fb1aa250958" providerId="ADAL" clId="{FB96FD7A-C1BE-49D4-81F9-135357C85367}" dt="2023-07-28T12:29:16.927" v="5028" actId="20577"/>
        <pc:sldMkLst>
          <pc:docMk/>
          <pc:sldMk cId="1590483964" sldId="266"/>
        </pc:sldMkLst>
        <pc:spChg chg="mod">
          <ac:chgData name="Joshua Joseph Clarke" userId="e867c3f4-8cc5-4c12-8d21-8fb1aa250958" providerId="ADAL" clId="{FB96FD7A-C1BE-49D4-81F9-135357C85367}" dt="2023-07-27T12:24:37.051" v="837" actId="20577"/>
          <ac:spMkLst>
            <pc:docMk/>
            <pc:sldMk cId="1590483964" sldId="266"/>
            <ac:spMk id="2" creationId="{13A86933-768D-79C4-7AA8-E78AF2A6B786}"/>
          </ac:spMkLst>
        </pc:spChg>
        <pc:spChg chg="mod">
          <ac:chgData name="Joshua Joseph Clarke" userId="e867c3f4-8cc5-4c12-8d21-8fb1aa250958" providerId="ADAL" clId="{FB96FD7A-C1BE-49D4-81F9-135357C85367}" dt="2023-07-28T12:04:55.845" v="4800" actId="1076"/>
          <ac:spMkLst>
            <pc:docMk/>
            <pc:sldMk cId="1590483964" sldId="266"/>
            <ac:spMk id="3" creationId="{CC04C1DE-C6D7-D98B-4698-B3F4AC0B910E}"/>
          </ac:spMkLst>
        </pc:spChg>
        <pc:spChg chg="del">
          <ac:chgData name="Joshua Joseph Clarke" userId="e867c3f4-8cc5-4c12-8d21-8fb1aa250958" providerId="ADAL" clId="{FB96FD7A-C1BE-49D4-81F9-135357C85367}" dt="2023-07-27T12:25:00.524" v="838" actId="22"/>
          <ac:spMkLst>
            <pc:docMk/>
            <pc:sldMk cId="1590483964" sldId="266"/>
            <ac:spMk id="3" creationId="{F792F54A-72F9-7EEA-7519-3B4D06B6AD51}"/>
          </ac:spMkLst>
        </pc:spChg>
        <pc:spChg chg="mod">
          <ac:chgData name="Joshua Joseph Clarke" userId="e867c3f4-8cc5-4c12-8d21-8fb1aa250958" providerId="ADAL" clId="{FB96FD7A-C1BE-49D4-81F9-135357C85367}" dt="2023-07-28T12:04:55.845" v="4800" actId="1076"/>
          <ac:spMkLst>
            <pc:docMk/>
            <pc:sldMk cId="1590483964" sldId="266"/>
            <ac:spMk id="4" creationId="{69012C82-46D6-4E7B-78AA-3C008B89BA41}"/>
          </ac:spMkLst>
        </pc:spChg>
        <pc:spChg chg="mod">
          <ac:chgData name="Joshua Joseph Clarke" userId="e867c3f4-8cc5-4c12-8d21-8fb1aa250958" providerId="ADAL" clId="{FB96FD7A-C1BE-49D4-81F9-135357C85367}" dt="2023-07-28T12:05:02.887" v="4802" actId="1076"/>
          <ac:spMkLst>
            <pc:docMk/>
            <pc:sldMk cId="1590483964" sldId="266"/>
            <ac:spMk id="5" creationId="{62009048-874E-9E9B-F4B4-13E37C868E8F}"/>
          </ac:spMkLst>
        </pc:spChg>
        <pc:spChg chg="add del mod">
          <ac:chgData name="Joshua Joseph Clarke" userId="e867c3f4-8cc5-4c12-8d21-8fb1aa250958" providerId="ADAL" clId="{FB96FD7A-C1BE-49D4-81F9-135357C85367}" dt="2023-07-27T12:29:02.098" v="1014" actId="478"/>
          <ac:spMkLst>
            <pc:docMk/>
            <pc:sldMk cId="1590483964" sldId="266"/>
            <ac:spMk id="6" creationId="{3F18CA46-78D2-51E4-8240-6C5899A3A250}"/>
          </ac:spMkLst>
        </pc:spChg>
        <pc:spChg chg="add mod">
          <ac:chgData name="Joshua Joseph Clarke" userId="e867c3f4-8cc5-4c12-8d21-8fb1aa250958" providerId="ADAL" clId="{FB96FD7A-C1BE-49D4-81F9-135357C85367}" dt="2023-07-28T11:58:38.694" v="4767" actId="14100"/>
          <ac:spMkLst>
            <pc:docMk/>
            <pc:sldMk cId="1590483964" sldId="266"/>
            <ac:spMk id="8" creationId="{B9FF86F0-09A9-9A68-8479-C1C4A82AE0C5}"/>
          </ac:spMkLst>
        </pc:spChg>
        <pc:spChg chg="add del mod">
          <ac:chgData name="Joshua Joseph Clarke" userId="e867c3f4-8cc5-4c12-8d21-8fb1aa250958" providerId="ADAL" clId="{FB96FD7A-C1BE-49D4-81F9-135357C85367}" dt="2023-07-28T12:00:51.452" v="4770"/>
          <ac:spMkLst>
            <pc:docMk/>
            <pc:sldMk cId="1590483964" sldId="266"/>
            <ac:spMk id="17" creationId="{AACBE55A-FC90-F0C2-0696-0AE343B40B4F}"/>
          </ac:spMkLst>
        </pc:spChg>
        <pc:spChg chg="add mod">
          <ac:chgData name="Joshua Joseph Clarke" userId="e867c3f4-8cc5-4c12-8d21-8fb1aa250958" providerId="ADAL" clId="{FB96FD7A-C1BE-49D4-81F9-135357C85367}" dt="2023-07-28T12:04:59.524" v="4801" actId="1076"/>
          <ac:spMkLst>
            <pc:docMk/>
            <pc:sldMk cId="1590483964" sldId="266"/>
            <ac:spMk id="18" creationId="{C3769E9B-F588-25E4-CF95-D937FAA23EA0}"/>
          </ac:spMkLst>
        </pc:spChg>
        <pc:picChg chg="add del mod">
          <ac:chgData name="Joshua Joseph Clarke" userId="e867c3f4-8cc5-4c12-8d21-8fb1aa250958" providerId="ADAL" clId="{FB96FD7A-C1BE-49D4-81F9-135357C85367}" dt="2023-07-28T11:14:53.638" v="4648" actId="478"/>
          <ac:picMkLst>
            <pc:docMk/>
            <pc:sldMk cId="1590483964" sldId="266"/>
            <ac:picMk id="4" creationId="{69BFAECC-6497-1D76-E705-802B55387708}"/>
          </ac:picMkLst>
        </pc:picChg>
        <pc:picChg chg="add del mod ord">
          <ac:chgData name="Joshua Joseph Clarke" userId="e867c3f4-8cc5-4c12-8d21-8fb1aa250958" providerId="ADAL" clId="{FB96FD7A-C1BE-49D4-81F9-135357C85367}" dt="2023-07-27T12:28:28.907" v="1005" actId="478"/>
          <ac:picMkLst>
            <pc:docMk/>
            <pc:sldMk cId="1590483964" sldId="266"/>
            <ac:picMk id="5" creationId="{9FEEECEA-0F04-21FC-05E6-54A6C2953514}"/>
          </ac:picMkLst>
        </pc:picChg>
        <pc:picChg chg="add mod">
          <ac:chgData name="Joshua Joseph Clarke" userId="e867c3f4-8cc5-4c12-8d21-8fb1aa250958" providerId="ADAL" clId="{FB96FD7A-C1BE-49D4-81F9-135357C85367}" dt="2023-07-28T11:18:41.534" v="4659" actId="1076"/>
          <ac:picMkLst>
            <pc:docMk/>
            <pc:sldMk cId="1590483964" sldId="266"/>
            <ac:picMk id="6" creationId="{2F64A949-5861-0415-908C-C7D7D7D5EC4A}"/>
          </ac:picMkLst>
        </pc:picChg>
        <pc:picChg chg="add mod">
          <ac:chgData name="Joshua Joseph Clarke" userId="e867c3f4-8cc5-4c12-8d21-8fb1aa250958" providerId="ADAL" clId="{FB96FD7A-C1BE-49D4-81F9-135357C85367}" dt="2023-07-28T11:18:41.534" v="4659" actId="1076"/>
          <ac:picMkLst>
            <pc:docMk/>
            <pc:sldMk cId="1590483964" sldId="266"/>
            <ac:picMk id="9" creationId="{E7F76EA6-883F-80A1-E36A-60B7261242AD}"/>
          </ac:picMkLst>
        </pc:picChg>
        <pc:picChg chg="add del mod">
          <ac:chgData name="Joshua Joseph Clarke" userId="e867c3f4-8cc5-4c12-8d21-8fb1aa250958" providerId="ADAL" clId="{FB96FD7A-C1BE-49D4-81F9-135357C85367}" dt="2023-07-28T11:14:52.703" v="4646" actId="478"/>
          <ac:picMkLst>
            <pc:docMk/>
            <pc:sldMk cId="1590483964" sldId="266"/>
            <ac:picMk id="10" creationId="{57BF5EF8-69D5-4217-078C-71DBFB9BCD49}"/>
          </ac:picMkLst>
        </pc:picChg>
        <pc:picChg chg="add del mod">
          <ac:chgData name="Joshua Joseph Clarke" userId="e867c3f4-8cc5-4c12-8d21-8fb1aa250958" providerId="ADAL" clId="{FB96FD7A-C1BE-49D4-81F9-135357C85367}" dt="2023-07-28T11:14:54.038" v="4650" actId="478"/>
          <ac:picMkLst>
            <pc:docMk/>
            <pc:sldMk cId="1590483964" sldId="266"/>
            <ac:picMk id="12" creationId="{4D315579-B92C-D6AE-A781-B6783BEF5C04}"/>
          </ac:picMkLst>
        </pc:picChg>
        <pc:picChg chg="add mod">
          <ac:chgData name="Joshua Joseph Clarke" userId="e867c3f4-8cc5-4c12-8d21-8fb1aa250958" providerId="ADAL" clId="{FB96FD7A-C1BE-49D4-81F9-135357C85367}" dt="2023-07-28T11:18:41.534" v="4659" actId="1076"/>
          <ac:picMkLst>
            <pc:docMk/>
            <pc:sldMk cId="1590483964" sldId="266"/>
            <ac:picMk id="13" creationId="{154B9E96-D88E-9EC7-9C39-51CEB3140831}"/>
          </ac:picMkLst>
        </pc:picChg>
        <pc:picChg chg="add del mod">
          <ac:chgData name="Joshua Joseph Clarke" userId="e867c3f4-8cc5-4c12-8d21-8fb1aa250958" providerId="ADAL" clId="{FB96FD7A-C1BE-49D4-81F9-135357C85367}" dt="2023-07-28T11:14:53.186" v="4647" actId="478"/>
          <ac:picMkLst>
            <pc:docMk/>
            <pc:sldMk cId="1590483964" sldId="266"/>
            <ac:picMk id="14" creationId="{67A55C1A-C875-CE64-6CAC-B199345A1236}"/>
          </ac:picMkLst>
        </pc:picChg>
        <pc:picChg chg="add mod">
          <ac:chgData name="Joshua Joseph Clarke" userId="e867c3f4-8cc5-4c12-8d21-8fb1aa250958" providerId="ADAL" clId="{FB96FD7A-C1BE-49D4-81F9-135357C85367}" dt="2023-07-28T11:18:41.534" v="4659" actId="1076"/>
          <ac:picMkLst>
            <pc:docMk/>
            <pc:sldMk cId="1590483964" sldId="266"/>
            <ac:picMk id="16" creationId="{9AC56772-F23D-6878-FE88-52EF2D907B0F}"/>
          </ac:picMkLst>
        </pc:picChg>
      </pc:sldChg>
      <pc:sldChg chg="addSp delSp modSp new mod modNotesTx">
        <pc:chgData name="Joshua Joseph Clarke" userId="e867c3f4-8cc5-4c12-8d21-8fb1aa250958" providerId="ADAL" clId="{FB96FD7A-C1BE-49D4-81F9-135357C85367}" dt="2023-07-28T10:48:41.628" v="3578" actId="478"/>
        <pc:sldMkLst>
          <pc:docMk/>
          <pc:sldMk cId="1477143979" sldId="267"/>
        </pc:sldMkLst>
        <pc:spChg chg="mod">
          <ac:chgData name="Joshua Joseph Clarke" userId="e867c3f4-8cc5-4c12-8d21-8fb1aa250958" providerId="ADAL" clId="{FB96FD7A-C1BE-49D4-81F9-135357C85367}" dt="2023-07-27T15:29:17.955" v="1815" actId="20577"/>
          <ac:spMkLst>
            <pc:docMk/>
            <pc:sldMk cId="1477143979" sldId="267"/>
            <ac:spMk id="2" creationId="{11DA1052-5730-CE2D-7348-13BE7AF6828B}"/>
          </ac:spMkLst>
        </pc:spChg>
        <pc:spChg chg="del mod">
          <ac:chgData name="Joshua Joseph Clarke" userId="e867c3f4-8cc5-4c12-8d21-8fb1aa250958" providerId="ADAL" clId="{FB96FD7A-C1BE-49D4-81F9-135357C85367}" dt="2023-07-27T15:35:54.008" v="1918" actId="478"/>
          <ac:spMkLst>
            <pc:docMk/>
            <pc:sldMk cId="1477143979" sldId="267"/>
            <ac:spMk id="3" creationId="{44264706-692A-9BFE-E333-876092AAF89B}"/>
          </ac:spMkLst>
        </pc:spChg>
        <pc:spChg chg="add del mod">
          <ac:chgData name="Joshua Joseph Clarke" userId="e867c3f4-8cc5-4c12-8d21-8fb1aa250958" providerId="ADAL" clId="{FB96FD7A-C1BE-49D4-81F9-135357C85367}" dt="2023-07-27T15:35:58.647" v="1919" actId="478"/>
          <ac:spMkLst>
            <pc:docMk/>
            <pc:sldMk cId="1477143979" sldId="267"/>
            <ac:spMk id="9" creationId="{64482365-8555-1330-37F7-2B1D215A417F}"/>
          </ac:spMkLst>
        </pc:spChg>
        <pc:spChg chg="add mod">
          <ac:chgData name="Joshua Joseph Clarke" userId="e867c3f4-8cc5-4c12-8d21-8fb1aa250958" providerId="ADAL" clId="{FB96FD7A-C1BE-49D4-81F9-135357C85367}" dt="2023-07-28T09:29:03.269" v="2867" actId="20577"/>
          <ac:spMkLst>
            <pc:docMk/>
            <pc:sldMk cId="1477143979" sldId="267"/>
            <ac:spMk id="10" creationId="{0388B293-B83E-7CEC-474D-D1B50210AE8F}"/>
          </ac:spMkLst>
        </pc:spChg>
        <pc:picChg chg="add del mod">
          <ac:chgData name="Joshua Joseph Clarke" userId="e867c3f4-8cc5-4c12-8d21-8fb1aa250958" providerId="ADAL" clId="{FB96FD7A-C1BE-49D4-81F9-135357C85367}" dt="2023-07-28T10:48:41.236" v="3577" actId="22"/>
          <ac:picMkLst>
            <pc:docMk/>
            <pc:sldMk cId="1477143979" sldId="267"/>
            <ac:picMk id="4" creationId="{40774DF8-5628-FD05-ADAF-B4ABC440264C}"/>
          </ac:picMkLst>
        </pc:picChg>
        <pc:picChg chg="add del mod">
          <ac:chgData name="Joshua Joseph Clarke" userId="e867c3f4-8cc5-4c12-8d21-8fb1aa250958" providerId="ADAL" clId="{FB96FD7A-C1BE-49D4-81F9-135357C85367}" dt="2023-07-27T15:33:27.337" v="1831" actId="478"/>
          <ac:picMkLst>
            <pc:docMk/>
            <pc:sldMk cId="1477143979" sldId="267"/>
            <ac:picMk id="5" creationId="{52D80CCE-FFA4-2370-8859-1F81C43FC1F6}"/>
          </ac:picMkLst>
        </pc:picChg>
        <pc:picChg chg="add del mod">
          <ac:chgData name="Joshua Joseph Clarke" userId="e867c3f4-8cc5-4c12-8d21-8fb1aa250958" providerId="ADAL" clId="{FB96FD7A-C1BE-49D4-81F9-135357C85367}" dt="2023-07-28T10:48:41.628" v="3578" actId="478"/>
          <ac:picMkLst>
            <pc:docMk/>
            <pc:sldMk cId="1477143979" sldId="267"/>
            <ac:picMk id="7" creationId="{3F991889-0B2A-3C7F-5E52-493FE0DA0089}"/>
          </ac:picMkLst>
        </pc:picChg>
      </pc:sldChg>
      <pc:sldChg chg="addSp delSp modSp new mod">
        <pc:chgData name="Joshua Joseph Clarke" userId="e867c3f4-8cc5-4c12-8d21-8fb1aa250958" providerId="ADAL" clId="{FB96FD7A-C1BE-49D4-81F9-135357C85367}" dt="2023-07-28T11:00:33.293" v="3651" actId="20577"/>
        <pc:sldMkLst>
          <pc:docMk/>
          <pc:sldMk cId="4078154491" sldId="268"/>
        </pc:sldMkLst>
        <pc:spChg chg="mod">
          <ac:chgData name="Joshua Joseph Clarke" userId="e867c3f4-8cc5-4c12-8d21-8fb1aa250958" providerId="ADAL" clId="{FB96FD7A-C1BE-49D4-81F9-135357C85367}" dt="2023-07-28T11:00:33.293" v="3651" actId="20577"/>
          <ac:spMkLst>
            <pc:docMk/>
            <pc:sldMk cId="4078154491" sldId="268"/>
            <ac:spMk id="2" creationId="{3F2FF9A2-C944-46AB-EDA4-2063243BB674}"/>
          </ac:spMkLst>
        </pc:spChg>
        <pc:spChg chg="del">
          <ac:chgData name="Joshua Joseph Clarke" userId="e867c3f4-8cc5-4c12-8d21-8fb1aa250958" providerId="ADAL" clId="{FB96FD7A-C1BE-49D4-81F9-135357C85367}" dt="2023-07-28T10:43:02.917" v="3560"/>
          <ac:spMkLst>
            <pc:docMk/>
            <pc:sldMk cId="4078154491" sldId="268"/>
            <ac:spMk id="3" creationId="{CA6632AB-C41B-0CBC-FDB8-2A84713C8EAE}"/>
          </ac:spMkLst>
        </pc:spChg>
        <pc:graphicFrameChg chg="add">
          <ac:chgData name="Joshua Joseph Clarke" userId="e867c3f4-8cc5-4c12-8d21-8fb1aa250958" providerId="ADAL" clId="{FB96FD7A-C1BE-49D4-81F9-135357C85367}" dt="2023-07-28T10:43:02.917" v="3560"/>
          <ac:graphicFrameMkLst>
            <pc:docMk/>
            <pc:sldMk cId="4078154491" sldId="268"/>
            <ac:graphicFrameMk id="4" creationId="{68ABBAC3-31F6-A506-900F-FF8A474A94BD}"/>
          </ac:graphicFrameMkLst>
        </pc:graphicFrameChg>
      </pc:sldChg>
    </pc:docChg>
  </pc:docChgLst>
  <pc:docChgLst>
    <pc:chgData name="Joshua Joseph Clarke" userId="e867c3f4-8cc5-4c12-8d21-8fb1aa250958" providerId="ADAL" clId="{60D2B1F4-91AB-4759-BB8A-CA10B04BF2EE}"/>
    <pc:docChg chg="undo custSel addSld delSld modSld sldOrd">
      <pc:chgData name="Joshua Joseph Clarke" userId="e867c3f4-8cc5-4c12-8d21-8fb1aa250958" providerId="ADAL" clId="{60D2B1F4-91AB-4759-BB8A-CA10B04BF2EE}" dt="2023-07-26T15:03:28.505" v="115"/>
      <pc:docMkLst>
        <pc:docMk/>
      </pc:docMkLst>
      <pc:sldChg chg="addSp delSp modSp mod">
        <pc:chgData name="Joshua Joseph Clarke" userId="e867c3f4-8cc5-4c12-8d21-8fb1aa250958" providerId="ADAL" clId="{60D2B1F4-91AB-4759-BB8A-CA10B04BF2EE}" dt="2023-07-26T14:26:22.788" v="40" actId="478"/>
        <pc:sldMkLst>
          <pc:docMk/>
          <pc:sldMk cId="109857222" sldId="256"/>
        </pc:sldMkLst>
        <pc:spChg chg="add del mod">
          <ac:chgData name="Joshua Joseph Clarke" userId="e867c3f4-8cc5-4c12-8d21-8fb1aa250958" providerId="ADAL" clId="{60D2B1F4-91AB-4759-BB8A-CA10B04BF2EE}" dt="2023-07-26T14:26:22.788" v="40" actId="478"/>
          <ac:spMkLst>
            <pc:docMk/>
            <pc:sldMk cId="109857222" sldId="256"/>
            <ac:spMk id="5" creationId="{EEFB0371-479F-9CF7-9986-EB89CD567426}"/>
          </ac:spMkLst>
        </pc:spChg>
        <pc:picChg chg="mod">
          <ac:chgData name="Joshua Joseph Clarke" userId="e867c3f4-8cc5-4c12-8d21-8fb1aa250958" providerId="ADAL" clId="{60D2B1F4-91AB-4759-BB8A-CA10B04BF2EE}" dt="2023-07-26T14:23:50.604" v="13" actId="1440"/>
          <ac:picMkLst>
            <pc:docMk/>
            <pc:sldMk cId="109857222" sldId="256"/>
            <ac:picMk id="4" creationId="{8A331ABE-625B-752E-5A92-833B15B92772}"/>
          </ac:picMkLst>
        </pc:picChg>
      </pc:sldChg>
      <pc:sldChg chg="addSp delSp modSp mod addCm">
        <pc:chgData name="Joshua Joseph Clarke" userId="e867c3f4-8cc5-4c12-8d21-8fb1aa250958" providerId="ADAL" clId="{60D2B1F4-91AB-4759-BB8A-CA10B04BF2EE}" dt="2023-07-26T14:57:10.938" v="66"/>
        <pc:sldMkLst>
          <pc:docMk/>
          <pc:sldMk cId="2102136643" sldId="257"/>
        </pc:sldMkLst>
        <pc:spChg chg="mod">
          <ac:chgData name="Joshua Joseph Clarke" userId="e867c3f4-8cc5-4c12-8d21-8fb1aa250958" providerId="ADAL" clId="{60D2B1F4-91AB-4759-BB8A-CA10B04BF2EE}" dt="2023-07-26T14:55:57.225" v="63" actId="20577"/>
          <ac:spMkLst>
            <pc:docMk/>
            <pc:sldMk cId="2102136643" sldId="257"/>
            <ac:spMk id="2" creationId="{6C093782-667F-81A2-D8F1-81366AC208DE}"/>
          </ac:spMkLst>
        </pc:spChg>
        <pc:spChg chg="del mod">
          <ac:chgData name="Joshua Joseph Clarke" userId="e867c3f4-8cc5-4c12-8d21-8fb1aa250958" providerId="ADAL" clId="{60D2B1F4-91AB-4759-BB8A-CA10B04BF2EE}" dt="2023-07-26T14:55:28.856" v="49" actId="26606"/>
          <ac:spMkLst>
            <pc:docMk/>
            <pc:sldMk cId="2102136643" sldId="257"/>
            <ac:spMk id="3" creationId="{B7F8459D-4C1B-4686-4BFE-2FFCDAC2088D}"/>
          </ac:spMkLst>
        </pc:spChg>
        <pc:spChg chg="add del mod">
          <ac:chgData name="Joshua Joseph Clarke" userId="e867c3f4-8cc5-4c12-8d21-8fb1aa250958" providerId="ADAL" clId="{60D2B1F4-91AB-4759-BB8A-CA10B04BF2EE}" dt="2023-07-26T14:26:18.298" v="39" actId="478"/>
          <ac:spMkLst>
            <pc:docMk/>
            <pc:sldMk cId="2102136643" sldId="257"/>
            <ac:spMk id="4" creationId="{81C86145-5D75-29A5-13AE-3F992118B7D4}"/>
          </ac:spMkLst>
        </pc:spChg>
        <pc:spChg chg="add">
          <ac:chgData name="Joshua Joseph Clarke" userId="e867c3f4-8cc5-4c12-8d21-8fb1aa250958" providerId="ADAL" clId="{60D2B1F4-91AB-4759-BB8A-CA10B04BF2EE}" dt="2023-07-26T14:55:28.856" v="49" actId="26606"/>
          <ac:spMkLst>
            <pc:docMk/>
            <pc:sldMk cId="2102136643" sldId="257"/>
            <ac:spMk id="9" creationId="{2A20E761-5F0E-4D79-87B4-BA9918FB4760}"/>
          </ac:spMkLst>
        </pc:spChg>
        <pc:spChg chg="add">
          <ac:chgData name="Joshua Joseph Clarke" userId="e867c3f4-8cc5-4c12-8d21-8fb1aa250958" providerId="ADAL" clId="{60D2B1F4-91AB-4759-BB8A-CA10B04BF2EE}" dt="2023-07-26T14:55:28.856" v="49" actId="26606"/>
          <ac:spMkLst>
            <pc:docMk/>
            <pc:sldMk cId="2102136643" sldId="257"/>
            <ac:spMk id="11" creationId="{1F044AAC-B761-4B43-A7F5-E83A2E6C3D2E}"/>
          </ac:spMkLst>
        </pc:spChg>
        <pc:spChg chg="add">
          <ac:chgData name="Joshua Joseph Clarke" userId="e867c3f4-8cc5-4c12-8d21-8fb1aa250958" providerId="ADAL" clId="{60D2B1F4-91AB-4759-BB8A-CA10B04BF2EE}" dt="2023-07-26T14:55:28.856" v="49" actId="26606"/>
          <ac:spMkLst>
            <pc:docMk/>
            <pc:sldMk cId="2102136643" sldId="257"/>
            <ac:spMk id="13" creationId="{5A5D6226-C153-4C5F-B30C-5656FEDF3F73}"/>
          </ac:spMkLst>
        </pc:spChg>
        <pc:spChg chg="add">
          <ac:chgData name="Joshua Joseph Clarke" userId="e867c3f4-8cc5-4c12-8d21-8fb1aa250958" providerId="ADAL" clId="{60D2B1F4-91AB-4759-BB8A-CA10B04BF2EE}" dt="2023-07-26T14:55:28.856" v="49" actId="26606"/>
          <ac:spMkLst>
            <pc:docMk/>
            <pc:sldMk cId="2102136643" sldId="257"/>
            <ac:spMk id="15" creationId="{86091187-3CD7-4891-BB4A-9A3F2309F149}"/>
          </ac:spMkLst>
        </pc:spChg>
        <pc:picChg chg="add">
          <ac:chgData name="Joshua Joseph Clarke" userId="e867c3f4-8cc5-4c12-8d21-8fb1aa250958" providerId="ADAL" clId="{60D2B1F4-91AB-4759-BB8A-CA10B04BF2EE}" dt="2023-07-26T14:55:28.856" v="49" actId="26606"/>
          <ac:picMkLst>
            <pc:docMk/>
            <pc:sldMk cId="2102136643" sldId="257"/>
            <ac:picMk id="5" creationId="{5D22403A-E388-276C-A053-4AA179777A90}"/>
          </ac:picMkLst>
        </pc:picChg>
        <pc:extLst>
          <p:ext xmlns:p="http://schemas.openxmlformats.org/presentationml/2006/main" uri="{D6D511B9-2390-475A-947B-AFAB55BFBCF1}">
            <pc226:cmChg xmlns:pc226="http://schemas.microsoft.com/office/powerpoint/2022/06/main/command" chg="add">
              <pc226:chgData name="Joshua Joseph Clarke" userId="e867c3f4-8cc5-4c12-8d21-8fb1aa250958" providerId="ADAL" clId="{60D2B1F4-91AB-4759-BB8A-CA10B04BF2EE}" dt="2023-07-26T14:57:10.938" v="66"/>
              <pc2:cmMkLst xmlns:pc2="http://schemas.microsoft.com/office/powerpoint/2019/9/main/command">
                <pc:docMk/>
                <pc:sldMk cId="2102136643" sldId="257"/>
                <pc2:cmMk id="{32FC4097-E0FD-4DB4-8CE8-2709CB3B0DDB}"/>
              </pc2:cmMkLst>
            </pc226:cmChg>
          </p:ext>
        </pc:extLst>
      </pc:sldChg>
      <pc:sldChg chg="addSp delSp modSp mod ord addCm">
        <pc:chgData name="Joshua Joseph Clarke" userId="e867c3f4-8cc5-4c12-8d21-8fb1aa250958" providerId="ADAL" clId="{60D2B1F4-91AB-4759-BB8A-CA10B04BF2EE}" dt="2023-07-26T14:58:01.312" v="67"/>
        <pc:sldMkLst>
          <pc:docMk/>
          <pc:sldMk cId="480750868" sldId="258"/>
        </pc:sldMkLst>
        <pc:spChg chg="add del mod">
          <ac:chgData name="Joshua Joseph Clarke" userId="e867c3f4-8cc5-4c12-8d21-8fb1aa250958" providerId="ADAL" clId="{60D2B1F4-91AB-4759-BB8A-CA10B04BF2EE}" dt="2023-07-26T14:26:53.574" v="41" actId="478"/>
          <ac:spMkLst>
            <pc:docMk/>
            <pc:sldMk cId="480750868" sldId="258"/>
            <ac:spMk id="4" creationId="{395522E8-B87B-DF4C-6B22-A5ADF04C3F2D}"/>
          </ac:spMkLst>
        </pc:spChg>
        <pc:extLst>
          <p:ext xmlns:p="http://schemas.openxmlformats.org/presentationml/2006/main" uri="{D6D511B9-2390-475A-947B-AFAB55BFBCF1}">
            <pc226:cmChg xmlns:pc226="http://schemas.microsoft.com/office/powerpoint/2022/06/main/command" chg="add">
              <pc226:chgData name="Joshua Joseph Clarke" userId="e867c3f4-8cc5-4c12-8d21-8fb1aa250958" providerId="ADAL" clId="{60D2B1F4-91AB-4759-BB8A-CA10B04BF2EE}" dt="2023-07-26T14:58:01.312" v="67"/>
              <pc2:cmMkLst xmlns:pc2="http://schemas.microsoft.com/office/powerpoint/2019/9/main/command">
                <pc:docMk/>
                <pc:sldMk cId="480750868" sldId="258"/>
                <pc2:cmMk id="{55B8C984-F48B-4A49-8049-36CF2C725404}"/>
              </pc2:cmMkLst>
            </pc226:cmChg>
          </p:ext>
        </pc:extLst>
      </pc:sldChg>
      <pc:sldChg chg="addSp delSp modSp mod addCm">
        <pc:chgData name="Joshua Joseph Clarke" userId="e867c3f4-8cc5-4c12-8d21-8fb1aa250958" providerId="ADAL" clId="{60D2B1F4-91AB-4759-BB8A-CA10B04BF2EE}" dt="2023-07-26T14:58:44.867" v="68"/>
        <pc:sldMkLst>
          <pc:docMk/>
          <pc:sldMk cId="498327907" sldId="259"/>
        </pc:sldMkLst>
        <pc:spChg chg="add del mod">
          <ac:chgData name="Joshua Joseph Clarke" userId="e867c3f4-8cc5-4c12-8d21-8fb1aa250958" providerId="ADAL" clId="{60D2B1F4-91AB-4759-BB8A-CA10B04BF2EE}" dt="2023-07-26T14:26:55.495" v="42" actId="478"/>
          <ac:spMkLst>
            <pc:docMk/>
            <pc:sldMk cId="498327907" sldId="259"/>
            <ac:spMk id="4" creationId="{7E8B5C22-DFEC-D0B7-E5ED-7825C433009A}"/>
          </ac:spMkLst>
        </pc:spChg>
        <pc:extLst>
          <p:ext xmlns:p="http://schemas.openxmlformats.org/presentationml/2006/main" uri="{D6D511B9-2390-475A-947B-AFAB55BFBCF1}">
            <pc226:cmChg xmlns:pc226="http://schemas.microsoft.com/office/powerpoint/2022/06/main/command" chg="add">
              <pc226:chgData name="Joshua Joseph Clarke" userId="e867c3f4-8cc5-4c12-8d21-8fb1aa250958" providerId="ADAL" clId="{60D2B1F4-91AB-4759-BB8A-CA10B04BF2EE}" dt="2023-07-26T14:58:44.867" v="68"/>
              <pc2:cmMkLst xmlns:pc2="http://schemas.microsoft.com/office/powerpoint/2019/9/main/command">
                <pc:docMk/>
                <pc:sldMk cId="498327907" sldId="259"/>
                <pc2:cmMk id="{BE7C7DAA-42C5-4FF7-97DD-1A8BB5885CBE}"/>
              </pc2:cmMkLst>
            </pc226:cmChg>
          </p:ext>
        </pc:extLst>
      </pc:sldChg>
      <pc:sldChg chg="addSp delSp modSp mod addCm">
        <pc:chgData name="Joshua Joseph Clarke" userId="e867c3f4-8cc5-4c12-8d21-8fb1aa250958" providerId="ADAL" clId="{60D2B1F4-91AB-4759-BB8A-CA10B04BF2EE}" dt="2023-07-26T14:59:48.720" v="69"/>
        <pc:sldMkLst>
          <pc:docMk/>
          <pc:sldMk cId="2471073852" sldId="260"/>
        </pc:sldMkLst>
        <pc:spChg chg="add del mod">
          <ac:chgData name="Joshua Joseph Clarke" userId="e867c3f4-8cc5-4c12-8d21-8fb1aa250958" providerId="ADAL" clId="{60D2B1F4-91AB-4759-BB8A-CA10B04BF2EE}" dt="2023-07-26T14:26:56.896" v="43" actId="478"/>
          <ac:spMkLst>
            <pc:docMk/>
            <pc:sldMk cId="2471073852" sldId="260"/>
            <ac:spMk id="4" creationId="{510BA4F1-95FB-03F0-CABA-93E6D54128C1}"/>
          </ac:spMkLst>
        </pc:spChg>
        <pc:extLst>
          <p:ext xmlns:p="http://schemas.openxmlformats.org/presentationml/2006/main" uri="{D6D511B9-2390-475A-947B-AFAB55BFBCF1}">
            <pc226:cmChg xmlns:pc226="http://schemas.microsoft.com/office/powerpoint/2022/06/main/command" chg="add">
              <pc226:chgData name="Joshua Joseph Clarke" userId="e867c3f4-8cc5-4c12-8d21-8fb1aa250958" providerId="ADAL" clId="{60D2B1F4-91AB-4759-BB8A-CA10B04BF2EE}" dt="2023-07-26T14:59:48.720" v="69"/>
              <pc2:cmMkLst xmlns:pc2="http://schemas.microsoft.com/office/powerpoint/2019/9/main/command">
                <pc:docMk/>
                <pc:sldMk cId="2471073852" sldId="260"/>
                <pc2:cmMk id="{B711E88A-850B-4187-AD62-28B9A483C42B}"/>
              </pc2:cmMkLst>
            </pc226:cmChg>
          </p:ext>
        </pc:extLst>
      </pc:sldChg>
      <pc:sldChg chg="addSp delSp modSp mod addCm">
        <pc:chgData name="Joshua Joseph Clarke" userId="e867c3f4-8cc5-4c12-8d21-8fb1aa250958" providerId="ADAL" clId="{60D2B1F4-91AB-4759-BB8A-CA10B04BF2EE}" dt="2023-07-26T15:01:47.980" v="70"/>
        <pc:sldMkLst>
          <pc:docMk/>
          <pc:sldMk cId="2651515803" sldId="261"/>
        </pc:sldMkLst>
        <pc:spChg chg="add del mod">
          <ac:chgData name="Joshua Joseph Clarke" userId="e867c3f4-8cc5-4c12-8d21-8fb1aa250958" providerId="ADAL" clId="{60D2B1F4-91AB-4759-BB8A-CA10B04BF2EE}" dt="2023-07-26T14:26:58.752" v="44" actId="478"/>
          <ac:spMkLst>
            <pc:docMk/>
            <pc:sldMk cId="2651515803" sldId="261"/>
            <ac:spMk id="4" creationId="{0778D8EA-C2E9-E143-203D-4F2EBD0F041B}"/>
          </ac:spMkLst>
        </pc:spChg>
        <pc:extLst>
          <p:ext xmlns:p="http://schemas.openxmlformats.org/presentationml/2006/main" uri="{D6D511B9-2390-475A-947B-AFAB55BFBCF1}">
            <pc226:cmChg xmlns:pc226="http://schemas.microsoft.com/office/powerpoint/2022/06/main/command" chg="add">
              <pc226:chgData name="Joshua Joseph Clarke" userId="e867c3f4-8cc5-4c12-8d21-8fb1aa250958" providerId="ADAL" clId="{60D2B1F4-91AB-4759-BB8A-CA10B04BF2EE}" dt="2023-07-26T15:01:47.980" v="70"/>
              <pc2:cmMkLst xmlns:pc2="http://schemas.microsoft.com/office/powerpoint/2019/9/main/command">
                <pc:docMk/>
                <pc:sldMk cId="2651515803" sldId="261"/>
                <pc2:cmMk id="{9CB13D4D-4DB7-4079-AB78-23E35448B231}"/>
              </pc2:cmMkLst>
            </pc226:cmChg>
          </p:ext>
        </pc:extLst>
      </pc:sldChg>
      <pc:sldChg chg="addSp delSp modSp mod">
        <pc:chgData name="Joshua Joseph Clarke" userId="e867c3f4-8cc5-4c12-8d21-8fb1aa250958" providerId="ADAL" clId="{60D2B1F4-91AB-4759-BB8A-CA10B04BF2EE}" dt="2023-07-26T14:27:00.112" v="45" actId="478"/>
        <pc:sldMkLst>
          <pc:docMk/>
          <pc:sldMk cId="609660534" sldId="262"/>
        </pc:sldMkLst>
        <pc:spChg chg="add del mod">
          <ac:chgData name="Joshua Joseph Clarke" userId="e867c3f4-8cc5-4c12-8d21-8fb1aa250958" providerId="ADAL" clId="{60D2B1F4-91AB-4759-BB8A-CA10B04BF2EE}" dt="2023-07-26T14:27:00.112" v="45" actId="478"/>
          <ac:spMkLst>
            <pc:docMk/>
            <pc:sldMk cId="609660534" sldId="262"/>
            <ac:spMk id="4" creationId="{C53F8737-ED27-C916-44FE-41C01CCE4862}"/>
          </ac:spMkLst>
        </pc:spChg>
      </pc:sldChg>
      <pc:sldChg chg="addSp delSp modSp add del mod">
        <pc:chgData name="Joshua Joseph Clarke" userId="e867c3f4-8cc5-4c12-8d21-8fb1aa250958" providerId="ADAL" clId="{60D2B1F4-91AB-4759-BB8A-CA10B04BF2EE}" dt="2023-07-26T14:27:06.143" v="48" actId="478"/>
        <pc:sldMkLst>
          <pc:docMk/>
          <pc:sldMk cId="56640084" sldId="263"/>
        </pc:sldMkLst>
        <pc:spChg chg="add del mod">
          <ac:chgData name="Joshua Joseph Clarke" userId="e867c3f4-8cc5-4c12-8d21-8fb1aa250958" providerId="ADAL" clId="{60D2B1F4-91AB-4759-BB8A-CA10B04BF2EE}" dt="2023-07-26T14:27:06.143" v="48" actId="478"/>
          <ac:spMkLst>
            <pc:docMk/>
            <pc:sldMk cId="56640084" sldId="263"/>
            <ac:spMk id="4" creationId="{8F761A44-EB39-0295-E4B2-4B63966D15A8}"/>
          </ac:spMkLst>
        </pc:spChg>
      </pc:sldChg>
      <pc:sldChg chg="modSp new mod addCm">
        <pc:chgData name="Joshua Joseph Clarke" userId="e867c3f4-8cc5-4c12-8d21-8fb1aa250958" providerId="ADAL" clId="{60D2B1F4-91AB-4759-BB8A-CA10B04BF2EE}" dt="2023-07-26T15:02:40.822" v="86"/>
        <pc:sldMkLst>
          <pc:docMk/>
          <pc:sldMk cId="1202963999" sldId="264"/>
        </pc:sldMkLst>
        <pc:spChg chg="mod">
          <ac:chgData name="Joshua Joseph Clarke" userId="e867c3f4-8cc5-4c12-8d21-8fb1aa250958" providerId="ADAL" clId="{60D2B1F4-91AB-4759-BB8A-CA10B04BF2EE}" dt="2023-07-26T15:02:08.533" v="85" actId="20577"/>
          <ac:spMkLst>
            <pc:docMk/>
            <pc:sldMk cId="1202963999" sldId="264"/>
            <ac:spMk id="2" creationId="{09334C36-B777-7948-545B-D9CCB50E91A3}"/>
          </ac:spMkLst>
        </pc:spChg>
        <pc:extLst>
          <p:ext xmlns:p="http://schemas.openxmlformats.org/presentationml/2006/main" uri="{D6D511B9-2390-475A-947B-AFAB55BFBCF1}">
            <pc226:cmChg xmlns:pc226="http://schemas.microsoft.com/office/powerpoint/2022/06/main/command" chg="add">
              <pc226:chgData name="Joshua Joseph Clarke" userId="e867c3f4-8cc5-4c12-8d21-8fb1aa250958" providerId="ADAL" clId="{60D2B1F4-91AB-4759-BB8A-CA10B04BF2EE}" dt="2023-07-26T15:02:40.822" v="86"/>
              <pc2:cmMkLst xmlns:pc2="http://schemas.microsoft.com/office/powerpoint/2019/9/main/command">
                <pc:docMk/>
                <pc:sldMk cId="1202963999" sldId="264"/>
                <pc2:cmMk id="{056788AA-F659-4A57-80D4-BA27BF64B5BC}"/>
              </pc2:cmMkLst>
            </pc226:cmChg>
          </p:ext>
        </pc:extLst>
      </pc:sldChg>
      <pc:sldChg chg="modSp new mod addCm">
        <pc:chgData name="Joshua Joseph Clarke" userId="e867c3f4-8cc5-4c12-8d21-8fb1aa250958" providerId="ADAL" clId="{60D2B1F4-91AB-4759-BB8A-CA10B04BF2EE}" dt="2023-07-26T15:03:28.505" v="115"/>
        <pc:sldMkLst>
          <pc:docMk/>
          <pc:sldMk cId="1668361846" sldId="265"/>
        </pc:sldMkLst>
        <pc:spChg chg="mod">
          <ac:chgData name="Joshua Joseph Clarke" userId="e867c3f4-8cc5-4c12-8d21-8fb1aa250958" providerId="ADAL" clId="{60D2B1F4-91AB-4759-BB8A-CA10B04BF2EE}" dt="2023-07-26T15:03:08.143" v="114" actId="20577"/>
          <ac:spMkLst>
            <pc:docMk/>
            <pc:sldMk cId="1668361846" sldId="265"/>
            <ac:spMk id="2" creationId="{EA6FE983-16B1-E870-53AF-85568BBD45B7}"/>
          </ac:spMkLst>
        </pc:spChg>
        <pc:extLst>
          <p:ext xmlns:p="http://schemas.openxmlformats.org/presentationml/2006/main" uri="{D6D511B9-2390-475A-947B-AFAB55BFBCF1}">
            <pc226:cmChg xmlns:pc226="http://schemas.microsoft.com/office/powerpoint/2022/06/main/command" chg="add">
              <pc226:chgData name="Joshua Joseph Clarke" userId="e867c3f4-8cc5-4c12-8d21-8fb1aa250958" providerId="ADAL" clId="{60D2B1F4-91AB-4759-BB8A-CA10B04BF2EE}" dt="2023-07-26T15:03:28.505" v="115"/>
              <pc2:cmMkLst xmlns:pc2="http://schemas.microsoft.com/office/powerpoint/2019/9/main/command">
                <pc:docMk/>
                <pc:sldMk cId="1668361846" sldId="265"/>
                <pc2:cmMk id="{7F441CFD-0B53-4DE7-A69A-A49FC3078B79}"/>
              </pc2:cmMkLst>
            </pc226:cmChg>
          </p:ext>
        </pc:extLst>
      </pc:sldChg>
    </pc:docChg>
  </pc:docChgLst>
  <pc:docChgLst>
    <pc:chgData name="Remy Tran" userId="S::remy.tran@prism.training::6b2fb2ec-05f3-4cfe-8a35-3ea676fa219c" providerId="AD" clId="Web-{EF4F787E-AA7A-4CAD-7DA7-1985CE726749}"/>
    <pc:docChg chg="modSld">
      <pc:chgData name="Remy Tran" userId="S::remy.tran@prism.training::6b2fb2ec-05f3-4cfe-8a35-3ea676fa219c" providerId="AD" clId="Web-{EF4F787E-AA7A-4CAD-7DA7-1985CE726749}" dt="2023-07-28T12:36:17.969" v="2" actId="20577"/>
      <pc:docMkLst>
        <pc:docMk/>
      </pc:docMkLst>
      <pc:sldChg chg="modSp">
        <pc:chgData name="Remy Tran" userId="S::remy.tran@prism.training::6b2fb2ec-05f3-4cfe-8a35-3ea676fa219c" providerId="AD" clId="Web-{EF4F787E-AA7A-4CAD-7DA7-1985CE726749}" dt="2023-07-28T12:36:17.969" v="2" actId="20577"/>
        <pc:sldMkLst>
          <pc:docMk/>
          <pc:sldMk cId="498327907" sldId="259"/>
        </pc:sldMkLst>
        <pc:spChg chg="mod">
          <ac:chgData name="Remy Tran" userId="S::remy.tran@prism.training::6b2fb2ec-05f3-4cfe-8a35-3ea676fa219c" providerId="AD" clId="Web-{EF4F787E-AA7A-4CAD-7DA7-1985CE726749}" dt="2023-07-28T12:36:17.969" v="2" actId="20577"/>
          <ac:spMkLst>
            <pc:docMk/>
            <pc:sldMk cId="498327907" sldId="259"/>
            <ac:spMk id="8" creationId="{4C85919F-0BB7-3F04-8B09-7DD8A5A3B0F8}"/>
          </ac:spMkLst>
        </pc:spChg>
      </pc:sldChg>
    </pc:docChg>
  </pc:docChgLst>
</pc:chgInfo>
</file>

<file path=ppt/comments/modernComment_101_7D4C0F43.xml><?xml version="1.0" encoding="utf-8"?>
<p188:cmLst xmlns:a="http://schemas.openxmlformats.org/drawingml/2006/main" xmlns:r="http://schemas.openxmlformats.org/officeDocument/2006/relationships" xmlns:p188="http://schemas.microsoft.com/office/powerpoint/2018/8/main">
  <p188:cm id="{32FC4097-E0FD-4DB4-8CE8-2709CB3B0DDB}" authorId="{894A5F01-8686-AFF5-28C0-3602C37391EF}" created="2023-07-26T14:57:10.904">
    <pc:sldMkLst xmlns:pc="http://schemas.microsoft.com/office/powerpoint/2013/main/command">
      <pc:docMk/>
      <pc:sldMk cId="2102136643" sldId="257"/>
    </pc:sldMkLst>
    <p188:txBody>
      <a:bodyPr/>
      <a:lstStyle/>
      <a:p>
        <a:r>
          <a:rPr lang="en-GB"/>
          <a:t>Any definitions and assumptions made can be listed here for easy referral and understanding at start of pres</a:t>
        </a:r>
      </a:p>
    </p188:txBody>
  </p188:cm>
</p188:cmLst>
</file>

<file path=ppt/comments/modernComment_102_1CA7AD14.xml><?xml version="1.0" encoding="utf-8"?>
<p188:cmLst xmlns:a="http://schemas.openxmlformats.org/drawingml/2006/main" xmlns:r="http://schemas.openxmlformats.org/officeDocument/2006/relationships" xmlns:p188="http://schemas.microsoft.com/office/powerpoint/2018/8/main">
  <p188:cm id="{55B8C984-F48B-4A49-8049-36CF2C725404}" authorId="{894A5F01-8686-AFF5-28C0-3602C37391EF}" created="2023-07-26T14:58:01.299">
    <pc:sldMkLst xmlns:pc="http://schemas.microsoft.com/office/powerpoint/2013/main/command">
      <pc:docMk/>
      <pc:sldMk cId="480750868" sldId="258"/>
    </pc:sldMkLst>
    <p188:txBody>
      <a:bodyPr/>
      <a:lstStyle/>
      <a:p>
        <a:r>
          <a:rPr lang="en-GB"/>
          <a:t>Insight, suggestion, impact, max 3 more time=with 10 minutes to go into detail and articulate</a:t>
        </a:r>
      </a:p>
    </p188:txBody>
  </p188:cm>
</p188:cmLst>
</file>

<file path=ppt/comments/modernComment_103_1DB3E163.xml><?xml version="1.0" encoding="utf-8"?>
<p188:cmLst xmlns:a="http://schemas.openxmlformats.org/drawingml/2006/main" xmlns:r="http://schemas.openxmlformats.org/officeDocument/2006/relationships" xmlns:p188="http://schemas.microsoft.com/office/powerpoint/2018/8/main">
  <p188:cm id="{BE7C7DAA-42C5-4FF7-97DD-1A8BB5885CBE}" authorId="{894A5F01-8686-AFF5-28C0-3602C37391EF}" status="resolved" created="2023-07-26T14:58:44.840" complete="100000">
    <pc:sldMkLst xmlns:pc="http://schemas.microsoft.com/office/powerpoint/2013/main/command">
      <pc:docMk/>
      <pc:sldMk cId="498327907" sldId="259"/>
    </pc:sldMkLst>
    <p188:txBody>
      <a:bodyPr/>
      <a:lstStyle/>
      <a:p>
        <a:r>
          <a:rPr lang="en-GB"/>
          <a:t>Backed up by CLV calculation, a graphic showing this. Suggestion and impact ideas???</a:t>
        </a:r>
      </a:p>
    </p188:txBody>
  </p188:cm>
  <p188:cm id="{01C0F50F-EA3E-489A-9C89-B545452DD2AE}" authorId="{232954E7-8358-BBBC-CB18-ADF9547E7D63}" status="resolved" created="2023-07-27T15:05:42.632" complete="100000">
    <pc:sldMkLst xmlns:pc="http://schemas.microsoft.com/office/powerpoint/2013/main/command">
      <pc:docMk/>
      <pc:sldMk cId="498327907" sldId="259"/>
    </pc:sldMkLst>
    <p188:txBody>
      <a:bodyPr/>
      <a:lstStyle/>
      <a:p>
        <a:r>
          <a:rPr lang="en-GB"/>
          <a:t>Change CLV graph</a:t>
        </a:r>
      </a:p>
    </p188:txBody>
  </p188:cm>
  <p188:cm id="{E2659FC7-A606-4EE4-AF39-368B2901E5ED}" authorId="{894A5F01-8686-AFF5-28C0-3602C37391EF}" created="2023-07-28T08:04:32.202">
    <pc:sldMkLst xmlns:pc="http://schemas.microsoft.com/office/powerpoint/2013/main/command">
      <pc:docMk/>
      <pc:sldMk cId="498327907" sldId="259"/>
    </pc:sldMkLst>
    <p188:replyLst>
      <p188:reply id="{D1F7EF76-8C67-4829-811B-3FA3183E4D29}" authorId="{894A5F01-8686-AFF5-28C0-3602C37391EF}" created="2023-07-28T08:05:30.107">
        <p188:txBody>
          <a:bodyPr/>
          <a:lstStyle/>
          <a:p>
            <a:r>
              <a:rPr lang="en-GB"/>
              <a:t>It increases but retention ddrops right</a:t>
            </a:r>
          </a:p>
        </p188:txBody>
      </p188:reply>
      <p188:reply id="{56BDB61C-A411-4786-8AD8-432B6F0AA0E0}" authorId="{BA7F6E69-655C-CD12-6B54-6F2A83F91809}" created="2023-07-28T08:06:05.235">
        <p188:txBody>
          <a:bodyPr/>
          <a:lstStyle/>
          <a:p>
            <a:r>
              <a:rPr lang="en-GB"/>
              <a:t>I meant it drops as the year goes by</a:t>
            </a:r>
          </a:p>
        </p188:txBody>
      </p188:reply>
    </p188:replyLst>
    <p188:txBody>
      <a:bodyPr/>
      <a:lstStyle/>
      <a:p>
        <a:r>
          <a:rPr lang="en-GB"/>
          <a:t>Does clv drop across all 3 years though?</a:t>
        </a:r>
      </a:p>
    </p188:txBody>
  </p188:cm>
</p188:cmLst>
</file>

<file path=ppt/comments/modernComment_104_9349983C.xml><?xml version="1.0" encoding="utf-8"?>
<p188:cmLst xmlns:a="http://schemas.openxmlformats.org/drawingml/2006/main" xmlns:r="http://schemas.openxmlformats.org/officeDocument/2006/relationships" xmlns:p188="http://schemas.microsoft.com/office/powerpoint/2018/8/main">
  <p188:cm id="{B711E88A-850B-4187-AD62-28B9A483C42B}" authorId="{894A5F01-8686-AFF5-28C0-3602C37391EF}" created="2023-07-26T14:59:48.705">
    <pc:sldMkLst xmlns:pc="http://schemas.microsoft.com/office/powerpoint/2013/main/command">
      <pc:docMk/>
      <pc:sldMk cId="2471073852" sldId="260"/>
    </pc:sldMkLst>
    <p188:txBody>
      <a:bodyPr/>
      <a:lstStyle/>
      <a:p>
        <a:r>
          <a:rPr lang="en-GB"/>
          <a:t>Reliant on some sort of ROI visual, can make this in PowerPoint if not on the dashboard since we don’t have CAC data. Suggestions and impact ideas???</a:t>
        </a:r>
      </a:p>
    </p188:txBody>
  </p188:cm>
  <p188:cm id="{2A68055E-4010-4836-B3B8-6FC4075A13D9}" authorId="{894A5F01-8686-AFF5-28C0-3602C37391EF}" created="2023-07-28T11:45:26.538">
    <pc:sldMkLst xmlns:pc="http://schemas.microsoft.com/office/powerpoint/2013/main/command">
      <pc:docMk/>
      <pc:sldMk cId="2471073852" sldId="260"/>
    </pc:sldMkLst>
    <p188:txBody>
      <a:bodyPr/>
      <a:lstStyle/>
      <a:p>
        <a:r>
          <a:rPr lang="en-GB"/>
          <a:t>Thought son area chart
</a:t>
        </a:r>
      </a:p>
    </p188:txBody>
  </p188:cm>
</p188:cmLst>
</file>

<file path=ppt/comments/modernComment_105_9E0AEB9B.xml><?xml version="1.0" encoding="utf-8"?>
<p188:cmLst xmlns:a="http://schemas.openxmlformats.org/drawingml/2006/main" xmlns:r="http://schemas.openxmlformats.org/officeDocument/2006/relationships" xmlns:p188="http://schemas.microsoft.com/office/powerpoint/2018/8/main">
  <p188:cm id="{9CB13D4D-4DB7-4079-AB78-23E35448B231}" authorId="{894A5F01-8686-AFF5-28C0-3602C37391EF}" created="2023-07-26T15:01:47.967">
    <pc:sldMkLst xmlns:pc="http://schemas.microsoft.com/office/powerpoint/2013/main/command">
      <pc:docMk/>
      <pc:sldMk cId="2651515803" sldId="261"/>
    </pc:sldMkLst>
    <p188:txBody>
      <a:bodyPr/>
      <a:lstStyle/>
      <a:p>
        <a:r>
          <a:rPr lang="en-GB"/>
          <a:t>Our presentation curveball. The marketing and company strategy focuses on acquisition, but retention has room to improve to meet industry norms. Retention is cheaper than acquisition. Follows on from point on marketing spend and older customers being worth more. We want to retain these guys. Suggestions and impact ideas???</a:t>
        </a:r>
      </a:p>
    </p188:txBody>
  </p188:cm>
</p188:cmLst>
</file>

<file path=ppt/comments/modernComment_106_2456AE76.xml><?xml version="1.0" encoding="utf-8"?>
<p188:cmLst xmlns:a="http://schemas.openxmlformats.org/drawingml/2006/main" xmlns:r="http://schemas.openxmlformats.org/officeDocument/2006/relationships" xmlns:p188="http://schemas.microsoft.com/office/powerpoint/2018/8/main">
  <p188:cm id="{6144AAAF-0E2C-4588-927E-685294854C27}" authorId="{BA7F6E69-655C-CD12-6B54-6F2A83F91809}" created="2023-07-27T15:07:31.676">
    <ac:deMkLst xmlns:ac="http://schemas.microsoft.com/office/drawing/2013/main/command">
      <pc:docMk xmlns:pc="http://schemas.microsoft.com/office/powerpoint/2013/main/command"/>
      <pc:sldMk xmlns:pc="http://schemas.microsoft.com/office/powerpoint/2013/main/command" cId="609660534" sldId="262"/>
      <ac:picMk id="4" creationId="{C9EAD05F-8788-51E1-20E2-CAF369A1410C}"/>
    </ac:deMkLst>
    <p188:replyLst>
      <p188:reply id="{CC541FE7-B428-4E27-B608-4BC04643BA2B}" authorId="{894A5F01-8686-AFF5-28C0-3602C37391EF}" created="2023-07-27T15:45:33.586">
        <p188:txBody>
          <a:bodyPr/>
          <a:lstStyle/>
          <a:p>
            <a:r>
              <a:rPr lang="en-GB"/>
              <a:t>:thumb_up:</a:t>
            </a:r>
          </a:p>
        </p188:txBody>
      </p188:reply>
    </p188:replyLst>
    <p188:txBody>
      <a:bodyPr/>
      <a:lstStyle/>
      <a:p>
        <a:r>
          <a:rPr lang="en-GB"/>
          <a:t>Leave here in case people have doubts</a:t>
        </a:r>
      </a:p>
    </p188:txBody>
  </p188:cm>
</p188:cmLst>
</file>

<file path=ppt/comments/modernComment_108_47B3C61F.xml><?xml version="1.0" encoding="utf-8"?>
<p188:cmLst xmlns:a="http://schemas.openxmlformats.org/drawingml/2006/main" xmlns:r="http://schemas.openxmlformats.org/officeDocument/2006/relationships" xmlns:p188="http://schemas.microsoft.com/office/powerpoint/2018/8/main">
  <p188:cm id="{056788AA-F659-4A57-80D4-BA27BF64B5BC}" authorId="{894A5F01-8686-AFF5-28C0-3602C37391EF}" created="2023-07-26T15:02:40.811">
    <ac:deMkLst xmlns:ac="http://schemas.microsoft.com/office/drawing/2013/main/command">
      <pc:docMk xmlns:pc="http://schemas.microsoft.com/office/powerpoint/2013/main/command"/>
      <pc:sldMk xmlns:pc="http://schemas.microsoft.com/office/powerpoint/2013/main/command" cId="1202963999" sldId="264"/>
      <ac:spMk id="3" creationId="{BDFB39DF-9697-32AF-6CAE-9E1581141E5F}"/>
    </ac:deMkLst>
    <p188:txBody>
      <a:bodyPr/>
      <a:lstStyle/>
      <a:p>
        <a:r>
          <a:rPr lang="en-GB"/>
          <a:t>Echoes exec sum but more in-depth on impact part.</a:t>
        </a:r>
      </a:p>
    </p188:txBody>
  </p188:cm>
</p188:cmLst>
</file>

<file path=ppt/comments/modernComment_109_63712E76.xml><?xml version="1.0" encoding="utf-8"?>
<p188:cmLst xmlns:a="http://schemas.openxmlformats.org/drawingml/2006/main" xmlns:r="http://schemas.openxmlformats.org/officeDocument/2006/relationships" xmlns:p188="http://schemas.microsoft.com/office/powerpoint/2018/8/main">
  <p188:cm id="{7F441CFD-0B53-4DE7-A69A-A49FC3078B79}" authorId="{894A5F01-8686-AFF5-28C0-3602C37391EF}" created="2023-07-26T15:03:28.474">
    <ac:deMkLst xmlns:ac="http://schemas.microsoft.com/office/drawing/2013/main/command">
      <pc:docMk xmlns:pc="http://schemas.microsoft.com/office/powerpoint/2013/main/command"/>
      <pc:sldMk xmlns:pc="http://schemas.microsoft.com/office/powerpoint/2013/main/command" cId="1668361846" sldId="265"/>
      <ac:spMk id="2" creationId="{EA6FE983-16B1-E870-53AF-85568BBD45B7}"/>
    </ac:deMkLst>
    <p188:txBody>
      <a:bodyPr/>
      <a:lstStyle/>
      <a:p>
        <a:r>
          <a:rPr lang="en-GB"/>
          <a:t>With 10 minutes time have some time to go into ways we can make this anaylsis better.</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D1BBFB-EE47-4BBD-AC8D-CE9453055242}"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68B25D81-272F-4D0C-A190-B44F6919C3AD}">
      <dgm:prSet/>
      <dgm:spPr/>
      <dgm:t>
        <a:bodyPr/>
        <a:lstStyle/>
        <a:p>
          <a:r>
            <a:rPr lang="en-GB"/>
            <a:t>New Customers Have High CLV But Don’t Stay</a:t>
          </a:r>
          <a:endParaRPr lang="en-US"/>
        </a:p>
      </dgm:t>
    </dgm:pt>
    <dgm:pt modelId="{557994B4-45FB-4E81-ACBA-30DC7069B99B}" type="parTrans" cxnId="{69BC336E-7E99-4D69-9161-C010446699B8}">
      <dgm:prSet/>
      <dgm:spPr/>
      <dgm:t>
        <a:bodyPr/>
        <a:lstStyle/>
        <a:p>
          <a:endParaRPr lang="en-US"/>
        </a:p>
      </dgm:t>
    </dgm:pt>
    <dgm:pt modelId="{6794E931-9735-4B0D-B2AF-55A0D3882306}" type="sibTrans" cxnId="{69BC336E-7E99-4D69-9161-C010446699B8}">
      <dgm:prSet/>
      <dgm:spPr/>
      <dgm:t>
        <a:bodyPr/>
        <a:lstStyle/>
        <a:p>
          <a:endParaRPr lang="en-US"/>
        </a:p>
      </dgm:t>
    </dgm:pt>
    <dgm:pt modelId="{369E4228-3D4F-446B-9D06-33A89BB303E2}">
      <dgm:prSet/>
      <dgm:spPr/>
      <dgm:t>
        <a:bodyPr/>
        <a:lstStyle/>
        <a:p>
          <a:r>
            <a:rPr lang="en-GB"/>
            <a:t>Recommendation – Bring back Prism Plus, but altered</a:t>
          </a:r>
          <a:endParaRPr lang="en-US"/>
        </a:p>
      </dgm:t>
    </dgm:pt>
    <dgm:pt modelId="{E4DF265A-3F1A-487E-9301-55F7145E7AEF}" type="parTrans" cxnId="{7DA6686D-A262-4C19-87A3-3EC78CA8CEF8}">
      <dgm:prSet/>
      <dgm:spPr/>
      <dgm:t>
        <a:bodyPr/>
        <a:lstStyle/>
        <a:p>
          <a:endParaRPr lang="en-US"/>
        </a:p>
      </dgm:t>
    </dgm:pt>
    <dgm:pt modelId="{135AF1E0-6121-43C7-90D1-40518CCF596B}" type="sibTrans" cxnId="{7DA6686D-A262-4C19-87A3-3EC78CA8CEF8}">
      <dgm:prSet/>
      <dgm:spPr/>
      <dgm:t>
        <a:bodyPr/>
        <a:lstStyle/>
        <a:p>
          <a:endParaRPr lang="en-US"/>
        </a:p>
      </dgm:t>
    </dgm:pt>
    <dgm:pt modelId="{FB15DA13-6A15-489E-8639-87A823F5E795}">
      <dgm:prSet/>
      <dgm:spPr/>
      <dgm:t>
        <a:bodyPr/>
        <a:lstStyle/>
        <a:p>
          <a:r>
            <a:rPr lang="en-GB"/>
            <a:t>Impact – Increase in NSM by incentivising repeat purchases. Also, increase retention relating to the first point</a:t>
          </a:r>
          <a:endParaRPr lang="en-US"/>
        </a:p>
      </dgm:t>
    </dgm:pt>
    <dgm:pt modelId="{45464687-E8DC-4106-BFC2-9DE4DC53049F}" type="parTrans" cxnId="{F31AC5AF-95F5-4774-89B2-7B20102CE6F7}">
      <dgm:prSet/>
      <dgm:spPr/>
      <dgm:t>
        <a:bodyPr/>
        <a:lstStyle/>
        <a:p>
          <a:endParaRPr lang="en-US"/>
        </a:p>
      </dgm:t>
    </dgm:pt>
    <dgm:pt modelId="{D10F2D7D-37CE-4493-81D9-78BDED96F85B}" type="sibTrans" cxnId="{F31AC5AF-95F5-4774-89B2-7B20102CE6F7}">
      <dgm:prSet/>
      <dgm:spPr/>
      <dgm:t>
        <a:bodyPr/>
        <a:lstStyle/>
        <a:p>
          <a:endParaRPr lang="en-US"/>
        </a:p>
      </dgm:t>
    </dgm:pt>
    <dgm:pt modelId="{209AA95E-8C8B-4D78-9FBB-A19B80450A22}">
      <dgm:prSet/>
      <dgm:spPr/>
      <dgm:t>
        <a:bodyPr/>
        <a:lstStyle/>
        <a:p>
          <a:r>
            <a:rPr lang="en-GB"/>
            <a:t>Acquisition Should Not be the Only Focus</a:t>
          </a:r>
          <a:endParaRPr lang="en-US"/>
        </a:p>
      </dgm:t>
    </dgm:pt>
    <dgm:pt modelId="{604567E7-8A82-4011-8989-7E617857189D}" type="parTrans" cxnId="{36788FC0-C90E-400E-A88B-AEF2BA29B051}">
      <dgm:prSet/>
      <dgm:spPr/>
      <dgm:t>
        <a:bodyPr/>
        <a:lstStyle/>
        <a:p>
          <a:endParaRPr lang="en-US"/>
        </a:p>
      </dgm:t>
    </dgm:pt>
    <dgm:pt modelId="{B653F7E2-59DC-451C-9363-6367A767DA5A}" type="sibTrans" cxnId="{36788FC0-C90E-400E-A88B-AEF2BA29B051}">
      <dgm:prSet/>
      <dgm:spPr/>
      <dgm:t>
        <a:bodyPr/>
        <a:lstStyle/>
        <a:p>
          <a:endParaRPr lang="en-US"/>
        </a:p>
      </dgm:t>
    </dgm:pt>
    <dgm:pt modelId="{5CAA2E48-1AA4-4929-95A8-1FCA0E48B952}">
      <dgm:prSet/>
      <dgm:spPr/>
      <dgm:t>
        <a:bodyPr/>
        <a:lstStyle/>
        <a:p>
          <a:r>
            <a:rPr lang="en-GB"/>
            <a:t>Recommendation – Split marketing effort between acquisition and retention</a:t>
          </a:r>
          <a:endParaRPr lang="en-US"/>
        </a:p>
      </dgm:t>
    </dgm:pt>
    <dgm:pt modelId="{4C74B75D-62FB-47E9-BECC-AA278168978E}" type="parTrans" cxnId="{C7A59688-8387-4E61-BC7A-511B31993C19}">
      <dgm:prSet/>
      <dgm:spPr/>
      <dgm:t>
        <a:bodyPr/>
        <a:lstStyle/>
        <a:p>
          <a:endParaRPr lang="en-US"/>
        </a:p>
      </dgm:t>
    </dgm:pt>
    <dgm:pt modelId="{E7BFD9F2-BA69-4C5C-86D7-F24B2460CBBE}" type="sibTrans" cxnId="{C7A59688-8387-4E61-BC7A-511B31993C19}">
      <dgm:prSet/>
      <dgm:spPr/>
      <dgm:t>
        <a:bodyPr/>
        <a:lstStyle/>
        <a:p>
          <a:endParaRPr lang="en-US"/>
        </a:p>
      </dgm:t>
    </dgm:pt>
    <dgm:pt modelId="{7D07760C-595D-4539-B51F-05078E0875CA}">
      <dgm:prSet/>
      <dgm:spPr/>
      <dgm:t>
        <a:bodyPr/>
        <a:lstStyle/>
        <a:p>
          <a:r>
            <a:rPr lang="en-GB"/>
            <a:t>Impact – 5% increase in retention could improve profit by up to 25% according to industry research</a:t>
          </a:r>
          <a:endParaRPr lang="en-US"/>
        </a:p>
      </dgm:t>
    </dgm:pt>
    <dgm:pt modelId="{E22D79C8-445F-4E58-B60D-F7F8A9078A74}" type="parTrans" cxnId="{2A0296C7-E28C-4251-A4AC-559A9AB5C07F}">
      <dgm:prSet/>
      <dgm:spPr/>
      <dgm:t>
        <a:bodyPr/>
        <a:lstStyle/>
        <a:p>
          <a:endParaRPr lang="en-US"/>
        </a:p>
      </dgm:t>
    </dgm:pt>
    <dgm:pt modelId="{235B5C81-24BA-41CE-9766-94EA5EE0BA16}" type="sibTrans" cxnId="{2A0296C7-E28C-4251-A4AC-559A9AB5C07F}">
      <dgm:prSet/>
      <dgm:spPr/>
      <dgm:t>
        <a:bodyPr/>
        <a:lstStyle/>
        <a:p>
          <a:endParaRPr lang="en-US"/>
        </a:p>
      </dgm:t>
    </dgm:pt>
    <dgm:pt modelId="{640B4565-EFD6-43D3-83C1-76FD784DE724}">
      <dgm:prSet/>
      <dgm:spPr/>
      <dgm:t>
        <a:bodyPr/>
        <a:lstStyle/>
        <a:p>
          <a:r>
            <a:rPr lang="en-GB"/>
            <a:t>Marketing should be directed at Google channels</a:t>
          </a:r>
          <a:endParaRPr lang="en-US"/>
        </a:p>
      </dgm:t>
    </dgm:pt>
    <dgm:pt modelId="{D23C1200-C7CD-46E5-B756-3E103D302662}" type="parTrans" cxnId="{61D001EA-48DE-4FFD-917D-E9B5F1E9CCAC}">
      <dgm:prSet/>
      <dgm:spPr/>
      <dgm:t>
        <a:bodyPr/>
        <a:lstStyle/>
        <a:p>
          <a:endParaRPr lang="en-US"/>
        </a:p>
      </dgm:t>
    </dgm:pt>
    <dgm:pt modelId="{27D573BB-C74C-4455-BCC3-C7BE1B186B7E}" type="sibTrans" cxnId="{61D001EA-48DE-4FFD-917D-E9B5F1E9CCAC}">
      <dgm:prSet/>
      <dgm:spPr/>
      <dgm:t>
        <a:bodyPr/>
        <a:lstStyle/>
        <a:p>
          <a:endParaRPr lang="en-US"/>
        </a:p>
      </dgm:t>
    </dgm:pt>
    <dgm:pt modelId="{AC1F6433-FF16-41D2-A978-4E90A0DAF836}">
      <dgm:prSet/>
      <dgm:spPr/>
      <dgm:t>
        <a:bodyPr/>
        <a:lstStyle/>
        <a:p>
          <a:r>
            <a:rPr lang="en-GB"/>
            <a:t>Recommendation – Focus marketing budget on Google with emphasis on CPC and organic. </a:t>
          </a:r>
          <a:endParaRPr lang="en-US"/>
        </a:p>
      </dgm:t>
    </dgm:pt>
    <dgm:pt modelId="{EADEA5C8-0DC0-4685-88BB-DE4178E5B2CB}" type="parTrans" cxnId="{563988AB-757B-424D-8CD0-D1975B2AE710}">
      <dgm:prSet/>
      <dgm:spPr/>
      <dgm:t>
        <a:bodyPr/>
        <a:lstStyle/>
        <a:p>
          <a:endParaRPr lang="en-US"/>
        </a:p>
      </dgm:t>
    </dgm:pt>
    <dgm:pt modelId="{C6D3037E-1433-4DBB-BB7B-99E65D0CFD48}" type="sibTrans" cxnId="{563988AB-757B-424D-8CD0-D1975B2AE710}">
      <dgm:prSet/>
      <dgm:spPr/>
      <dgm:t>
        <a:bodyPr/>
        <a:lstStyle/>
        <a:p>
          <a:endParaRPr lang="en-US"/>
        </a:p>
      </dgm:t>
    </dgm:pt>
    <dgm:pt modelId="{75CB9311-BC56-4A65-BCED-28990C062FD7}">
      <dgm:prSet/>
      <dgm:spPr/>
      <dgm:t>
        <a:bodyPr/>
        <a:lstStyle/>
        <a:p>
          <a:r>
            <a:rPr lang="en-GB"/>
            <a:t>Impact – Continued traffic of high CLV customers, leading to continued revenue performance</a:t>
          </a:r>
          <a:endParaRPr lang="en-US"/>
        </a:p>
      </dgm:t>
    </dgm:pt>
    <dgm:pt modelId="{74E475E1-7436-4829-BAE0-53F6CE7C3F11}" type="parTrans" cxnId="{3E35F67A-A7AB-4A5A-9A03-27FA9D59D4AD}">
      <dgm:prSet/>
      <dgm:spPr/>
      <dgm:t>
        <a:bodyPr/>
        <a:lstStyle/>
        <a:p>
          <a:endParaRPr lang="en-US"/>
        </a:p>
      </dgm:t>
    </dgm:pt>
    <dgm:pt modelId="{85216FAE-13EB-4696-8B79-E52697BA7ABF}" type="sibTrans" cxnId="{3E35F67A-A7AB-4A5A-9A03-27FA9D59D4AD}">
      <dgm:prSet/>
      <dgm:spPr/>
      <dgm:t>
        <a:bodyPr/>
        <a:lstStyle/>
        <a:p>
          <a:endParaRPr lang="en-US"/>
        </a:p>
      </dgm:t>
    </dgm:pt>
    <dgm:pt modelId="{5D3A31B2-8190-48C0-8A72-6E8984073273}" type="pres">
      <dgm:prSet presAssocID="{3ED1BBFB-EE47-4BBD-AC8D-CE9453055242}" presName="linear" presStyleCnt="0">
        <dgm:presLayoutVars>
          <dgm:dir/>
          <dgm:animLvl val="lvl"/>
          <dgm:resizeHandles val="exact"/>
        </dgm:presLayoutVars>
      </dgm:prSet>
      <dgm:spPr/>
    </dgm:pt>
    <dgm:pt modelId="{B5F00654-FBBE-4B74-BB24-9230C07B4C3C}" type="pres">
      <dgm:prSet presAssocID="{68B25D81-272F-4D0C-A190-B44F6919C3AD}" presName="parentLin" presStyleCnt="0"/>
      <dgm:spPr/>
    </dgm:pt>
    <dgm:pt modelId="{C1666695-3DA1-429A-B5BB-AD73DCB2C1A5}" type="pres">
      <dgm:prSet presAssocID="{68B25D81-272F-4D0C-A190-B44F6919C3AD}" presName="parentLeftMargin" presStyleLbl="node1" presStyleIdx="0" presStyleCnt="3"/>
      <dgm:spPr/>
    </dgm:pt>
    <dgm:pt modelId="{5E085393-4590-4A4A-BB24-9CF5E8DDBCCC}" type="pres">
      <dgm:prSet presAssocID="{68B25D81-272F-4D0C-A190-B44F6919C3AD}" presName="parentText" presStyleLbl="node1" presStyleIdx="0" presStyleCnt="3">
        <dgm:presLayoutVars>
          <dgm:chMax val="0"/>
          <dgm:bulletEnabled val="1"/>
        </dgm:presLayoutVars>
      </dgm:prSet>
      <dgm:spPr/>
    </dgm:pt>
    <dgm:pt modelId="{6812C23A-59EE-4BCE-A027-ED8168056D3E}" type="pres">
      <dgm:prSet presAssocID="{68B25D81-272F-4D0C-A190-B44F6919C3AD}" presName="negativeSpace" presStyleCnt="0"/>
      <dgm:spPr/>
    </dgm:pt>
    <dgm:pt modelId="{97FE6A42-B505-4CF5-8A33-535B969BAE70}" type="pres">
      <dgm:prSet presAssocID="{68B25D81-272F-4D0C-A190-B44F6919C3AD}" presName="childText" presStyleLbl="conFgAcc1" presStyleIdx="0" presStyleCnt="3">
        <dgm:presLayoutVars>
          <dgm:bulletEnabled val="1"/>
        </dgm:presLayoutVars>
      </dgm:prSet>
      <dgm:spPr/>
    </dgm:pt>
    <dgm:pt modelId="{6A683DF2-2E9C-4A84-B4A3-34D7B14CE7EA}" type="pres">
      <dgm:prSet presAssocID="{6794E931-9735-4B0D-B2AF-55A0D3882306}" presName="spaceBetweenRectangles" presStyleCnt="0"/>
      <dgm:spPr/>
    </dgm:pt>
    <dgm:pt modelId="{2EC77043-C2A4-4559-8EDB-F7F14273ADA5}" type="pres">
      <dgm:prSet presAssocID="{209AA95E-8C8B-4D78-9FBB-A19B80450A22}" presName="parentLin" presStyleCnt="0"/>
      <dgm:spPr/>
    </dgm:pt>
    <dgm:pt modelId="{44447EF9-57D3-4C8D-8600-B46AB24A0FD3}" type="pres">
      <dgm:prSet presAssocID="{209AA95E-8C8B-4D78-9FBB-A19B80450A22}" presName="parentLeftMargin" presStyleLbl="node1" presStyleIdx="0" presStyleCnt="3"/>
      <dgm:spPr/>
    </dgm:pt>
    <dgm:pt modelId="{3FC4EDF0-861C-456A-AAA3-9D36153CDAC3}" type="pres">
      <dgm:prSet presAssocID="{209AA95E-8C8B-4D78-9FBB-A19B80450A22}" presName="parentText" presStyleLbl="node1" presStyleIdx="1" presStyleCnt="3">
        <dgm:presLayoutVars>
          <dgm:chMax val="0"/>
          <dgm:bulletEnabled val="1"/>
        </dgm:presLayoutVars>
      </dgm:prSet>
      <dgm:spPr/>
    </dgm:pt>
    <dgm:pt modelId="{316BC8CA-4563-4F0D-9CA6-1F841A175566}" type="pres">
      <dgm:prSet presAssocID="{209AA95E-8C8B-4D78-9FBB-A19B80450A22}" presName="negativeSpace" presStyleCnt="0"/>
      <dgm:spPr/>
    </dgm:pt>
    <dgm:pt modelId="{0BA726A8-D079-43AC-9555-09BF9BA782B3}" type="pres">
      <dgm:prSet presAssocID="{209AA95E-8C8B-4D78-9FBB-A19B80450A22}" presName="childText" presStyleLbl="conFgAcc1" presStyleIdx="1" presStyleCnt="3">
        <dgm:presLayoutVars>
          <dgm:bulletEnabled val="1"/>
        </dgm:presLayoutVars>
      </dgm:prSet>
      <dgm:spPr/>
    </dgm:pt>
    <dgm:pt modelId="{72CBFBC2-063B-4768-B158-881645C84F24}" type="pres">
      <dgm:prSet presAssocID="{B653F7E2-59DC-451C-9363-6367A767DA5A}" presName="spaceBetweenRectangles" presStyleCnt="0"/>
      <dgm:spPr/>
    </dgm:pt>
    <dgm:pt modelId="{B22B52B1-8094-4C11-B56B-FE95B439E1E2}" type="pres">
      <dgm:prSet presAssocID="{640B4565-EFD6-43D3-83C1-76FD784DE724}" presName="parentLin" presStyleCnt="0"/>
      <dgm:spPr/>
    </dgm:pt>
    <dgm:pt modelId="{F1FE794A-7227-49F5-86F4-86E498FBD8BE}" type="pres">
      <dgm:prSet presAssocID="{640B4565-EFD6-43D3-83C1-76FD784DE724}" presName="parentLeftMargin" presStyleLbl="node1" presStyleIdx="1" presStyleCnt="3"/>
      <dgm:spPr/>
    </dgm:pt>
    <dgm:pt modelId="{08610BBF-13A5-4B7C-A4BF-5849E254F706}" type="pres">
      <dgm:prSet presAssocID="{640B4565-EFD6-43D3-83C1-76FD784DE724}" presName="parentText" presStyleLbl="node1" presStyleIdx="2" presStyleCnt="3">
        <dgm:presLayoutVars>
          <dgm:chMax val="0"/>
          <dgm:bulletEnabled val="1"/>
        </dgm:presLayoutVars>
      </dgm:prSet>
      <dgm:spPr/>
    </dgm:pt>
    <dgm:pt modelId="{CFD82919-6426-4B07-ACC7-72EEE961394E}" type="pres">
      <dgm:prSet presAssocID="{640B4565-EFD6-43D3-83C1-76FD784DE724}" presName="negativeSpace" presStyleCnt="0"/>
      <dgm:spPr/>
    </dgm:pt>
    <dgm:pt modelId="{5506D453-FE9C-4290-B80F-6E616734F2E7}" type="pres">
      <dgm:prSet presAssocID="{640B4565-EFD6-43D3-83C1-76FD784DE724}" presName="childText" presStyleLbl="conFgAcc1" presStyleIdx="2" presStyleCnt="3">
        <dgm:presLayoutVars>
          <dgm:bulletEnabled val="1"/>
        </dgm:presLayoutVars>
      </dgm:prSet>
      <dgm:spPr/>
    </dgm:pt>
  </dgm:ptLst>
  <dgm:cxnLst>
    <dgm:cxn modelId="{55CB5D11-18F8-4A3F-A66C-5D243EA114E8}" type="presOf" srcId="{369E4228-3D4F-446B-9D06-33A89BB303E2}" destId="{97FE6A42-B505-4CF5-8A33-535B969BAE70}" srcOrd="0" destOrd="0" presId="urn:microsoft.com/office/officeart/2005/8/layout/list1"/>
    <dgm:cxn modelId="{2AB3841A-0948-4A41-B60F-C6D32FF75E92}" type="presOf" srcId="{5CAA2E48-1AA4-4929-95A8-1FCA0E48B952}" destId="{0BA726A8-D079-43AC-9555-09BF9BA782B3}" srcOrd="0" destOrd="0" presId="urn:microsoft.com/office/officeart/2005/8/layout/list1"/>
    <dgm:cxn modelId="{4612D33E-BA3E-40CE-A582-9D3863E0E470}" type="presOf" srcId="{3ED1BBFB-EE47-4BBD-AC8D-CE9453055242}" destId="{5D3A31B2-8190-48C0-8A72-6E8984073273}" srcOrd="0" destOrd="0" presId="urn:microsoft.com/office/officeart/2005/8/layout/list1"/>
    <dgm:cxn modelId="{61A25A46-20CB-47AE-9F25-E171C41E37EB}" type="presOf" srcId="{640B4565-EFD6-43D3-83C1-76FD784DE724}" destId="{F1FE794A-7227-49F5-86F4-86E498FBD8BE}" srcOrd="0" destOrd="0" presId="urn:microsoft.com/office/officeart/2005/8/layout/list1"/>
    <dgm:cxn modelId="{7DA6686D-A262-4C19-87A3-3EC78CA8CEF8}" srcId="{68B25D81-272F-4D0C-A190-B44F6919C3AD}" destId="{369E4228-3D4F-446B-9D06-33A89BB303E2}" srcOrd="0" destOrd="0" parTransId="{E4DF265A-3F1A-487E-9301-55F7145E7AEF}" sibTransId="{135AF1E0-6121-43C7-90D1-40518CCF596B}"/>
    <dgm:cxn modelId="{69BC336E-7E99-4D69-9161-C010446699B8}" srcId="{3ED1BBFB-EE47-4BBD-AC8D-CE9453055242}" destId="{68B25D81-272F-4D0C-A190-B44F6919C3AD}" srcOrd="0" destOrd="0" parTransId="{557994B4-45FB-4E81-ACBA-30DC7069B99B}" sibTransId="{6794E931-9735-4B0D-B2AF-55A0D3882306}"/>
    <dgm:cxn modelId="{3E35F67A-A7AB-4A5A-9A03-27FA9D59D4AD}" srcId="{AC1F6433-FF16-41D2-A978-4E90A0DAF836}" destId="{75CB9311-BC56-4A65-BCED-28990C062FD7}" srcOrd="0" destOrd="0" parTransId="{74E475E1-7436-4829-BAE0-53F6CE7C3F11}" sibTransId="{85216FAE-13EB-4696-8B79-E52697BA7ABF}"/>
    <dgm:cxn modelId="{C7A59688-8387-4E61-BC7A-511B31993C19}" srcId="{209AA95E-8C8B-4D78-9FBB-A19B80450A22}" destId="{5CAA2E48-1AA4-4929-95A8-1FCA0E48B952}" srcOrd="0" destOrd="0" parTransId="{4C74B75D-62FB-47E9-BECC-AA278168978E}" sibTransId="{E7BFD9F2-BA69-4C5C-86D7-F24B2460CBBE}"/>
    <dgm:cxn modelId="{980643A0-7D54-41FA-BF91-48FD5EE79BE6}" type="presOf" srcId="{7D07760C-595D-4539-B51F-05078E0875CA}" destId="{0BA726A8-D079-43AC-9555-09BF9BA782B3}" srcOrd="0" destOrd="1" presId="urn:microsoft.com/office/officeart/2005/8/layout/list1"/>
    <dgm:cxn modelId="{563988AB-757B-424D-8CD0-D1975B2AE710}" srcId="{640B4565-EFD6-43D3-83C1-76FD784DE724}" destId="{AC1F6433-FF16-41D2-A978-4E90A0DAF836}" srcOrd="0" destOrd="0" parTransId="{EADEA5C8-0DC0-4685-88BB-DE4178E5B2CB}" sibTransId="{C6D3037E-1433-4DBB-BB7B-99E65D0CFD48}"/>
    <dgm:cxn modelId="{EA3B26AC-0266-4D84-9989-F7714B7A1B0D}" type="presOf" srcId="{209AA95E-8C8B-4D78-9FBB-A19B80450A22}" destId="{44447EF9-57D3-4C8D-8600-B46AB24A0FD3}" srcOrd="0" destOrd="0" presId="urn:microsoft.com/office/officeart/2005/8/layout/list1"/>
    <dgm:cxn modelId="{F31AC5AF-95F5-4774-89B2-7B20102CE6F7}" srcId="{369E4228-3D4F-446B-9D06-33A89BB303E2}" destId="{FB15DA13-6A15-489E-8639-87A823F5E795}" srcOrd="0" destOrd="0" parTransId="{45464687-E8DC-4106-BFC2-9DE4DC53049F}" sibTransId="{D10F2D7D-37CE-4493-81D9-78BDED96F85B}"/>
    <dgm:cxn modelId="{5DC5D8B0-25DE-499D-AC4E-DF7D81F55C76}" type="presOf" srcId="{AC1F6433-FF16-41D2-A978-4E90A0DAF836}" destId="{5506D453-FE9C-4290-B80F-6E616734F2E7}" srcOrd="0" destOrd="0" presId="urn:microsoft.com/office/officeart/2005/8/layout/list1"/>
    <dgm:cxn modelId="{FA0A8CB8-BD21-472B-A5AA-CEE432243F29}" type="presOf" srcId="{209AA95E-8C8B-4D78-9FBB-A19B80450A22}" destId="{3FC4EDF0-861C-456A-AAA3-9D36153CDAC3}" srcOrd="1" destOrd="0" presId="urn:microsoft.com/office/officeart/2005/8/layout/list1"/>
    <dgm:cxn modelId="{36788FC0-C90E-400E-A88B-AEF2BA29B051}" srcId="{3ED1BBFB-EE47-4BBD-AC8D-CE9453055242}" destId="{209AA95E-8C8B-4D78-9FBB-A19B80450A22}" srcOrd="1" destOrd="0" parTransId="{604567E7-8A82-4011-8989-7E617857189D}" sibTransId="{B653F7E2-59DC-451C-9363-6367A767DA5A}"/>
    <dgm:cxn modelId="{EF70DAC1-AA2B-4C98-BED3-64D7EC92E8C1}" type="presOf" srcId="{640B4565-EFD6-43D3-83C1-76FD784DE724}" destId="{08610BBF-13A5-4B7C-A4BF-5849E254F706}" srcOrd="1" destOrd="0" presId="urn:microsoft.com/office/officeart/2005/8/layout/list1"/>
    <dgm:cxn modelId="{B88CE5C1-B137-4110-8E23-D956B3035B0C}" type="presOf" srcId="{75CB9311-BC56-4A65-BCED-28990C062FD7}" destId="{5506D453-FE9C-4290-B80F-6E616734F2E7}" srcOrd="0" destOrd="1" presId="urn:microsoft.com/office/officeart/2005/8/layout/list1"/>
    <dgm:cxn modelId="{2A0296C7-E28C-4251-A4AC-559A9AB5C07F}" srcId="{5CAA2E48-1AA4-4929-95A8-1FCA0E48B952}" destId="{7D07760C-595D-4539-B51F-05078E0875CA}" srcOrd="0" destOrd="0" parTransId="{E22D79C8-445F-4E58-B60D-F7F8A9078A74}" sibTransId="{235B5C81-24BA-41CE-9766-94EA5EE0BA16}"/>
    <dgm:cxn modelId="{3651F6CA-0E4F-4397-B36A-CE8E8118FEF1}" type="presOf" srcId="{68B25D81-272F-4D0C-A190-B44F6919C3AD}" destId="{5E085393-4590-4A4A-BB24-9CF5E8DDBCCC}" srcOrd="1" destOrd="0" presId="urn:microsoft.com/office/officeart/2005/8/layout/list1"/>
    <dgm:cxn modelId="{AF1397D3-3984-48CA-A5DE-C17953ADF127}" type="presOf" srcId="{FB15DA13-6A15-489E-8639-87A823F5E795}" destId="{97FE6A42-B505-4CF5-8A33-535B969BAE70}" srcOrd="0" destOrd="1" presId="urn:microsoft.com/office/officeart/2005/8/layout/list1"/>
    <dgm:cxn modelId="{DC70AAE0-A0B0-4857-8107-892BF4E180D0}" type="presOf" srcId="{68B25D81-272F-4D0C-A190-B44F6919C3AD}" destId="{C1666695-3DA1-429A-B5BB-AD73DCB2C1A5}" srcOrd="0" destOrd="0" presId="urn:microsoft.com/office/officeart/2005/8/layout/list1"/>
    <dgm:cxn modelId="{61D001EA-48DE-4FFD-917D-E9B5F1E9CCAC}" srcId="{3ED1BBFB-EE47-4BBD-AC8D-CE9453055242}" destId="{640B4565-EFD6-43D3-83C1-76FD784DE724}" srcOrd="2" destOrd="0" parTransId="{D23C1200-C7CD-46E5-B756-3E103D302662}" sibTransId="{27D573BB-C74C-4455-BCC3-C7BE1B186B7E}"/>
    <dgm:cxn modelId="{222C6459-DCDE-4B17-B460-67F4BF0A289B}" type="presParOf" srcId="{5D3A31B2-8190-48C0-8A72-6E8984073273}" destId="{B5F00654-FBBE-4B74-BB24-9230C07B4C3C}" srcOrd="0" destOrd="0" presId="urn:microsoft.com/office/officeart/2005/8/layout/list1"/>
    <dgm:cxn modelId="{05BFF104-235E-4178-A6A0-98928CE78A13}" type="presParOf" srcId="{B5F00654-FBBE-4B74-BB24-9230C07B4C3C}" destId="{C1666695-3DA1-429A-B5BB-AD73DCB2C1A5}" srcOrd="0" destOrd="0" presId="urn:microsoft.com/office/officeart/2005/8/layout/list1"/>
    <dgm:cxn modelId="{954E8D76-99D0-4F85-84A2-97C2FD601F9E}" type="presParOf" srcId="{B5F00654-FBBE-4B74-BB24-9230C07B4C3C}" destId="{5E085393-4590-4A4A-BB24-9CF5E8DDBCCC}" srcOrd="1" destOrd="0" presId="urn:microsoft.com/office/officeart/2005/8/layout/list1"/>
    <dgm:cxn modelId="{F5CB9FC4-9097-40A9-99C3-70715B529B95}" type="presParOf" srcId="{5D3A31B2-8190-48C0-8A72-6E8984073273}" destId="{6812C23A-59EE-4BCE-A027-ED8168056D3E}" srcOrd="1" destOrd="0" presId="urn:microsoft.com/office/officeart/2005/8/layout/list1"/>
    <dgm:cxn modelId="{0D131160-C94A-4EDF-8327-D5777B246554}" type="presParOf" srcId="{5D3A31B2-8190-48C0-8A72-6E8984073273}" destId="{97FE6A42-B505-4CF5-8A33-535B969BAE70}" srcOrd="2" destOrd="0" presId="urn:microsoft.com/office/officeart/2005/8/layout/list1"/>
    <dgm:cxn modelId="{49CC3977-E376-4F6F-B30A-588517A49969}" type="presParOf" srcId="{5D3A31B2-8190-48C0-8A72-6E8984073273}" destId="{6A683DF2-2E9C-4A84-B4A3-34D7B14CE7EA}" srcOrd="3" destOrd="0" presId="urn:microsoft.com/office/officeart/2005/8/layout/list1"/>
    <dgm:cxn modelId="{E5CE4D4B-531C-4600-82F7-179D9E86D46C}" type="presParOf" srcId="{5D3A31B2-8190-48C0-8A72-6E8984073273}" destId="{2EC77043-C2A4-4559-8EDB-F7F14273ADA5}" srcOrd="4" destOrd="0" presId="urn:microsoft.com/office/officeart/2005/8/layout/list1"/>
    <dgm:cxn modelId="{E62BDA2C-A8A7-408E-967F-F03E7CF5C01D}" type="presParOf" srcId="{2EC77043-C2A4-4559-8EDB-F7F14273ADA5}" destId="{44447EF9-57D3-4C8D-8600-B46AB24A0FD3}" srcOrd="0" destOrd="0" presId="urn:microsoft.com/office/officeart/2005/8/layout/list1"/>
    <dgm:cxn modelId="{177FB911-1EC5-40D1-90C0-316D2A37BF39}" type="presParOf" srcId="{2EC77043-C2A4-4559-8EDB-F7F14273ADA5}" destId="{3FC4EDF0-861C-456A-AAA3-9D36153CDAC3}" srcOrd="1" destOrd="0" presId="urn:microsoft.com/office/officeart/2005/8/layout/list1"/>
    <dgm:cxn modelId="{604F0863-D51B-4EDB-99D7-C0904BC90F4C}" type="presParOf" srcId="{5D3A31B2-8190-48C0-8A72-6E8984073273}" destId="{316BC8CA-4563-4F0D-9CA6-1F841A175566}" srcOrd="5" destOrd="0" presId="urn:microsoft.com/office/officeart/2005/8/layout/list1"/>
    <dgm:cxn modelId="{10D0DDCC-05A4-4662-BAB3-3A4C197A5DF9}" type="presParOf" srcId="{5D3A31B2-8190-48C0-8A72-6E8984073273}" destId="{0BA726A8-D079-43AC-9555-09BF9BA782B3}" srcOrd="6" destOrd="0" presId="urn:microsoft.com/office/officeart/2005/8/layout/list1"/>
    <dgm:cxn modelId="{378F8962-FC4C-4F3E-95EC-267B57E74553}" type="presParOf" srcId="{5D3A31B2-8190-48C0-8A72-6E8984073273}" destId="{72CBFBC2-063B-4768-B158-881645C84F24}" srcOrd="7" destOrd="0" presId="urn:microsoft.com/office/officeart/2005/8/layout/list1"/>
    <dgm:cxn modelId="{FA3EA151-C9A7-4226-9E4D-4806B7B69F17}" type="presParOf" srcId="{5D3A31B2-8190-48C0-8A72-6E8984073273}" destId="{B22B52B1-8094-4C11-B56B-FE95B439E1E2}" srcOrd="8" destOrd="0" presId="urn:microsoft.com/office/officeart/2005/8/layout/list1"/>
    <dgm:cxn modelId="{6E0C3C72-3B72-44D6-B4E9-FC271A7F9B79}" type="presParOf" srcId="{B22B52B1-8094-4C11-B56B-FE95B439E1E2}" destId="{F1FE794A-7227-49F5-86F4-86E498FBD8BE}" srcOrd="0" destOrd="0" presId="urn:microsoft.com/office/officeart/2005/8/layout/list1"/>
    <dgm:cxn modelId="{37D39421-316F-4C01-ABB0-5DA0A4604A19}" type="presParOf" srcId="{B22B52B1-8094-4C11-B56B-FE95B439E1E2}" destId="{08610BBF-13A5-4B7C-A4BF-5849E254F706}" srcOrd="1" destOrd="0" presId="urn:microsoft.com/office/officeart/2005/8/layout/list1"/>
    <dgm:cxn modelId="{D680B979-D878-4870-ACB8-C1DF96D410DF}" type="presParOf" srcId="{5D3A31B2-8190-48C0-8A72-6E8984073273}" destId="{CFD82919-6426-4B07-ACC7-72EEE961394E}" srcOrd="9" destOrd="0" presId="urn:microsoft.com/office/officeart/2005/8/layout/list1"/>
    <dgm:cxn modelId="{AC6B3FCE-3C0A-4D7B-8538-8AB1F20D2001}" type="presParOf" srcId="{5D3A31B2-8190-48C0-8A72-6E8984073273}" destId="{5506D453-FE9C-4290-B80F-6E616734F2E7}"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7D1FC1-5E50-4210-A85A-51A2F69D733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ABB979A-6D76-491C-89C4-541728A62F13}">
      <dgm:prSet/>
      <dgm:spPr/>
      <dgm:t>
        <a:bodyPr/>
        <a:lstStyle/>
        <a:p>
          <a:r>
            <a:rPr lang="en-GB"/>
            <a:t>New customers have higher CLV as of 2022 but aren’t continuing with us past a quarter</a:t>
          </a:r>
          <a:endParaRPr lang="en-US"/>
        </a:p>
      </dgm:t>
    </dgm:pt>
    <dgm:pt modelId="{8E356C1F-F21D-48AD-A3E1-938B24C85BC7}" type="parTrans" cxnId="{C1384C66-09EC-4241-9047-D2189009122D}">
      <dgm:prSet/>
      <dgm:spPr/>
      <dgm:t>
        <a:bodyPr/>
        <a:lstStyle/>
        <a:p>
          <a:endParaRPr lang="en-US"/>
        </a:p>
      </dgm:t>
    </dgm:pt>
    <dgm:pt modelId="{DA87830D-1F71-4B96-8A14-08D853EF5171}" type="sibTrans" cxnId="{C1384C66-09EC-4241-9047-D2189009122D}">
      <dgm:prSet/>
      <dgm:spPr/>
      <dgm:t>
        <a:bodyPr/>
        <a:lstStyle/>
        <a:p>
          <a:endParaRPr lang="en-US"/>
        </a:p>
      </dgm:t>
    </dgm:pt>
    <dgm:pt modelId="{E3A0CFB6-5E27-4094-BBFC-07F61F08DC01}">
      <dgm:prSet/>
      <dgm:spPr/>
      <dgm:t>
        <a:bodyPr/>
        <a:lstStyle/>
        <a:p>
          <a:r>
            <a:rPr lang="en-GB"/>
            <a:t>We should augment our service, bringing back a loyalty scheme to incentives repeat purchasing </a:t>
          </a:r>
          <a:endParaRPr lang="en-US"/>
        </a:p>
      </dgm:t>
    </dgm:pt>
    <dgm:pt modelId="{88DB54E5-79B8-41CE-917A-FFF3BFC71E1B}" type="parTrans" cxnId="{62837A0D-36B2-46AA-8E58-EC161B561E15}">
      <dgm:prSet/>
      <dgm:spPr/>
      <dgm:t>
        <a:bodyPr/>
        <a:lstStyle/>
        <a:p>
          <a:endParaRPr lang="en-US"/>
        </a:p>
      </dgm:t>
    </dgm:pt>
    <dgm:pt modelId="{3F2BF802-2F5F-40B9-8953-22E9D3DBB7B3}" type="sibTrans" cxnId="{62837A0D-36B2-46AA-8E58-EC161B561E15}">
      <dgm:prSet/>
      <dgm:spPr/>
      <dgm:t>
        <a:bodyPr/>
        <a:lstStyle/>
        <a:p>
          <a:endParaRPr lang="en-US"/>
        </a:p>
      </dgm:t>
    </dgm:pt>
    <dgm:pt modelId="{8E0E5382-2849-4753-BEDA-269390153A2C}">
      <dgm:prSet/>
      <dgm:spPr/>
      <dgm:t>
        <a:bodyPr/>
        <a:lstStyle/>
        <a:p>
          <a:r>
            <a:rPr lang="en-GB"/>
            <a:t>This will increase our NSM and help retain newer, more valuable customers</a:t>
          </a:r>
          <a:endParaRPr lang="en-US"/>
        </a:p>
      </dgm:t>
    </dgm:pt>
    <dgm:pt modelId="{750E57A3-7ADB-46FD-A694-958A359BAAAC}" type="parTrans" cxnId="{8C55A132-1949-4096-A369-039FA4A345EE}">
      <dgm:prSet/>
      <dgm:spPr/>
      <dgm:t>
        <a:bodyPr/>
        <a:lstStyle/>
        <a:p>
          <a:endParaRPr lang="en-US"/>
        </a:p>
      </dgm:t>
    </dgm:pt>
    <dgm:pt modelId="{C676F8EA-6DF6-419B-8D2B-AA54A0CFB0EE}" type="sibTrans" cxnId="{8C55A132-1949-4096-A369-039FA4A345EE}">
      <dgm:prSet/>
      <dgm:spPr/>
      <dgm:t>
        <a:bodyPr/>
        <a:lstStyle/>
        <a:p>
          <a:endParaRPr lang="en-US"/>
        </a:p>
      </dgm:t>
    </dgm:pt>
    <dgm:pt modelId="{0601753F-91E6-4936-874F-4C631C509B16}">
      <dgm:prSet/>
      <dgm:spPr/>
      <dgm:t>
        <a:bodyPr/>
        <a:lstStyle/>
        <a:p>
          <a:r>
            <a:rPr lang="en-GB"/>
            <a:t>Acquisition isn’t the most important business task and retention shouldn’t be ignored</a:t>
          </a:r>
          <a:endParaRPr lang="en-US"/>
        </a:p>
      </dgm:t>
    </dgm:pt>
    <dgm:pt modelId="{05D30EE5-7493-40D0-BFA4-C79805288736}" type="parTrans" cxnId="{030318B4-9A24-4D33-B7DE-FD1493DE5B00}">
      <dgm:prSet/>
      <dgm:spPr/>
      <dgm:t>
        <a:bodyPr/>
        <a:lstStyle/>
        <a:p>
          <a:endParaRPr lang="en-US"/>
        </a:p>
      </dgm:t>
    </dgm:pt>
    <dgm:pt modelId="{291C7CD1-11F8-4FC4-865E-2F19B76959AE}" type="sibTrans" cxnId="{030318B4-9A24-4D33-B7DE-FD1493DE5B00}">
      <dgm:prSet/>
      <dgm:spPr/>
      <dgm:t>
        <a:bodyPr/>
        <a:lstStyle/>
        <a:p>
          <a:endParaRPr lang="en-US"/>
        </a:p>
      </dgm:t>
    </dgm:pt>
    <dgm:pt modelId="{ECDB0952-B570-4AC4-8DE3-9209AF89F630}">
      <dgm:prSet/>
      <dgm:spPr/>
      <dgm:t>
        <a:bodyPr/>
        <a:lstStyle/>
        <a:p>
          <a:r>
            <a:rPr lang="en-GB"/>
            <a:t>We should split resources between these 2 areas</a:t>
          </a:r>
          <a:endParaRPr lang="en-US"/>
        </a:p>
      </dgm:t>
    </dgm:pt>
    <dgm:pt modelId="{DEB9BEA1-5E12-44BB-806A-2248674AFD40}" type="parTrans" cxnId="{EEBF80E8-25FC-45F8-A2C2-496127B46AB9}">
      <dgm:prSet/>
      <dgm:spPr/>
      <dgm:t>
        <a:bodyPr/>
        <a:lstStyle/>
        <a:p>
          <a:endParaRPr lang="en-US"/>
        </a:p>
      </dgm:t>
    </dgm:pt>
    <dgm:pt modelId="{87F5E17C-FCE5-4310-8DCF-328D32966A2D}" type="sibTrans" cxnId="{EEBF80E8-25FC-45F8-A2C2-496127B46AB9}">
      <dgm:prSet/>
      <dgm:spPr/>
      <dgm:t>
        <a:bodyPr/>
        <a:lstStyle/>
        <a:p>
          <a:endParaRPr lang="en-US"/>
        </a:p>
      </dgm:t>
    </dgm:pt>
    <dgm:pt modelId="{A3C506E5-3E5C-445D-82A0-5B97FF986FE7}">
      <dgm:prSet/>
      <dgm:spPr/>
      <dgm:t>
        <a:bodyPr/>
        <a:lstStyle/>
        <a:p>
          <a:r>
            <a:rPr lang="en-GB"/>
            <a:t>Increasing retention rates by just 5% can lead to a 25% increase in yearly profit</a:t>
          </a:r>
          <a:endParaRPr lang="en-US"/>
        </a:p>
      </dgm:t>
    </dgm:pt>
    <dgm:pt modelId="{9F8B4EA4-ED0A-4131-923E-6F44D1B0B5D4}" type="parTrans" cxnId="{0F90C54B-9BB2-4CC0-8AE8-C6F4DA8FD0CC}">
      <dgm:prSet/>
      <dgm:spPr/>
      <dgm:t>
        <a:bodyPr/>
        <a:lstStyle/>
        <a:p>
          <a:endParaRPr lang="en-US"/>
        </a:p>
      </dgm:t>
    </dgm:pt>
    <dgm:pt modelId="{8FC7EAED-E8AC-4615-8420-B29490E712D7}" type="sibTrans" cxnId="{0F90C54B-9BB2-4CC0-8AE8-C6F4DA8FD0CC}">
      <dgm:prSet/>
      <dgm:spPr/>
      <dgm:t>
        <a:bodyPr/>
        <a:lstStyle/>
        <a:p>
          <a:endParaRPr lang="en-US"/>
        </a:p>
      </dgm:t>
    </dgm:pt>
    <dgm:pt modelId="{F83CD83D-06DD-40E3-BAC7-69B85DE075EE}">
      <dgm:prSet/>
      <dgm:spPr/>
      <dgm:t>
        <a:bodyPr/>
        <a:lstStyle/>
        <a:p>
          <a:r>
            <a:rPr lang="en-GB"/>
            <a:t>Marketing Spend going forward should be favoured for Google</a:t>
          </a:r>
          <a:endParaRPr lang="en-US"/>
        </a:p>
      </dgm:t>
    </dgm:pt>
    <dgm:pt modelId="{214337D8-3672-4C20-8537-37058B0E4404}" type="parTrans" cxnId="{AD0AC300-C27E-4B1C-AF6D-1ACC03674190}">
      <dgm:prSet/>
      <dgm:spPr/>
      <dgm:t>
        <a:bodyPr/>
        <a:lstStyle/>
        <a:p>
          <a:endParaRPr lang="en-US"/>
        </a:p>
      </dgm:t>
    </dgm:pt>
    <dgm:pt modelId="{8C900B2A-F987-4CED-8AF5-DBAE2B40323B}" type="sibTrans" cxnId="{AD0AC300-C27E-4B1C-AF6D-1ACC03674190}">
      <dgm:prSet/>
      <dgm:spPr/>
      <dgm:t>
        <a:bodyPr/>
        <a:lstStyle/>
        <a:p>
          <a:endParaRPr lang="en-US"/>
        </a:p>
      </dgm:t>
    </dgm:pt>
    <dgm:pt modelId="{DF05E89E-A466-49C0-953E-ED814AEBE7D2}">
      <dgm:prSet/>
      <dgm:spPr/>
      <dgm:t>
        <a:bodyPr/>
        <a:lstStyle/>
        <a:p>
          <a:r>
            <a:rPr lang="en-GB"/>
            <a:t>Don’t change the funding allegation</a:t>
          </a:r>
          <a:endParaRPr lang="en-US"/>
        </a:p>
      </dgm:t>
    </dgm:pt>
    <dgm:pt modelId="{AFF1C0E8-19E9-41FD-ABE0-55D191B75FB8}" type="parTrans" cxnId="{1F6CCE9B-2979-4272-91D1-3A617B99A185}">
      <dgm:prSet/>
      <dgm:spPr/>
      <dgm:t>
        <a:bodyPr/>
        <a:lstStyle/>
        <a:p>
          <a:endParaRPr lang="en-US"/>
        </a:p>
      </dgm:t>
    </dgm:pt>
    <dgm:pt modelId="{92CBF8BF-1F76-4E54-B985-7A24B942E5B6}" type="sibTrans" cxnId="{1F6CCE9B-2979-4272-91D1-3A617B99A185}">
      <dgm:prSet/>
      <dgm:spPr/>
      <dgm:t>
        <a:bodyPr/>
        <a:lstStyle/>
        <a:p>
          <a:endParaRPr lang="en-US"/>
        </a:p>
      </dgm:t>
    </dgm:pt>
    <dgm:pt modelId="{F49E45CB-8785-4DCA-8DAD-8F4693842709}">
      <dgm:prSet/>
      <dgm:spPr/>
      <dgm:t>
        <a:bodyPr/>
        <a:lstStyle/>
        <a:p>
          <a:r>
            <a:rPr lang="en-GB"/>
            <a:t>This will lead to a continued influx of higher-value customers and marketing performance.</a:t>
          </a:r>
          <a:endParaRPr lang="en-US"/>
        </a:p>
      </dgm:t>
    </dgm:pt>
    <dgm:pt modelId="{84F094D5-FB58-4192-BBB9-82ABD7EF41F8}" type="parTrans" cxnId="{E7988BA8-B857-46FE-870E-F54BEB7CBC39}">
      <dgm:prSet/>
      <dgm:spPr/>
      <dgm:t>
        <a:bodyPr/>
        <a:lstStyle/>
        <a:p>
          <a:endParaRPr lang="en-US"/>
        </a:p>
      </dgm:t>
    </dgm:pt>
    <dgm:pt modelId="{A5DE95F3-45DF-4B23-A1DC-DF275B9B2EDF}" type="sibTrans" cxnId="{E7988BA8-B857-46FE-870E-F54BEB7CBC39}">
      <dgm:prSet/>
      <dgm:spPr/>
      <dgm:t>
        <a:bodyPr/>
        <a:lstStyle/>
        <a:p>
          <a:endParaRPr lang="en-US"/>
        </a:p>
      </dgm:t>
    </dgm:pt>
    <dgm:pt modelId="{F5934D5E-4D7C-456E-8D90-F98BE2F4EAA1}" type="pres">
      <dgm:prSet presAssocID="{D17D1FC1-5E50-4210-A85A-51A2F69D7333}" presName="linear" presStyleCnt="0">
        <dgm:presLayoutVars>
          <dgm:animLvl val="lvl"/>
          <dgm:resizeHandles val="exact"/>
        </dgm:presLayoutVars>
      </dgm:prSet>
      <dgm:spPr/>
    </dgm:pt>
    <dgm:pt modelId="{A0A4BF16-8CF3-4248-9474-6D92607F1822}" type="pres">
      <dgm:prSet presAssocID="{DABB979A-6D76-491C-89C4-541728A62F13}" presName="parentText" presStyleLbl="node1" presStyleIdx="0" presStyleCnt="3">
        <dgm:presLayoutVars>
          <dgm:chMax val="0"/>
          <dgm:bulletEnabled val="1"/>
        </dgm:presLayoutVars>
      </dgm:prSet>
      <dgm:spPr/>
    </dgm:pt>
    <dgm:pt modelId="{A9F0F52C-BBC7-4D98-9D8C-EB547651276E}" type="pres">
      <dgm:prSet presAssocID="{DABB979A-6D76-491C-89C4-541728A62F13}" presName="childText" presStyleLbl="revTx" presStyleIdx="0" presStyleCnt="3">
        <dgm:presLayoutVars>
          <dgm:bulletEnabled val="1"/>
        </dgm:presLayoutVars>
      </dgm:prSet>
      <dgm:spPr/>
    </dgm:pt>
    <dgm:pt modelId="{82EB9A28-B457-4517-9472-00083E7EA7E1}" type="pres">
      <dgm:prSet presAssocID="{0601753F-91E6-4936-874F-4C631C509B16}" presName="parentText" presStyleLbl="node1" presStyleIdx="1" presStyleCnt="3">
        <dgm:presLayoutVars>
          <dgm:chMax val="0"/>
          <dgm:bulletEnabled val="1"/>
        </dgm:presLayoutVars>
      </dgm:prSet>
      <dgm:spPr/>
    </dgm:pt>
    <dgm:pt modelId="{5FB4F702-C5EA-40ED-975E-E78703324A1F}" type="pres">
      <dgm:prSet presAssocID="{0601753F-91E6-4936-874F-4C631C509B16}" presName="childText" presStyleLbl="revTx" presStyleIdx="1" presStyleCnt="3">
        <dgm:presLayoutVars>
          <dgm:bulletEnabled val="1"/>
        </dgm:presLayoutVars>
      </dgm:prSet>
      <dgm:spPr/>
    </dgm:pt>
    <dgm:pt modelId="{CBDC0877-BEF4-454A-8895-7AA251408BF2}" type="pres">
      <dgm:prSet presAssocID="{F83CD83D-06DD-40E3-BAC7-69B85DE075EE}" presName="parentText" presStyleLbl="node1" presStyleIdx="2" presStyleCnt="3">
        <dgm:presLayoutVars>
          <dgm:chMax val="0"/>
          <dgm:bulletEnabled val="1"/>
        </dgm:presLayoutVars>
      </dgm:prSet>
      <dgm:spPr/>
    </dgm:pt>
    <dgm:pt modelId="{3E8A3914-D2D3-4FC7-9B4E-23CED90CABE6}" type="pres">
      <dgm:prSet presAssocID="{F83CD83D-06DD-40E3-BAC7-69B85DE075EE}" presName="childText" presStyleLbl="revTx" presStyleIdx="2" presStyleCnt="3">
        <dgm:presLayoutVars>
          <dgm:bulletEnabled val="1"/>
        </dgm:presLayoutVars>
      </dgm:prSet>
      <dgm:spPr/>
    </dgm:pt>
  </dgm:ptLst>
  <dgm:cxnLst>
    <dgm:cxn modelId="{AD0AC300-C27E-4B1C-AF6D-1ACC03674190}" srcId="{D17D1FC1-5E50-4210-A85A-51A2F69D7333}" destId="{F83CD83D-06DD-40E3-BAC7-69B85DE075EE}" srcOrd="2" destOrd="0" parTransId="{214337D8-3672-4C20-8537-37058B0E4404}" sibTransId="{8C900B2A-F987-4CED-8AF5-DBAE2B40323B}"/>
    <dgm:cxn modelId="{62837A0D-36B2-46AA-8E58-EC161B561E15}" srcId="{DABB979A-6D76-491C-89C4-541728A62F13}" destId="{E3A0CFB6-5E27-4094-BBFC-07F61F08DC01}" srcOrd="0" destOrd="0" parTransId="{88DB54E5-79B8-41CE-917A-FFF3BFC71E1B}" sibTransId="{3F2BF802-2F5F-40B9-8953-22E9D3DBB7B3}"/>
    <dgm:cxn modelId="{6822B512-96EA-4F7F-A874-33BD970AF5C2}" type="presOf" srcId="{F49E45CB-8785-4DCA-8DAD-8F4693842709}" destId="{3E8A3914-D2D3-4FC7-9B4E-23CED90CABE6}" srcOrd="0" destOrd="1" presId="urn:microsoft.com/office/officeart/2005/8/layout/vList2"/>
    <dgm:cxn modelId="{0DEA1D20-1D42-4F5A-9FDA-DDF562F0D69A}" type="presOf" srcId="{DABB979A-6D76-491C-89C4-541728A62F13}" destId="{A0A4BF16-8CF3-4248-9474-6D92607F1822}" srcOrd="0" destOrd="0" presId="urn:microsoft.com/office/officeart/2005/8/layout/vList2"/>
    <dgm:cxn modelId="{8C55A132-1949-4096-A369-039FA4A345EE}" srcId="{E3A0CFB6-5E27-4094-BBFC-07F61F08DC01}" destId="{8E0E5382-2849-4753-BEDA-269390153A2C}" srcOrd="0" destOrd="0" parTransId="{750E57A3-7ADB-46FD-A694-958A359BAAAC}" sibTransId="{C676F8EA-6DF6-419B-8D2B-AA54A0CFB0EE}"/>
    <dgm:cxn modelId="{20635233-A2F8-49FD-BC0B-8C47F0546AF8}" type="presOf" srcId="{0601753F-91E6-4936-874F-4C631C509B16}" destId="{82EB9A28-B457-4517-9472-00083E7EA7E1}" srcOrd="0" destOrd="0" presId="urn:microsoft.com/office/officeart/2005/8/layout/vList2"/>
    <dgm:cxn modelId="{50EE6D43-ADC1-4E91-B5D4-93EC58FFC7DE}" type="presOf" srcId="{E3A0CFB6-5E27-4094-BBFC-07F61F08DC01}" destId="{A9F0F52C-BBC7-4D98-9D8C-EB547651276E}" srcOrd="0" destOrd="0" presId="urn:microsoft.com/office/officeart/2005/8/layout/vList2"/>
    <dgm:cxn modelId="{C1384C66-09EC-4241-9047-D2189009122D}" srcId="{D17D1FC1-5E50-4210-A85A-51A2F69D7333}" destId="{DABB979A-6D76-491C-89C4-541728A62F13}" srcOrd="0" destOrd="0" parTransId="{8E356C1F-F21D-48AD-A3E1-938B24C85BC7}" sibTransId="{DA87830D-1F71-4B96-8A14-08D853EF5171}"/>
    <dgm:cxn modelId="{0F90C54B-9BB2-4CC0-8AE8-C6F4DA8FD0CC}" srcId="{ECDB0952-B570-4AC4-8DE3-9209AF89F630}" destId="{A3C506E5-3E5C-445D-82A0-5B97FF986FE7}" srcOrd="0" destOrd="0" parTransId="{9F8B4EA4-ED0A-4131-923E-6F44D1B0B5D4}" sibTransId="{8FC7EAED-E8AC-4615-8420-B29490E712D7}"/>
    <dgm:cxn modelId="{B221B252-8264-4220-A175-7EBCC331F9D7}" type="presOf" srcId="{DF05E89E-A466-49C0-953E-ED814AEBE7D2}" destId="{3E8A3914-D2D3-4FC7-9B4E-23CED90CABE6}" srcOrd="0" destOrd="0" presId="urn:microsoft.com/office/officeart/2005/8/layout/vList2"/>
    <dgm:cxn modelId="{19BCF68C-F998-4EC4-B854-197CE0624DBB}" type="presOf" srcId="{D17D1FC1-5E50-4210-A85A-51A2F69D7333}" destId="{F5934D5E-4D7C-456E-8D90-F98BE2F4EAA1}" srcOrd="0" destOrd="0" presId="urn:microsoft.com/office/officeart/2005/8/layout/vList2"/>
    <dgm:cxn modelId="{1F6CCE9B-2979-4272-91D1-3A617B99A185}" srcId="{F83CD83D-06DD-40E3-BAC7-69B85DE075EE}" destId="{DF05E89E-A466-49C0-953E-ED814AEBE7D2}" srcOrd="0" destOrd="0" parTransId="{AFF1C0E8-19E9-41FD-ABE0-55D191B75FB8}" sibTransId="{92CBF8BF-1F76-4E54-B985-7A24B942E5B6}"/>
    <dgm:cxn modelId="{63CC739F-1E64-4766-A035-4899E8607D86}" type="presOf" srcId="{8E0E5382-2849-4753-BEDA-269390153A2C}" destId="{A9F0F52C-BBC7-4D98-9D8C-EB547651276E}" srcOrd="0" destOrd="1" presId="urn:microsoft.com/office/officeart/2005/8/layout/vList2"/>
    <dgm:cxn modelId="{E7988BA8-B857-46FE-870E-F54BEB7CBC39}" srcId="{DF05E89E-A466-49C0-953E-ED814AEBE7D2}" destId="{F49E45CB-8785-4DCA-8DAD-8F4693842709}" srcOrd="0" destOrd="0" parTransId="{84F094D5-FB58-4192-BBB9-82ABD7EF41F8}" sibTransId="{A5DE95F3-45DF-4B23-A1DC-DF275B9B2EDF}"/>
    <dgm:cxn modelId="{030318B4-9A24-4D33-B7DE-FD1493DE5B00}" srcId="{D17D1FC1-5E50-4210-A85A-51A2F69D7333}" destId="{0601753F-91E6-4936-874F-4C631C509B16}" srcOrd="1" destOrd="0" parTransId="{05D30EE5-7493-40D0-BFA4-C79805288736}" sibTransId="{291C7CD1-11F8-4FC4-865E-2F19B76959AE}"/>
    <dgm:cxn modelId="{0CE53FC0-8676-4D31-8FCB-38255DEBE1DB}" type="presOf" srcId="{A3C506E5-3E5C-445D-82A0-5B97FF986FE7}" destId="{5FB4F702-C5EA-40ED-975E-E78703324A1F}" srcOrd="0" destOrd="1" presId="urn:microsoft.com/office/officeart/2005/8/layout/vList2"/>
    <dgm:cxn modelId="{014ED0E4-ACFD-4F6D-954B-76AF96E60CB5}" type="presOf" srcId="{ECDB0952-B570-4AC4-8DE3-9209AF89F630}" destId="{5FB4F702-C5EA-40ED-975E-E78703324A1F}" srcOrd="0" destOrd="0" presId="urn:microsoft.com/office/officeart/2005/8/layout/vList2"/>
    <dgm:cxn modelId="{EEBF80E8-25FC-45F8-A2C2-496127B46AB9}" srcId="{0601753F-91E6-4936-874F-4C631C509B16}" destId="{ECDB0952-B570-4AC4-8DE3-9209AF89F630}" srcOrd="0" destOrd="0" parTransId="{DEB9BEA1-5E12-44BB-806A-2248674AFD40}" sibTransId="{87F5E17C-FCE5-4310-8DCF-328D32966A2D}"/>
    <dgm:cxn modelId="{C81A1BEA-8413-416E-8ED0-92AB1EAE4881}" type="presOf" srcId="{F83CD83D-06DD-40E3-BAC7-69B85DE075EE}" destId="{CBDC0877-BEF4-454A-8895-7AA251408BF2}" srcOrd="0" destOrd="0" presId="urn:microsoft.com/office/officeart/2005/8/layout/vList2"/>
    <dgm:cxn modelId="{016DB4F2-43A9-4EA3-9DCE-08980849BA85}" type="presParOf" srcId="{F5934D5E-4D7C-456E-8D90-F98BE2F4EAA1}" destId="{A0A4BF16-8CF3-4248-9474-6D92607F1822}" srcOrd="0" destOrd="0" presId="urn:microsoft.com/office/officeart/2005/8/layout/vList2"/>
    <dgm:cxn modelId="{D9DB2EA9-736E-40CC-BC6A-2452D92461E9}" type="presParOf" srcId="{F5934D5E-4D7C-456E-8D90-F98BE2F4EAA1}" destId="{A9F0F52C-BBC7-4D98-9D8C-EB547651276E}" srcOrd="1" destOrd="0" presId="urn:microsoft.com/office/officeart/2005/8/layout/vList2"/>
    <dgm:cxn modelId="{BA97AEE2-B086-4DB8-B894-C8178BD3CCB2}" type="presParOf" srcId="{F5934D5E-4D7C-456E-8D90-F98BE2F4EAA1}" destId="{82EB9A28-B457-4517-9472-00083E7EA7E1}" srcOrd="2" destOrd="0" presId="urn:microsoft.com/office/officeart/2005/8/layout/vList2"/>
    <dgm:cxn modelId="{A44EC7DC-CB39-4545-A151-F782E978B4B6}" type="presParOf" srcId="{F5934D5E-4D7C-456E-8D90-F98BE2F4EAA1}" destId="{5FB4F702-C5EA-40ED-975E-E78703324A1F}" srcOrd="3" destOrd="0" presId="urn:microsoft.com/office/officeart/2005/8/layout/vList2"/>
    <dgm:cxn modelId="{BD7A05D0-F0C4-4FD7-B78F-E55057A3C380}" type="presParOf" srcId="{F5934D5E-4D7C-456E-8D90-F98BE2F4EAA1}" destId="{CBDC0877-BEF4-454A-8895-7AA251408BF2}" srcOrd="4" destOrd="0" presId="urn:microsoft.com/office/officeart/2005/8/layout/vList2"/>
    <dgm:cxn modelId="{BE3FB2CE-56E6-4290-AE7A-4B2EC4B1F85B}" type="presParOf" srcId="{F5934D5E-4D7C-456E-8D90-F98BE2F4EAA1}" destId="{3E8A3914-D2D3-4FC7-9B4E-23CED90CABE6}"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FE6A42-B505-4CF5-8A33-535B969BAE70}">
      <dsp:nvSpPr>
        <dsp:cNvPr id="0" name=""/>
        <dsp:cNvSpPr/>
      </dsp:nvSpPr>
      <dsp:spPr>
        <a:xfrm>
          <a:off x="0" y="519246"/>
          <a:ext cx="6797675" cy="12316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354076" rIns="527575" bIns="120904" numCol="1" spcCol="1270" anchor="t" anchorCtr="0">
          <a:noAutofit/>
        </a:bodyPr>
        <a:lstStyle/>
        <a:p>
          <a:pPr marL="171450" lvl="1" indent="-171450" algn="l" defTabSz="755650">
            <a:lnSpc>
              <a:spcPct val="90000"/>
            </a:lnSpc>
            <a:spcBef>
              <a:spcPct val="0"/>
            </a:spcBef>
            <a:spcAft>
              <a:spcPct val="15000"/>
            </a:spcAft>
            <a:buChar char="•"/>
          </a:pPr>
          <a:r>
            <a:rPr lang="en-GB" sz="1700" kern="1200"/>
            <a:t>Recommendation – Bring back Prism Plus, but altered</a:t>
          </a:r>
          <a:endParaRPr lang="en-US" sz="1700" kern="1200"/>
        </a:p>
        <a:p>
          <a:pPr marL="342900" lvl="2" indent="-171450" algn="l" defTabSz="755650">
            <a:lnSpc>
              <a:spcPct val="90000"/>
            </a:lnSpc>
            <a:spcBef>
              <a:spcPct val="0"/>
            </a:spcBef>
            <a:spcAft>
              <a:spcPct val="15000"/>
            </a:spcAft>
            <a:buChar char="•"/>
          </a:pPr>
          <a:r>
            <a:rPr lang="en-GB" sz="1700" kern="1200"/>
            <a:t>Impact – Increase in NSM by incentivising repeat purchases. Also, increase retention relating to the first point</a:t>
          </a:r>
          <a:endParaRPr lang="en-US" sz="1700" kern="1200"/>
        </a:p>
      </dsp:txBody>
      <dsp:txXfrm>
        <a:off x="0" y="519246"/>
        <a:ext cx="6797675" cy="1231650"/>
      </dsp:txXfrm>
    </dsp:sp>
    <dsp:sp modelId="{5E085393-4590-4A4A-BB24-9CF5E8DDBCCC}">
      <dsp:nvSpPr>
        <dsp:cNvPr id="0" name=""/>
        <dsp:cNvSpPr/>
      </dsp:nvSpPr>
      <dsp:spPr>
        <a:xfrm>
          <a:off x="339883" y="268326"/>
          <a:ext cx="4758372" cy="5018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755650">
            <a:lnSpc>
              <a:spcPct val="90000"/>
            </a:lnSpc>
            <a:spcBef>
              <a:spcPct val="0"/>
            </a:spcBef>
            <a:spcAft>
              <a:spcPct val="35000"/>
            </a:spcAft>
            <a:buNone/>
          </a:pPr>
          <a:r>
            <a:rPr lang="en-GB" sz="1700" kern="1200"/>
            <a:t>New Customers Have High CLV But Don’t Stay</a:t>
          </a:r>
          <a:endParaRPr lang="en-US" sz="1700" kern="1200"/>
        </a:p>
      </dsp:txBody>
      <dsp:txXfrm>
        <a:off x="364381" y="292824"/>
        <a:ext cx="4709376" cy="452844"/>
      </dsp:txXfrm>
    </dsp:sp>
    <dsp:sp modelId="{0BA726A8-D079-43AC-9555-09BF9BA782B3}">
      <dsp:nvSpPr>
        <dsp:cNvPr id="0" name=""/>
        <dsp:cNvSpPr/>
      </dsp:nvSpPr>
      <dsp:spPr>
        <a:xfrm>
          <a:off x="0" y="2093616"/>
          <a:ext cx="6797675" cy="147262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354076" rIns="527575" bIns="120904" numCol="1" spcCol="1270" anchor="t" anchorCtr="0">
          <a:noAutofit/>
        </a:bodyPr>
        <a:lstStyle/>
        <a:p>
          <a:pPr marL="171450" lvl="1" indent="-171450" algn="l" defTabSz="755650">
            <a:lnSpc>
              <a:spcPct val="90000"/>
            </a:lnSpc>
            <a:spcBef>
              <a:spcPct val="0"/>
            </a:spcBef>
            <a:spcAft>
              <a:spcPct val="15000"/>
            </a:spcAft>
            <a:buChar char="•"/>
          </a:pPr>
          <a:r>
            <a:rPr lang="en-GB" sz="1700" kern="1200"/>
            <a:t>Recommendation – Split marketing effort between acquisition and retention</a:t>
          </a:r>
          <a:endParaRPr lang="en-US" sz="1700" kern="1200"/>
        </a:p>
        <a:p>
          <a:pPr marL="342900" lvl="2" indent="-171450" algn="l" defTabSz="755650">
            <a:lnSpc>
              <a:spcPct val="90000"/>
            </a:lnSpc>
            <a:spcBef>
              <a:spcPct val="0"/>
            </a:spcBef>
            <a:spcAft>
              <a:spcPct val="15000"/>
            </a:spcAft>
            <a:buChar char="•"/>
          </a:pPr>
          <a:r>
            <a:rPr lang="en-GB" sz="1700" kern="1200"/>
            <a:t>Impact – 5% increase in retention could improve profit by up to 25% according to industry research</a:t>
          </a:r>
          <a:endParaRPr lang="en-US" sz="1700" kern="1200"/>
        </a:p>
      </dsp:txBody>
      <dsp:txXfrm>
        <a:off x="0" y="2093616"/>
        <a:ext cx="6797675" cy="1472625"/>
      </dsp:txXfrm>
    </dsp:sp>
    <dsp:sp modelId="{3FC4EDF0-861C-456A-AAA3-9D36153CDAC3}">
      <dsp:nvSpPr>
        <dsp:cNvPr id="0" name=""/>
        <dsp:cNvSpPr/>
      </dsp:nvSpPr>
      <dsp:spPr>
        <a:xfrm>
          <a:off x="339883" y="1842696"/>
          <a:ext cx="4758372" cy="5018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755650">
            <a:lnSpc>
              <a:spcPct val="90000"/>
            </a:lnSpc>
            <a:spcBef>
              <a:spcPct val="0"/>
            </a:spcBef>
            <a:spcAft>
              <a:spcPct val="35000"/>
            </a:spcAft>
            <a:buNone/>
          </a:pPr>
          <a:r>
            <a:rPr lang="en-GB" sz="1700" kern="1200"/>
            <a:t>Acquisition Should Not be the Only Focus</a:t>
          </a:r>
          <a:endParaRPr lang="en-US" sz="1700" kern="1200"/>
        </a:p>
      </dsp:txBody>
      <dsp:txXfrm>
        <a:off x="364381" y="1867194"/>
        <a:ext cx="4709376" cy="452844"/>
      </dsp:txXfrm>
    </dsp:sp>
    <dsp:sp modelId="{5506D453-FE9C-4290-B80F-6E616734F2E7}">
      <dsp:nvSpPr>
        <dsp:cNvPr id="0" name=""/>
        <dsp:cNvSpPr/>
      </dsp:nvSpPr>
      <dsp:spPr>
        <a:xfrm>
          <a:off x="0" y="3908961"/>
          <a:ext cx="6797675" cy="147262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354076" rIns="527575" bIns="120904" numCol="1" spcCol="1270" anchor="t" anchorCtr="0">
          <a:noAutofit/>
        </a:bodyPr>
        <a:lstStyle/>
        <a:p>
          <a:pPr marL="171450" lvl="1" indent="-171450" algn="l" defTabSz="755650">
            <a:lnSpc>
              <a:spcPct val="90000"/>
            </a:lnSpc>
            <a:spcBef>
              <a:spcPct val="0"/>
            </a:spcBef>
            <a:spcAft>
              <a:spcPct val="15000"/>
            </a:spcAft>
            <a:buChar char="•"/>
          </a:pPr>
          <a:r>
            <a:rPr lang="en-GB" sz="1700" kern="1200"/>
            <a:t>Recommendation – Focus marketing budget on Google with emphasis on CPC and organic. </a:t>
          </a:r>
          <a:endParaRPr lang="en-US" sz="1700" kern="1200"/>
        </a:p>
        <a:p>
          <a:pPr marL="342900" lvl="2" indent="-171450" algn="l" defTabSz="755650">
            <a:lnSpc>
              <a:spcPct val="90000"/>
            </a:lnSpc>
            <a:spcBef>
              <a:spcPct val="0"/>
            </a:spcBef>
            <a:spcAft>
              <a:spcPct val="15000"/>
            </a:spcAft>
            <a:buChar char="•"/>
          </a:pPr>
          <a:r>
            <a:rPr lang="en-GB" sz="1700" kern="1200"/>
            <a:t>Impact – Continued traffic of high CLV customers, leading to continued revenue performance</a:t>
          </a:r>
          <a:endParaRPr lang="en-US" sz="1700" kern="1200"/>
        </a:p>
      </dsp:txBody>
      <dsp:txXfrm>
        <a:off x="0" y="3908961"/>
        <a:ext cx="6797675" cy="1472625"/>
      </dsp:txXfrm>
    </dsp:sp>
    <dsp:sp modelId="{08610BBF-13A5-4B7C-A4BF-5849E254F706}">
      <dsp:nvSpPr>
        <dsp:cNvPr id="0" name=""/>
        <dsp:cNvSpPr/>
      </dsp:nvSpPr>
      <dsp:spPr>
        <a:xfrm>
          <a:off x="339883" y="3658041"/>
          <a:ext cx="4758372" cy="5018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755650">
            <a:lnSpc>
              <a:spcPct val="90000"/>
            </a:lnSpc>
            <a:spcBef>
              <a:spcPct val="0"/>
            </a:spcBef>
            <a:spcAft>
              <a:spcPct val="35000"/>
            </a:spcAft>
            <a:buNone/>
          </a:pPr>
          <a:r>
            <a:rPr lang="en-GB" sz="1700" kern="1200"/>
            <a:t>Marketing should be directed at Google channels</a:t>
          </a:r>
          <a:endParaRPr lang="en-US" sz="1700" kern="1200"/>
        </a:p>
      </dsp:txBody>
      <dsp:txXfrm>
        <a:off x="364381" y="3682539"/>
        <a:ext cx="4709376"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A4BF16-8CF3-4248-9474-6D92607F1822}">
      <dsp:nvSpPr>
        <dsp:cNvPr id="0" name=""/>
        <dsp:cNvSpPr/>
      </dsp:nvSpPr>
      <dsp:spPr>
        <a:xfrm>
          <a:off x="0" y="440"/>
          <a:ext cx="6797675" cy="9149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New customers have higher CLV as of 2022 but aren’t continuing with us past a quarter</a:t>
          </a:r>
          <a:endParaRPr lang="en-US" sz="2300" kern="1200"/>
        </a:p>
      </dsp:txBody>
      <dsp:txXfrm>
        <a:off x="44664" y="45104"/>
        <a:ext cx="6708347" cy="825612"/>
      </dsp:txXfrm>
    </dsp:sp>
    <dsp:sp modelId="{A9F0F52C-BBC7-4D98-9D8C-EB547651276E}">
      <dsp:nvSpPr>
        <dsp:cNvPr id="0" name=""/>
        <dsp:cNvSpPr/>
      </dsp:nvSpPr>
      <dsp:spPr>
        <a:xfrm>
          <a:off x="0" y="915380"/>
          <a:ext cx="6797675" cy="114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GB" sz="1800" kern="1200"/>
            <a:t>We should augment our service, bringing back a loyalty scheme to incentives repeat purchasing </a:t>
          </a:r>
          <a:endParaRPr lang="en-US" sz="1800" kern="1200"/>
        </a:p>
        <a:p>
          <a:pPr marL="342900" lvl="2" indent="-171450" algn="l" defTabSz="800100">
            <a:lnSpc>
              <a:spcPct val="90000"/>
            </a:lnSpc>
            <a:spcBef>
              <a:spcPct val="0"/>
            </a:spcBef>
            <a:spcAft>
              <a:spcPct val="20000"/>
            </a:spcAft>
            <a:buChar char="•"/>
          </a:pPr>
          <a:r>
            <a:rPr lang="en-GB" sz="1800" kern="1200"/>
            <a:t>This will increase our NSM and help retain newer, more valuable customers</a:t>
          </a:r>
          <a:endParaRPr lang="en-US" sz="1800" kern="1200"/>
        </a:p>
      </dsp:txBody>
      <dsp:txXfrm>
        <a:off x="0" y="915380"/>
        <a:ext cx="6797675" cy="1142640"/>
      </dsp:txXfrm>
    </dsp:sp>
    <dsp:sp modelId="{82EB9A28-B457-4517-9472-00083E7EA7E1}">
      <dsp:nvSpPr>
        <dsp:cNvPr id="0" name=""/>
        <dsp:cNvSpPr/>
      </dsp:nvSpPr>
      <dsp:spPr>
        <a:xfrm>
          <a:off x="0" y="2058021"/>
          <a:ext cx="6797675" cy="9149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Acquisition isn’t the most important business task and retention shouldn’t be ignored</a:t>
          </a:r>
          <a:endParaRPr lang="en-US" sz="2300" kern="1200"/>
        </a:p>
      </dsp:txBody>
      <dsp:txXfrm>
        <a:off x="44664" y="2102685"/>
        <a:ext cx="6708347" cy="825612"/>
      </dsp:txXfrm>
    </dsp:sp>
    <dsp:sp modelId="{5FB4F702-C5EA-40ED-975E-E78703324A1F}">
      <dsp:nvSpPr>
        <dsp:cNvPr id="0" name=""/>
        <dsp:cNvSpPr/>
      </dsp:nvSpPr>
      <dsp:spPr>
        <a:xfrm>
          <a:off x="0" y="2972961"/>
          <a:ext cx="6797675" cy="880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GB" sz="1800" kern="1200"/>
            <a:t>We should split resources between these 2 areas</a:t>
          </a:r>
          <a:endParaRPr lang="en-US" sz="1800" kern="1200"/>
        </a:p>
        <a:p>
          <a:pPr marL="342900" lvl="2" indent="-171450" algn="l" defTabSz="800100">
            <a:lnSpc>
              <a:spcPct val="90000"/>
            </a:lnSpc>
            <a:spcBef>
              <a:spcPct val="0"/>
            </a:spcBef>
            <a:spcAft>
              <a:spcPct val="20000"/>
            </a:spcAft>
            <a:buChar char="•"/>
          </a:pPr>
          <a:r>
            <a:rPr lang="en-GB" sz="1800" kern="1200"/>
            <a:t>Increasing retention rates by just 5% can lead to a 25% increase in yearly profit</a:t>
          </a:r>
          <a:endParaRPr lang="en-US" sz="1800" kern="1200"/>
        </a:p>
      </dsp:txBody>
      <dsp:txXfrm>
        <a:off x="0" y="2972961"/>
        <a:ext cx="6797675" cy="880785"/>
      </dsp:txXfrm>
    </dsp:sp>
    <dsp:sp modelId="{CBDC0877-BEF4-454A-8895-7AA251408BF2}">
      <dsp:nvSpPr>
        <dsp:cNvPr id="0" name=""/>
        <dsp:cNvSpPr/>
      </dsp:nvSpPr>
      <dsp:spPr>
        <a:xfrm>
          <a:off x="0" y="3853746"/>
          <a:ext cx="6797675" cy="9149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Marketing Spend going forward should be favoured for Google</a:t>
          </a:r>
          <a:endParaRPr lang="en-US" sz="2300" kern="1200"/>
        </a:p>
      </dsp:txBody>
      <dsp:txXfrm>
        <a:off x="44664" y="3898410"/>
        <a:ext cx="6708347" cy="825612"/>
      </dsp:txXfrm>
    </dsp:sp>
    <dsp:sp modelId="{3E8A3914-D2D3-4FC7-9B4E-23CED90CABE6}">
      <dsp:nvSpPr>
        <dsp:cNvPr id="0" name=""/>
        <dsp:cNvSpPr/>
      </dsp:nvSpPr>
      <dsp:spPr>
        <a:xfrm>
          <a:off x="0" y="4768686"/>
          <a:ext cx="6797675" cy="880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GB" sz="1800" kern="1200"/>
            <a:t>Don’t change the funding allegation</a:t>
          </a:r>
          <a:endParaRPr lang="en-US" sz="1800" kern="1200"/>
        </a:p>
        <a:p>
          <a:pPr marL="342900" lvl="2" indent="-171450" algn="l" defTabSz="800100">
            <a:lnSpc>
              <a:spcPct val="90000"/>
            </a:lnSpc>
            <a:spcBef>
              <a:spcPct val="0"/>
            </a:spcBef>
            <a:spcAft>
              <a:spcPct val="20000"/>
            </a:spcAft>
            <a:buChar char="•"/>
          </a:pPr>
          <a:r>
            <a:rPr lang="en-GB" sz="1800" kern="1200"/>
            <a:t>This will lead to a continued influx of higher-value customers and marketing performance.</a:t>
          </a:r>
          <a:endParaRPr lang="en-US" sz="1800" kern="1200"/>
        </a:p>
      </dsp:txBody>
      <dsp:txXfrm>
        <a:off x="0" y="4768686"/>
        <a:ext cx="6797675" cy="88078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DAAABD-BADE-4D5D-809F-91588467020C}" type="datetimeFigureOut">
              <a:rPr lang="en-GB" smtClean="0"/>
              <a:t>08/08/2023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C678D8-3106-45D2-A2C6-683D01DD040C}" type="slidenum">
              <a:rPr lang="en-GB" smtClean="0"/>
              <a:t>‹#›</a:t>
            </a:fld>
            <a:endParaRPr lang="en-GB"/>
          </a:p>
        </p:txBody>
      </p:sp>
    </p:spTree>
    <p:extLst>
      <p:ext uri="{BB962C8B-B14F-4D97-AF65-F5344CB8AC3E}">
        <p14:creationId xmlns:p14="http://schemas.microsoft.com/office/powerpoint/2010/main" val="54619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Introduce group and team names</a:t>
            </a:r>
          </a:p>
          <a:p>
            <a:endParaRPr lang="en-GB"/>
          </a:p>
          <a:p>
            <a:r>
              <a:rPr lang="en-GB"/>
              <a:t>Set scene – annual cost review,  flagged sharp marketing spend increase,  also plan to invest in acquisition</a:t>
            </a:r>
          </a:p>
        </p:txBody>
      </p:sp>
      <p:sp>
        <p:nvSpPr>
          <p:cNvPr id="4" name="Slide Number Placeholder 3"/>
          <p:cNvSpPr>
            <a:spLocks noGrp="1"/>
          </p:cNvSpPr>
          <p:nvPr>
            <p:ph type="sldNum" sz="quarter" idx="5"/>
          </p:nvPr>
        </p:nvSpPr>
        <p:spPr/>
        <p:txBody>
          <a:bodyPr/>
          <a:lstStyle/>
          <a:p>
            <a:fld id="{24C678D8-3106-45D2-A2C6-683D01DD040C}" type="slidenum">
              <a:rPr lang="en-GB" smtClean="0"/>
              <a:t>1</a:t>
            </a:fld>
            <a:endParaRPr lang="en-GB"/>
          </a:p>
        </p:txBody>
      </p:sp>
    </p:spTree>
    <p:extLst>
      <p:ext uri="{BB962C8B-B14F-4D97-AF65-F5344CB8AC3E}">
        <p14:creationId xmlns:p14="http://schemas.microsoft.com/office/powerpoint/2010/main" val="1987165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24C678D8-3106-45D2-A2C6-683D01DD040C}" type="slidenum">
              <a:rPr lang="en-GB" smtClean="0"/>
              <a:t>2</a:t>
            </a:fld>
            <a:endParaRPr lang="en-GB"/>
          </a:p>
        </p:txBody>
      </p:sp>
    </p:spTree>
    <p:extLst>
      <p:ext uri="{BB962C8B-B14F-4D97-AF65-F5344CB8AC3E}">
        <p14:creationId xmlns:p14="http://schemas.microsoft.com/office/powerpoint/2010/main" val="705597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GB">
                <a:cs typeface="Calibri"/>
              </a:rPr>
              <a:t>CLV is the total amount you're likely to receive from an individual customer during their relationship with your company.</a:t>
            </a:r>
            <a:endParaRPr lang="en-US"/>
          </a:p>
          <a:p>
            <a:pPr marL="171450" indent="-171450">
              <a:buFont typeface="Calibri"/>
              <a:buChar char="-"/>
            </a:pPr>
            <a:r>
              <a:rPr lang="en-GB">
                <a:cs typeface="Calibri"/>
              </a:rPr>
              <a:t>Marketing spend is somewhat justified because we can see that average CLV has increased in 2022. The average order value has also increased. </a:t>
            </a:r>
          </a:p>
          <a:p>
            <a:pPr marL="171450" indent="-171450">
              <a:buFont typeface="Calibri"/>
              <a:buChar char="-"/>
            </a:pPr>
            <a:r>
              <a:rPr lang="en-GB">
                <a:cs typeface="Calibri"/>
              </a:rPr>
              <a:t>For all 3 years it follows the same trend because they have fewer months to be a customer. </a:t>
            </a:r>
          </a:p>
          <a:p>
            <a:pPr marL="171450" indent="-171450">
              <a:buFont typeface="Calibri"/>
              <a:buChar char="-"/>
            </a:pPr>
            <a:r>
              <a:rPr lang="en-GB">
                <a:cs typeface="Calibri"/>
              </a:rPr>
              <a:t>Customers aren't staying. 66% of customers are only making one purchase. </a:t>
            </a:r>
          </a:p>
          <a:p>
            <a:pPr marL="171450" indent="-171450">
              <a:buFont typeface="Calibri"/>
              <a:buChar char="-"/>
            </a:pPr>
            <a:r>
              <a:rPr lang="en-GB">
                <a:cs typeface="Calibri"/>
              </a:rPr>
              <a:t>Bring back the loyalty scheme that actually helps customer repeat purchases. </a:t>
            </a:r>
          </a:p>
          <a:p>
            <a:endParaRPr lang="en-GB">
              <a:cs typeface="Calibri"/>
            </a:endParaRPr>
          </a:p>
        </p:txBody>
      </p:sp>
      <p:sp>
        <p:nvSpPr>
          <p:cNvPr id="4" name="Slide Number Placeholder 3"/>
          <p:cNvSpPr>
            <a:spLocks noGrp="1"/>
          </p:cNvSpPr>
          <p:nvPr>
            <p:ph type="sldNum" sz="quarter" idx="5"/>
          </p:nvPr>
        </p:nvSpPr>
        <p:spPr/>
        <p:txBody>
          <a:bodyPr/>
          <a:lstStyle/>
          <a:p>
            <a:fld id="{24C678D8-3106-45D2-A2C6-683D01DD040C}" type="slidenum">
              <a:rPr lang="en-GB" smtClean="0"/>
              <a:t>3</a:t>
            </a:fld>
            <a:endParaRPr lang="en-GB"/>
          </a:p>
        </p:txBody>
      </p:sp>
    </p:spTree>
    <p:extLst>
      <p:ext uri="{BB962C8B-B14F-4D97-AF65-F5344CB8AC3E}">
        <p14:creationId xmlns:p14="http://schemas.microsoft.com/office/powerpoint/2010/main" val="3967571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josh</a:t>
            </a:r>
          </a:p>
        </p:txBody>
      </p:sp>
      <p:sp>
        <p:nvSpPr>
          <p:cNvPr id="4" name="Slide Number Placeholder 3"/>
          <p:cNvSpPr>
            <a:spLocks noGrp="1"/>
          </p:cNvSpPr>
          <p:nvPr>
            <p:ph type="sldNum" sz="quarter" idx="5"/>
          </p:nvPr>
        </p:nvSpPr>
        <p:spPr/>
        <p:txBody>
          <a:bodyPr/>
          <a:lstStyle/>
          <a:p>
            <a:fld id="{24C678D8-3106-45D2-A2C6-683D01DD040C}" type="slidenum">
              <a:rPr lang="en-GB" smtClean="0"/>
              <a:t>4</a:t>
            </a:fld>
            <a:endParaRPr lang="en-GB"/>
          </a:p>
        </p:txBody>
      </p:sp>
    </p:spTree>
    <p:extLst>
      <p:ext uri="{BB962C8B-B14F-4D97-AF65-F5344CB8AC3E}">
        <p14:creationId xmlns:p14="http://schemas.microsoft.com/office/powerpoint/2010/main" val="2813428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Josh</a:t>
            </a:r>
          </a:p>
        </p:txBody>
      </p:sp>
      <p:sp>
        <p:nvSpPr>
          <p:cNvPr id="4" name="Slide Number Placeholder 3"/>
          <p:cNvSpPr>
            <a:spLocks noGrp="1"/>
          </p:cNvSpPr>
          <p:nvPr>
            <p:ph type="sldNum" sz="quarter" idx="5"/>
          </p:nvPr>
        </p:nvSpPr>
        <p:spPr/>
        <p:txBody>
          <a:bodyPr/>
          <a:lstStyle/>
          <a:p>
            <a:fld id="{24C678D8-3106-45D2-A2C6-683D01DD040C}" type="slidenum">
              <a:rPr lang="en-GB" smtClean="0"/>
              <a:t>5</a:t>
            </a:fld>
            <a:endParaRPr lang="en-GB"/>
          </a:p>
        </p:txBody>
      </p:sp>
    </p:spTree>
    <p:extLst>
      <p:ext uri="{BB962C8B-B14F-4D97-AF65-F5344CB8AC3E}">
        <p14:creationId xmlns:p14="http://schemas.microsoft.com/office/powerpoint/2010/main" val="854072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Retention is cheaper than acquisition</a:t>
            </a:r>
          </a:p>
        </p:txBody>
      </p:sp>
      <p:sp>
        <p:nvSpPr>
          <p:cNvPr id="4" name="Slide Number Placeholder 3"/>
          <p:cNvSpPr>
            <a:spLocks noGrp="1"/>
          </p:cNvSpPr>
          <p:nvPr>
            <p:ph type="sldNum" sz="quarter" idx="5"/>
          </p:nvPr>
        </p:nvSpPr>
        <p:spPr/>
        <p:txBody>
          <a:bodyPr/>
          <a:lstStyle/>
          <a:p>
            <a:fld id="{24C678D8-3106-45D2-A2C6-683D01DD040C}" type="slidenum">
              <a:rPr lang="en-GB" smtClean="0"/>
              <a:t>6</a:t>
            </a:fld>
            <a:endParaRPr lang="en-GB"/>
          </a:p>
        </p:txBody>
      </p:sp>
    </p:spTree>
    <p:extLst>
      <p:ext uri="{BB962C8B-B14F-4D97-AF65-F5344CB8AC3E}">
        <p14:creationId xmlns:p14="http://schemas.microsoft.com/office/powerpoint/2010/main" val="1983597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F07CD3FD-BE54-4400-942B-C6C15AA73DFD}"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0CD32-A6C8-4BA5-B3DF-D8325E32CAA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3117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7CD3FD-BE54-4400-942B-C6C15AA73DFD}"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779326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7CD3FD-BE54-4400-942B-C6C15AA73DFD}"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618702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7CD3FD-BE54-4400-942B-C6C15AA73DFD}"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263527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7CD3FD-BE54-4400-942B-C6C15AA73DFD}"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0CD32-A6C8-4BA5-B3DF-D8325E32CAA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4267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07CD3FD-BE54-4400-942B-C6C15AA73DFD}" type="datetimeFigureOut">
              <a:rPr lang="en-US" smtClean="0"/>
              <a:t>8/8/2023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847679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7CD3FD-BE54-4400-942B-C6C15AA73DFD}" type="datetimeFigureOut">
              <a:rPr lang="en-US" smtClean="0"/>
              <a:t>8/8/2023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003437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07CD3FD-BE54-4400-942B-C6C15AA73DFD}" type="datetimeFigureOut">
              <a:rPr lang="en-US" smtClean="0"/>
              <a:t>8/8/2023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725831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07CD3FD-BE54-4400-942B-C6C15AA73DFD}" type="datetimeFigureOut">
              <a:rPr lang="en-US" smtClean="0"/>
              <a:t>8/8/2023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440151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07CD3FD-BE54-4400-942B-C6C15AA73DFD}" type="datetimeFigureOut">
              <a:rPr lang="en-US" smtClean="0"/>
              <a:t>8/8/2023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4C0CD32-A6C8-4BA5-B3DF-D8325E32CAA4}" type="slidenum">
              <a:rPr lang="en-US" smtClean="0"/>
              <a:t>‹#›</a:t>
            </a:fld>
            <a:endParaRPr lang="en-US"/>
          </a:p>
        </p:txBody>
      </p:sp>
    </p:spTree>
    <p:extLst>
      <p:ext uri="{BB962C8B-B14F-4D97-AF65-F5344CB8AC3E}">
        <p14:creationId xmlns:p14="http://schemas.microsoft.com/office/powerpoint/2010/main" val="34641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7CD3FD-BE54-4400-942B-C6C15AA73DFD}" type="datetimeFigureOut">
              <a:rPr lang="en-US" smtClean="0"/>
              <a:t>8/8/2023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47273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07CD3FD-BE54-4400-942B-C6C15AA73DFD}" type="datetimeFigureOut">
              <a:rPr lang="en-US" smtClean="0"/>
              <a:t>8/8/2023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4C0CD32-A6C8-4BA5-B3DF-D8325E32CAA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999361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microsoft.com/office/2018/10/relationships/comments" Target="../comments/modernComment_101_7D4C0F4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microsoft.com/office/2018/10/relationships/comments" Target="../comments/modernComment_106_2456AE7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1/relationships/webextension" Target="../webextensions/webextension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microsoft.com/office/2011/relationships/webextension" Target="../webextensions/webextension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18/10/relationships/comments" Target="../comments/modernComment_102_1CA7AD14.xml"/><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03_1DB3E163.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11/relationships/webextension" Target="../webextensions/webextension1.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05_9E0AEB9B.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microsoft.com/office/2011/relationships/webextension" Target="../webextensions/webextension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8/10/relationships/comments" Target="../comments/modernComment_104_9349983C.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microsoft.com/office/2018/10/relationships/comments" Target="../comments/modernComment_108_47B3C61F.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microsoft.com/office/2018/10/relationships/comments" Target="../comments/modernComment_109_63712E7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3999" y="4351560"/>
            <a:ext cx="10919958" cy="1033166"/>
          </a:xfrm>
        </p:spPr>
        <p:txBody>
          <a:bodyPr>
            <a:noAutofit/>
          </a:bodyPr>
          <a:lstStyle/>
          <a:p>
            <a:r>
              <a:rPr lang="en-GB" sz="3900">
                <a:cs typeface="Calibri Light"/>
              </a:rPr>
              <a:t>A Look at Customer Acquisition and Value – Justifying Marketing Spend</a:t>
            </a:r>
          </a:p>
        </p:txBody>
      </p:sp>
      <p:sp>
        <p:nvSpPr>
          <p:cNvPr id="3" name="Subtitle 2"/>
          <p:cNvSpPr>
            <a:spLocks noGrp="1"/>
          </p:cNvSpPr>
          <p:nvPr>
            <p:ph type="subTitle" idx="1"/>
          </p:nvPr>
        </p:nvSpPr>
        <p:spPr>
          <a:xfrm>
            <a:off x="633999" y="5727515"/>
            <a:ext cx="10925101" cy="515477"/>
          </a:xfrm>
        </p:spPr>
        <p:txBody>
          <a:bodyPr vert="horz" lIns="91440" tIns="45720" rIns="91440" bIns="45720" rtlCol="0" anchor="t">
            <a:normAutofit/>
          </a:bodyPr>
          <a:lstStyle/>
          <a:p>
            <a:r>
              <a:rPr lang="en-GB" sz="2000">
                <a:solidFill>
                  <a:schemeClr val="tx1">
                    <a:lumMod val="85000"/>
                    <a:lumOff val="15000"/>
                  </a:schemeClr>
                </a:solidFill>
              </a:rPr>
              <a:t>BY Team Orange</a:t>
            </a:r>
            <a:endParaRPr lang="en-GB" sz="2000">
              <a:solidFill>
                <a:schemeClr val="tx1">
                  <a:lumMod val="85000"/>
                  <a:lumOff val="15000"/>
                </a:schemeClr>
              </a:solidFill>
              <a:cs typeface="Calibri Light"/>
            </a:endParaRPr>
          </a:p>
        </p:txBody>
      </p:sp>
      <p:sp>
        <p:nvSpPr>
          <p:cNvPr id="12" name="Rectangle 11">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5" descr="Orange outline">
            <a:extLst>
              <a:ext uri="{FF2B5EF4-FFF2-40B4-BE49-F238E27FC236}">
                <a16:creationId xmlns:a16="http://schemas.microsoft.com/office/drawing/2014/main" id="{736F6FA3-758A-331D-9664-44244FBD6FC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24891" y="640080"/>
            <a:ext cx="3602736" cy="3602736"/>
          </a:xfrm>
          <a:prstGeom prst="rect">
            <a:avLst/>
          </a:prstGeom>
        </p:spPr>
      </p:pic>
      <p:cxnSp>
        <p:nvCxnSpPr>
          <p:cNvPr id="14" name="Straight Connector 13">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8" name="Rectangle 17">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15" name="Graphic 14" descr="Pyramid Shape with solid fill">
            <a:extLst>
              <a:ext uri="{FF2B5EF4-FFF2-40B4-BE49-F238E27FC236}">
                <a16:creationId xmlns:a16="http://schemas.microsoft.com/office/drawing/2014/main" id="{B3143ACA-B8CB-1E0D-1544-11BF5B3E51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90779" y="1063325"/>
            <a:ext cx="3014802" cy="3014802"/>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3782-667F-81A2-D8F1-81366AC208DE}"/>
              </a:ext>
            </a:extLst>
          </p:cNvPr>
          <p:cNvSpPr>
            <a:spLocks noGrp="1"/>
          </p:cNvSpPr>
          <p:nvPr>
            <p:ph type="title"/>
          </p:nvPr>
        </p:nvSpPr>
        <p:spPr>
          <a:xfrm>
            <a:off x="914401" y="260647"/>
            <a:ext cx="3943762" cy="1314443"/>
          </a:xfrm>
        </p:spPr>
        <p:txBody>
          <a:bodyPr>
            <a:normAutofit fontScale="90000"/>
          </a:bodyPr>
          <a:lstStyle/>
          <a:p>
            <a:r>
              <a:rPr lang="en-GB"/>
              <a:t>Definitions &amp; Assumptions</a:t>
            </a:r>
          </a:p>
        </p:txBody>
      </p:sp>
      <p:sp>
        <p:nvSpPr>
          <p:cNvPr id="9" name="Content Placeholder 8">
            <a:extLst>
              <a:ext uri="{FF2B5EF4-FFF2-40B4-BE49-F238E27FC236}">
                <a16:creationId xmlns:a16="http://schemas.microsoft.com/office/drawing/2014/main" id="{2A20E761-5F0E-4D79-87B4-BA9918FB4760}"/>
              </a:ext>
            </a:extLst>
          </p:cNvPr>
          <p:cNvSpPr>
            <a:spLocks noGrp="1"/>
          </p:cNvSpPr>
          <p:nvPr>
            <p:ph idx="1"/>
          </p:nvPr>
        </p:nvSpPr>
        <p:spPr>
          <a:xfrm>
            <a:off x="914400" y="1970304"/>
            <a:ext cx="4490681" cy="3971525"/>
          </a:xfrm>
        </p:spPr>
        <p:txBody>
          <a:bodyPr vert="horz" lIns="0" tIns="45720" rIns="0" bIns="45720" rtlCol="0" anchor="t">
            <a:normAutofit/>
          </a:bodyPr>
          <a:lstStyle/>
          <a:p>
            <a:pPr marL="171450" indent="-171450">
              <a:lnSpc>
                <a:spcPct val="100000"/>
              </a:lnSpc>
              <a:spcBef>
                <a:spcPts val="0"/>
              </a:spcBef>
              <a:spcAft>
                <a:spcPts val="0"/>
              </a:spcAft>
              <a:buFont typeface="Calibri,Sans-Serif" panose="020F0502020204030204" pitchFamily="34" charset="0"/>
              <a:buChar char="-"/>
            </a:pPr>
            <a:r>
              <a:rPr lang="en-US" sz="1800">
                <a:solidFill>
                  <a:schemeClr val="tx1"/>
                </a:solidFill>
                <a:cs typeface="Calibri"/>
              </a:rPr>
              <a:t>Customer Lifetime Value – </a:t>
            </a:r>
            <a:r>
              <a:rPr lang="en-GB" sz="1800">
                <a:solidFill>
                  <a:schemeClr val="tx1"/>
                </a:solidFill>
                <a:latin typeface="Calibri"/>
                <a:cs typeface="Arial"/>
              </a:rPr>
              <a:t>the total amount you're likely to receive from an individual customer during their relationship with your company</a:t>
            </a:r>
            <a:endParaRPr lang="en-US" sz="1800">
              <a:solidFill>
                <a:schemeClr val="tx1"/>
              </a:solidFill>
              <a:latin typeface="Calibri"/>
              <a:cs typeface="Arial"/>
            </a:endParaRPr>
          </a:p>
          <a:p>
            <a:pPr>
              <a:buChar char="-"/>
            </a:pPr>
            <a:r>
              <a:rPr lang="en-US" sz="1800">
                <a:solidFill>
                  <a:schemeClr val="tx1"/>
                </a:solidFill>
                <a:cs typeface="Calibri"/>
              </a:rPr>
              <a:t>Lapsed customers – customers whose last purchase was within 3 months from their first purchase month</a:t>
            </a:r>
          </a:p>
          <a:p>
            <a:pPr>
              <a:buChar char="-"/>
            </a:pPr>
            <a:r>
              <a:rPr lang="en-US" sz="1800">
                <a:solidFill>
                  <a:schemeClr val="tx1"/>
                </a:solidFill>
                <a:cs typeface="Calibri"/>
              </a:rPr>
              <a:t>New customers – number of customers with the first_purchase_date in each month</a:t>
            </a:r>
          </a:p>
          <a:p>
            <a:pPr>
              <a:buChar char="-"/>
            </a:pPr>
            <a:r>
              <a:rPr lang="en-US" sz="1800">
                <a:solidFill>
                  <a:schemeClr val="tx1"/>
                </a:solidFill>
                <a:cs typeface="Calibri"/>
              </a:rPr>
              <a:t>Retention rate – the proportion of customers who continue to use our service for over a quarter</a:t>
            </a:r>
          </a:p>
          <a:p>
            <a:pPr>
              <a:buChar char="-"/>
            </a:pPr>
            <a:endParaRPr lang="en-US" sz="1800">
              <a:solidFill>
                <a:schemeClr val="tx1"/>
              </a:solidFill>
              <a:cs typeface="Calibri"/>
            </a:endParaRPr>
          </a:p>
        </p:txBody>
      </p:sp>
      <p:sp>
        <p:nvSpPr>
          <p:cNvPr id="15" name="Slide Number Placeholder 5">
            <a:extLst>
              <a:ext uri="{FF2B5EF4-FFF2-40B4-BE49-F238E27FC236}">
                <a16:creationId xmlns:a16="http://schemas.microsoft.com/office/drawing/2014/main" id="{86091187-3CD7-4891-BB4A-9A3F2309F149}"/>
              </a:ext>
            </a:extLst>
          </p:cNvPr>
          <p:cNvSpPr>
            <a:spLocks noGrp="1"/>
          </p:cNvSpPr>
          <p:nvPr>
            <p:ph type="sldNum" sz="quarter" idx="12"/>
          </p:nvPr>
        </p:nvSpPr>
        <p:spPr/>
        <p:txBody>
          <a:bodyPr/>
          <a:lstStyle/>
          <a:p>
            <a:pPr>
              <a:spcAft>
                <a:spcPts val="600"/>
              </a:spcAft>
            </a:pPr>
            <a:fld id="{2B6A0707-BFCA-4BDD-8B25-E2A14A0F80A6}" type="slidenum">
              <a:rPr lang="en-US" smtClean="0">
                <a:solidFill>
                  <a:srgbClr val="FFFFFF"/>
                </a:solidFill>
                <a:effectLst>
                  <a:outerShdw blurRad="38100" dist="38100" dir="2700000" algn="tl">
                    <a:srgbClr val="000000">
                      <a:alpha val="43137"/>
                    </a:srgbClr>
                  </a:outerShdw>
                </a:effectLst>
              </a:rPr>
              <a:pPr>
                <a:spcAft>
                  <a:spcPts val="600"/>
                </a:spcAft>
              </a:pPr>
              <a:t>10</a:t>
            </a:fld>
            <a:endParaRPr lang="en-US">
              <a:solidFill>
                <a:srgbClr val="FFFFFF"/>
              </a:solidFill>
              <a:effectLst>
                <a:outerShdw blurRad="38100" dist="38100" dir="2700000" algn="tl">
                  <a:srgbClr val="000000">
                    <a:alpha val="43137"/>
                  </a:srgbClr>
                </a:outerShdw>
              </a:effectLst>
            </a:endParaRPr>
          </a:p>
        </p:txBody>
      </p:sp>
      <p:pic>
        <p:nvPicPr>
          <p:cNvPr id="5" name="Picture 4" descr="Question mark on green pastel background">
            <a:extLst>
              <a:ext uri="{FF2B5EF4-FFF2-40B4-BE49-F238E27FC236}">
                <a16:creationId xmlns:a16="http://schemas.microsoft.com/office/drawing/2014/main" id="{5D22403A-E388-276C-A053-4AA179777A90}"/>
              </a:ext>
            </a:extLst>
          </p:cNvPr>
          <p:cNvPicPr>
            <a:picLocks noChangeAspect="1"/>
          </p:cNvPicPr>
          <p:nvPr/>
        </p:nvPicPr>
        <p:blipFill rotWithShape="1">
          <a:blip r:embed="rId3"/>
          <a:srcRect l="28778"/>
          <a:stretch/>
        </p:blipFill>
        <p:spPr>
          <a:xfrm>
            <a:off x="5679452" y="10"/>
            <a:ext cx="6512547" cy="6857990"/>
          </a:xfrm>
          <a:prstGeom prst="rect">
            <a:avLst/>
          </a:prstGeom>
          <a:noFill/>
        </p:spPr>
      </p:pic>
    </p:spTree>
    <p:extLst>
      <p:ext uri="{BB962C8B-B14F-4D97-AF65-F5344CB8AC3E}">
        <p14:creationId xmlns:p14="http://schemas.microsoft.com/office/powerpoint/2010/main" val="2102136643"/>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DD218-4AAA-8A0A-2E44-BB05ABB8AE10}"/>
              </a:ext>
            </a:extLst>
          </p:cNvPr>
          <p:cNvSpPr>
            <a:spLocks noGrp="1"/>
          </p:cNvSpPr>
          <p:nvPr>
            <p:ph type="title"/>
          </p:nvPr>
        </p:nvSpPr>
        <p:spPr/>
        <p:txBody>
          <a:bodyPr/>
          <a:lstStyle/>
          <a:p>
            <a:r>
              <a:rPr lang="en-GB"/>
              <a:t>Appendix 1: Date Biased CLV</a:t>
            </a:r>
          </a:p>
        </p:txBody>
      </p:sp>
      <p:pic>
        <p:nvPicPr>
          <p:cNvPr id="4" name="Picture 4" descr="A graph with a line going up&#10;&#10;Description automatically generated">
            <a:extLst>
              <a:ext uri="{FF2B5EF4-FFF2-40B4-BE49-F238E27FC236}">
                <a16:creationId xmlns:a16="http://schemas.microsoft.com/office/drawing/2014/main" id="{C9EAD05F-8788-51E1-20E2-CAF369A1410C}"/>
              </a:ext>
            </a:extLst>
          </p:cNvPr>
          <p:cNvPicPr>
            <a:picLocks noGrp="1" noChangeAspect="1"/>
          </p:cNvPicPr>
          <p:nvPr>
            <p:ph idx="1"/>
          </p:nvPr>
        </p:nvPicPr>
        <p:blipFill>
          <a:blip r:embed="rId3"/>
          <a:stretch>
            <a:fillRect/>
          </a:stretch>
        </p:blipFill>
        <p:spPr>
          <a:xfrm>
            <a:off x="3986999" y="1845734"/>
            <a:ext cx="4278962" cy="4023360"/>
          </a:xfrm>
        </p:spPr>
      </p:pic>
    </p:spTree>
    <p:extLst>
      <p:ext uri="{BB962C8B-B14F-4D97-AF65-F5344CB8AC3E}">
        <p14:creationId xmlns:p14="http://schemas.microsoft.com/office/powerpoint/2010/main" val="609660534"/>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3B323-2555-417B-17DD-421DB7C768AD}"/>
              </a:ext>
            </a:extLst>
          </p:cNvPr>
          <p:cNvSpPr>
            <a:spLocks noGrp="1"/>
          </p:cNvSpPr>
          <p:nvPr>
            <p:ph type="title"/>
          </p:nvPr>
        </p:nvSpPr>
        <p:spPr/>
        <p:txBody>
          <a:bodyPr/>
          <a:lstStyle/>
          <a:p>
            <a:r>
              <a:rPr lang="en-GB"/>
              <a:t>Appendix 2</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title="Microsoft Power BI">
                <a:extLst>
                  <a:ext uri="{FF2B5EF4-FFF2-40B4-BE49-F238E27FC236}">
                    <a16:creationId xmlns:a16="http://schemas.microsoft.com/office/drawing/2014/main" id="{9714025B-2F68-3A9F-6BA0-BF6A149B95A7}"/>
                  </a:ext>
                </a:extLst>
              </p:cNvPr>
              <p:cNvGraphicFramePr>
                <a:graphicFrameLocks noGrp="1"/>
              </p:cNvGraphicFramePr>
              <p:nvPr>
                <p:ph idx="1"/>
                <p:extLst>
                  <p:ext uri="{D42A27DB-BD31-4B8C-83A1-F6EECF244321}">
                    <p14:modId xmlns:p14="http://schemas.microsoft.com/office/powerpoint/2010/main" val="2674305010"/>
                  </p:ext>
                </p:extLst>
              </p:nvPr>
            </p:nvGraphicFramePr>
            <p:xfrm>
              <a:off x="1096963" y="1847088"/>
              <a:ext cx="10058400" cy="40219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Content Placeholder 3" title="Microsoft Power BI">
                <a:extLst>
                  <a:ext uri="{FF2B5EF4-FFF2-40B4-BE49-F238E27FC236}">
                    <a16:creationId xmlns:a16="http://schemas.microsoft.com/office/drawing/2014/main" id="{9714025B-2F68-3A9F-6BA0-BF6A149B95A7}"/>
                  </a:ext>
                </a:extLst>
              </p:cNvPr>
              <p:cNvPicPr>
                <a:picLocks noGrp="1" noRot="1" noChangeAspect="1" noMove="1" noResize="1" noEditPoints="1" noAdjustHandles="1" noChangeArrowheads="1" noChangeShapeType="1"/>
              </p:cNvPicPr>
              <p:nvPr/>
            </p:nvPicPr>
            <p:blipFill>
              <a:blip r:embed="rId3"/>
              <a:stretch>
                <a:fillRect/>
              </a:stretch>
            </p:blipFill>
            <p:spPr>
              <a:xfrm>
                <a:off x="1096963" y="1847088"/>
                <a:ext cx="10058400" cy="4021900"/>
              </a:xfrm>
              <a:prstGeom prst="rect">
                <a:avLst/>
              </a:prstGeom>
            </p:spPr>
          </p:pic>
        </mc:Fallback>
      </mc:AlternateContent>
    </p:spTree>
    <p:extLst>
      <p:ext uri="{BB962C8B-B14F-4D97-AF65-F5344CB8AC3E}">
        <p14:creationId xmlns:p14="http://schemas.microsoft.com/office/powerpoint/2010/main" val="56640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FF9A2-C944-46AB-EDA4-2063243BB674}"/>
              </a:ext>
            </a:extLst>
          </p:cNvPr>
          <p:cNvSpPr>
            <a:spLocks noGrp="1"/>
          </p:cNvSpPr>
          <p:nvPr>
            <p:ph type="title"/>
          </p:nvPr>
        </p:nvSpPr>
        <p:spPr/>
        <p:txBody>
          <a:bodyPr/>
          <a:lstStyle/>
          <a:p>
            <a:r>
              <a:rPr lang="en-GB"/>
              <a:t>Appendix 3: Churn Rate Forecast</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title="Microsoft Power BI">
                <a:extLst>
                  <a:ext uri="{FF2B5EF4-FFF2-40B4-BE49-F238E27FC236}">
                    <a16:creationId xmlns:a16="http://schemas.microsoft.com/office/drawing/2014/main" id="{68ABBAC3-31F6-A506-900F-FF8A474A94BD}"/>
                  </a:ext>
                </a:extLst>
              </p:cNvPr>
              <p:cNvGraphicFramePr>
                <a:graphicFrameLocks noGrp="1"/>
              </p:cNvGraphicFramePr>
              <p:nvPr>
                <p:ph idx="1"/>
              </p:nvPr>
            </p:nvGraphicFramePr>
            <p:xfrm>
              <a:off x="1096963" y="1846263"/>
              <a:ext cx="10058400" cy="402272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Content Placeholder 3" title="Microsoft Power BI">
                <a:extLst>
                  <a:ext uri="{FF2B5EF4-FFF2-40B4-BE49-F238E27FC236}">
                    <a16:creationId xmlns:a16="http://schemas.microsoft.com/office/drawing/2014/main" id="{68ABBAC3-31F6-A506-900F-FF8A474A94BD}"/>
                  </a:ext>
                </a:extLst>
              </p:cNvPr>
              <p:cNvPicPr>
                <a:picLocks noGrp="1" noRot="1" noChangeAspect="1" noMove="1" noResize="1" noEditPoints="1" noAdjustHandles="1" noChangeArrowheads="1" noChangeShapeType="1"/>
              </p:cNvPicPr>
              <p:nvPr/>
            </p:nvPicPr>
            <p:blipFill>
              <a:blip r:embed="rId3"/>
              <a:stretch>
                <a:fillRect/>
              </a:stretch>
            </p:blipFill>
            <p:spPr>
              <a:xfrm>
                <a:off x="1096963" y="1846263"/>
                <a:ext cx="10058400" cy="4022725"/>
              </a:xfrm>
              <a:prstGeom prst="rect">
                <a:avLst/>
              </a:prstGeom>
            </p:spPr>
          </p:pic>
        </mc:Fallback>
      </mc:AlternateContent>
    </p:spTree>
    <p:extLst>
      <p:ext uri="{BB962C8B-B14F-4D97-AF65-F5344CB8AC3E}">
        <p14:creationId xmlns:p14="http://schemas.microsoft.com/office/powerpoint/2010/main" val="4078154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9349BEC8-512A-2ABE-F0D8-15E5F7C52761}"/>
              </a:ext>
            </a:extLst>
          </p:cNvPr>
          <p:cNvSpPr>
            <a:spLocks noGrp="1"/>
          </p:cNvSpPr>
          <p:nvPr>
            <p:ph type="title"/>
          </p:nvPr>
        </p:nvSpPr>
        <p:spPr>
          <a:xfrm>
            <a:off x="492370" y="516835"/>
            <a:ext cx="3084844" cy="5772840"/>
          </a:xfrm>
        </p:spPr>
        <p:txBody>
          <a:bodyPr anchor="ctr">
            <a:normAutofit/>
          </a:bodyPr>
          <a:lstStyle/>
          <a:p>
            <a:r>
              <a:rPr lang="en-GB" sz="3600">
                <a:solidFill>
                  <a:srgbClr val="FFFFFF"/>
                </a:solidFill>
              </a:rPr>
              <a:t>Executive Summary</a:t>
            </a: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graphicFrame>
        <p:nvGraphicFramePr>
          <p:cNvPr id="5" name="Content Placeholder 2">
            <a:extLst>
              <a:ext uri="{FF2B5EF4-FFF2-40B4-BE49-F238E27FC236}">
                <a16:creationId xmlns:a16="http://schemas.microsoft.com/office/drawing/2014/main" id="{2785D19D-C17F-387E-E6A0-BAD34E113139}"/>
              </a:ext>
            </a:extLst>
          </p:cNvPr>
          <p:cNvGraphicFramePr>
            <a:graphicFrameLocks noGrp="1"/>
          </p:cNvGraphicFramePr>
          <p:nvPr>
            <p:ph idx="1"/>
            <p:extLst>
              <p:ext uri="{D42A27DB-BD31-4B8C-83A1-F6EECF244321}">
                <p14:modId xmlns:p14="http://schemas.microsoft.com/office/powerpoint/2010/main" val="2261315472"/>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80750868"/>
      </p:ext>
    </p:extLst>
  </p:cSld>
  <p:clrMapOvr>
    <a:masterClrMapping/>
  </p:clrMapOvr>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5C487-6E42-FEE2-65DF-FEE4099C01B9}"/>
              </a:ext>
            </a:extLst>
          </p:cNvPr>
          <p:cNvSpPr>
            <a:spLocks noGrp="1"/>
          </p:cNvSpPr>
          <p:nvPr>
            <p:ph type="title"/>
          </p:nvPr>
        </p:nvSpPr>
        <p:spPr>
          <a:xfrm>
            <a:off x="1097280" y="842415"/>
            <a:ext cx="10058400" cy="742546"/>
          </a:xfrm>
        </p:spPr>
        <p:txBody>
          <a:bodyPr>
            <a:normAutofit/>
          </a:bodyPr>
          <a:lstStyle/>
          <a:p>
            <a:r>
              <a:rPr lang="en-GB" sz="4000"/>
              <a:t>Newer customers have higher CLV but don’t stay</a:t>
            </a:r>
            <a:endParaRPr lang="en-US" sz="4000">
              <a:cs typeface="Calibri Light"/>
            </a:endParaRPr>
          </a:p>
        </p:txBody>
      </p:sp>
      <p:sp>
        <p:nvSpPr>
          <p:cNvPr id="8" name="Content Placeholder 7">
            <a:extLst>
              <a:ext uri="{FF2B5EF4-FFF2-40B4-BE49-F238E27FC236}">
                <a16:creationId xmlns:a16="http://schemas.microsoft.com/office/drawing/2014/main" id="{4C85919F-0BB7-3F04-8B09-7DD8A5A3B0F8}"/>
              </a:ext>
            </a:extLst>
          </p:cNvPr>
          <p:cNvSpPr>
            <a:spLocks noGrp="1"/>
          </p:cNvSpPr>
          <p:nvPr>
            <p:ph idx="1"/>
          </p:nvPr>
        </p:nvSpPr>
        <p:spPr>
          <a:xfrm>
            <a:off x="1154789" y="1975130"/>
            <a:ext cx="4376407" cy="1577695"/>
          </a:xfrm>
        </p:spPr>
        <p:txBody>
          <a:bodyPr vert="horz" lIns="0" tIns="45720" rIns="0" bIns="45720" rtlCol="0" anchor="t">
            <a:normAutofit/>
          </a:bodyPr>
          <a:lstStyle/>
          <a:p>
            <a:pPr>
              <a:buChar char="-"/>
            </a:pPr>
            <a:r>
              <a:rPr lang="en-GB">
                <a:cs typeface="Calibri"/>
              </a:rPr>
              <a:t>The average CLV in 2022 is </a:t>
            </a:r>
            <a:r>
              <a:rPr lang="en-GB">
                <a:solidFill>
                  <a:srgbClr val="92D050"/>
                </a:solidFill>
                <a:cs typeface="Calibri"/>
              </a:rPr>
              <a:t>2x </a:t>
            </a:r>
            <a:r>
              <a:rPr lang="en-GB">
                <a:cs typeface="Calibri"/>
              </a:rPr>
              <a:t>of 2020 and 2021.</a:t>
            </a:r>
          </a:p>
          <a:p>
            <a:pPr>
              <a:buChar char="-"/>
            </a:pPr>
            <a:r>
              <a:rPr lang="en-GB">
                <a:cs typeface="Calibri"/>
              </a:rPr>
              <a:t>Increase in marketing spend is justified.</a:t>
            </a:r>
          </a:p>
          <a:p>
            <a:pPr>
              <a:buChar char="-"/>
            </a:pPr>
            <a:r>
              <a:rPr lang="en-GB">
                <a:cs typeface="Calibri"/>
              </a:rPr>
              <a:t>Bring back the loyalty scheme</a:t>
            </a:r>
          </a:p>
          <a:p>
            <a:pPr marL="0" indent="0">
              <a:buNone/>
            </a:pPr>
            <a:endParaRPr lang="en-GB">
              <a:cs typeface="Calibri"/>
            </a:endParaRPr>
          </a:p>
          <a:p>
            <a:pPr>
              <a:buChar char="-"/>
            </a:pPr>
            <a:endParaRPr lang="en-GB">
              <a:cs typeface="Calibri"/>
            </a:endParaRPr>
          </a:p>
          <a:p>
            <a:pPr>
              <a:buChar char="-"/>
            </a:pPr>
            <a:endParaRPr lang="en-GB">
              <a:cs typeface="Calibri"/>
            </a:endParaRPr>
          </a:p>
          <a:p>
            <a:pPr>
              <a:buChar char="-"/>
            </a:pPr>
            <a:endParaRPr lang="en-GB">
              <a:cs typeface="Calibri"/>
            </a:endParaRPr>
          </a:p>
          <a:p>
            <a:pPr>
              <a:buChar char="-"/>
            </a:pPr>
            <a:endParaRPr lang="en-GB">
              <a:cs typeface="Calibri"/>
            </a:endParaRPr>
          </a:p>
        </p:txBody>
      </p:sp>
      <p:graphicFrame>
        <p:nvGraphicFramePr>
          <p:cNvPr id="3" name="Table 4">
            <a:extLst>
              <a:ext uri="{FF2B5EF4-FFF2-40B4-BE49-F238E27FC236}">
                <a16:creationId xmlns:a16="http://schemas.microsoft.com/office/drawing/2014/main" id="{3990B633-A2F2-CB6B-D884-65CC5799ADD5}"/>
              </a:ext>
            </a:extLst>
          </p:cNvPr>
          <p:cNvGraphicFramePr>
            <a:graphicFrameLocks noGrp="1"/>
          </p:cNvGraphicFramePr>
          <p:nvPr>
            <p:extLst>
              <p:ext uri="{D42A27DB-BD31-4B8C-83A1-F6EECF244321}">
                <p14:modId xmlns:p14="http://schemas.microsoft.com/office/powerpoint/2010/main" val="3258711802"/>
              </p:ext>
            </p:extLst>
          </p:nvPr>
        </p:nvGraphicFramePr>
        <p:xfrm>
          <a:off x="1212272" y="3682999"/>
          <a:ext cx="4367148" cy="2309294"/>
        </p:xfrm>
        <a:graphic>
          <a:graphicData uri="http://schemas.openxmlformats.org/drawingml/2006/table">
            <a:tbl>
              <a:tblPr firstRow="1" bandRow="1">
                <a:tableStyleId>{5C22544A-7EE6-4342-B048-85BDC9FD1C3A}</a:tableStyleId>
              </a:tblPr>
              <a:tblGrid>
                <a:gridCol w="1332648">
                  <a:extLst>
                    <a:ext uri="{9D8B030D-6E8A-4147-A177-3AD203B41FA5}">
                      <a16:colId xmlns:a16="http://schemas.microsoft.com/office/drawing/2014/main" val="2224935813"/>
                    </a:ext>
                  </a:extLst>
                </a:gridCol>
                <a:gridCol w="1332648">
                  <a:extLst>
                    <a:ext uri="{9D8B030D-6E8A-4147-A177-3AD203B41FA5}">
                      <a16:colId xmlns:a16="http://schemas.microsoft.com/office/drawing/2014/main" val="3599668628"/>
                    </a:ext>
                  </a:extLst>
                </a:gridCol>
                <a:gridCol w="1701852">
                  <a:extLst>
                    <a:ext uri="{9D8B030D-6E8A-4147-A177-3AD203B41FA5}">
                      <a16:colId xmlns:a16="http://schemas.microsoft.com/office/drawing/2014/main" val="3655461013"/>
                    </a:ext>
                  </a:extLst>
                </a:gridCol>
              </a:tblGrid>
              <a:tr h="687875">
                <a:tc>
                  <a:txBody>
                    <a:bodyPr/>
                    <a:lstStyle/>
                    <a:p>
                      <a:r>
                        <a:rPr lang="en-GB"/>
                        <a:t>Year</a:t>
                      </a:r>
                    </a:p>
                  </a:txBody>
                  <a:tcPr/>
                </a:tc>
                <a:tc>
                  <a:txBody>
                    <a:bodyPr/>
                    <a:lstStyle/>
                    <a:p>
                      <a:r>
                        <a:rPr lang="en-GB"/>
                        <a:t>CLV / £</a:t>
                      </a:r>
                    </a:p>
                  </a:txBody>
                  <a:tcPr/>
                </a:tc>
                <a:tc>
                  <a:txBody>
                    <a:bodyPr/>
                    <a:lstStyle/>
                    <a:p>
                      <a:pPr lvl="0">
                        <a:buNone/>
                      </a:pPr>
                      <a:r>
                        <a:rPr lang="en-GB" sz="1800" b="1" i="0" u="none" strike="noStrike" noProof="0">
                          <a:solidFill>
                            <a:srgbClr val="FFFFFF"/>
                          </a:solidFill>
                          <a:latin typeface="Calibri"/>
                        </a:rPr>
                        <a:t>Average Order Value / £</a:t>
                      </a:r>
                      <a:endParaRPr lang="en-US"/>
                    </a:p>
                  </a:txBody>
                  <a:tcPr/>
                </a:tc>
                <a:extLst>
                  <a:ext uri="{0D108BD9-81ED-4DB2-BD59-A6C34878D82A}">
                    <a16:rowId xmlns:a16="http://schemas.microsoft.com/office/drawing/2014/main" val="3517436738"/>
                  </a:ext>
                </a:extLst>
              </a:tr>
              <a:tr h="540473">
                <a:tc>
                  <a:txBody>
                    <a:bodyPr/>
                    <a:lstStyle/>
                    <a:p>
                      <a:r>
                        <a:rPr lang="en-GB"/>
                        <a:t>2020</a:t>
                      </a:r>
                    </a:p>
                  </a:txBody>
                  <a:tcPr/>
                </a:tc>
                <a:tc>
                  <a:txBody>
                    <a:bodyPr/>
                    <a:lstStyle/>
                    <a:p>
                      <a:r>
                        <a:rPr lang="en-GB"/>
                        <a:t>42.18</a:t>
                      </a:r>
                    </a:p>
                  </a:txBody>
                  <a:tcPr/>
                </a:tc>
                <a:tc>
                  <a:txBody>
                    <a:bodyPr/>
                    <a:lstStyle/>
                    <a:p>
                      <a:pPr lvl="0">
                        <a:buNone/>
                      </a:pPr>
                      <a:r>
                        <a:rPr lang="en-GB"/>
                        <a:t>23.96</a:t>
                      </a:r>
                    </a:p>
                  </a:txBody>
                  <a:tcPr/>
                </a:tc>
                <a:extLst>
                  <a:ext uri="{0D108BD9-81ED-4DB2-BD59-A6C34878D82A}">
                    <a16:rowId xmlns:a16="http://schemas.microsoft.com/office/drawing/2014/main" val="2962701136"/>
                  </a:ext>
                </a:extLst>
              </a:tr>
              <a:tr h="540473">
                <a:tc>
                  <a:txBody>
                    <a:bodyPr/>
                    <a:lstStyle/>
                    <a:p>
                      <a:r>
                        <a:rPr lang="en-GB"/>
                        <a:t>2021</a:t>
                      </a:r>
                    </a:p>
                  </a:txBody>
                  <a:tcPr/>
                </a:tc>
                <a:tc>
                  <a:txBody>
                    <a:bodyPr/>
                    <a:lstStyle/>
                    <a:p>
                      <a:r>
                        <a:rPr lang="en-GB"/>
                        <a:t>42.70</a:t>
                      </a:r>
                    </a:p>
                  </a:txBody>
                  <a:tcPr/>
                </a:tc>
                <a:tc>
                  <a:txBody>
                    <a:bodyPr/>
                    <a:lstStyle/>
                    <a:p>
                      <a:r>
                        <a:rPr lang="en-GB"/>
                        <a:t>24.65</a:t>
                      </a:r>
                    </a:p>
                  </a:txBody>
                  <a:tcPr/>
                </a:tc>
                <a:extLst>
                  <a:ext uri="{0D108BD9-81ED-4DB2-BD59-A6C34878D82A}">
                    <a16:rowId xmlns:a16="http://schemas.microsoft.com/office/drawing/2014/main" val="581514359"/>
                  </a:ext>
                </a:extLst>
              </a:tr>
              <a:tr h="540473">
                <a:tc>
                  <a:txBody>
                    <a:bodyPr/>
                    <a:lstStyle/>
                    <a:p>
                      <a:r>
                        <a:rPr lang="en-GB"/>
                        <a:t>2022</a:t>
                      </a:r>
                    </a:p>
                  </a:txBody>
                  <a:tcPr/>
                </a:tc>
                <a:tc>
                  <a:txBody>
                    <a:bodyPr/>
                    <a:lstStyle/>
                    <a:p>
                      <a:r>
                        <a:rPr lang="en-GB"/>
                        <a:t>85.58</a:t>
                      </a:r>
                    </a:p>
                  </a:txBody>
                  <a:tcPr/>
                </a:tc>
                <a:tc>
                  <a:txBody>
                    <a:bodyPr/>
                    <a:lstStyle/>
                    <a:p>
                      <a:r>
                        <a:rPr lang="en-GB"/>
                        <a:t>37.08</a:t>
                      </a:r>
                    </a:p>
                  </a:txBody>
                  <a:tcPr/>
                </a:tc>
                <a:extLst>
                  <a:ext uri="{0D108BD9-81ED-4DB2-BD59-A6C34878D82A}">
                    <a16:rowId xmlns:a16="http://schemas.microsoft.com/office/drawing/2014/main" val="2120321586"/>
                  </a:ext>
                </a:extLst>
              </a:tr>
            </a:tbl>
          </a:graphicData>
        </a:graphic>
      </p:graphicFrame>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Microsoft Power BI">
                <a:extLst>
                  <a:ext uri="{FF2B5EF4-FFF2-40B4-BE49-F238E27FC236}">
                    <a16:creationId xmlns:a16="http://schemas.microsoft.com/office/drawing/2014/main" id="{D3DE7790-3FF9-1A42-EBD4-957A2D700957}"/>
                  </a:ext>
                </a:extLst>
              </p:cNvPr>
              <p:cNvGraphicFramePr>
                <a:graphicFrameLocks noGrp="1"/>
              </p:cNvGraphicFramePr>
              <p:nvPr>
                <p:extLst>
                  <p:ext uri="{D42A27DB-BD31-4B8C-83A1-F6EECF244321}">
                    <p14:modId xmlns:p14="http://schemas.microsoft.com/office/powerpoint/2010/main" val="927254078"/>
                  </p:ext>
                </p:extLst>
              </p:nvPr>
            </p:nvGraphicFramePr>
            <p:xfrm>
              <a:off x="5733288" y="1808913"/>
              <a:ext cx="6245352" cy="3695775"/>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6" name="Add-in 5" title="Microsoft Power BI">
                <a:extLst>
                  <a:ext uri="{FF2B5EF4-FFF2-40B4-BE49-F238E27FC236}">
                    <a16:creationId xmlns:a16="http://schemas.microsoft.com/office/drawing/2014/main" id="{D3DE7790-3FF9-1A42-EBD4-957A2D700957}"/>
                  </a:ext>
                </a:extLst>
              </p:cNvPr>
              <p:cNvPicPr>
                <a:picLocks noGrp="1" noRot="1" noChangeAspect="1" noMove="1" noResize="1" noEditPoints="1" noAdjustHandles="1" noChangeArrowheads="1" noChangeShapeType="1"/>
              </p:cNvPicPr>
              <p:nvPr/>
            </p:nvPicPr>
            <p:blipFill>
              <a:blip r:embed="rId5"/>
              <a:stretch>
                <a:fillRect/>
              </a:stretch>
            </p:blipFill>
            <p:spPr>
              <a:xfrm>
                <a:off x="5733288" y="1808913"/>
                <a:ext cx="6245352" cy="3695775"/>
              </a:xfrm>
              <a:prstGeom prst="rect">
                <a:avLst/>
              </a:prstGeom>
            </p:spPr>
          </p:pic>
        </mc:Fallback>
      </mc:AlternateContent>
    </p:spTree>
    <p:extLst>
      <p:ext uri="{BB962C8B-B14F-4D97-AF65-F5344CB8AC3E}">
        <p14:creationId xmlns:p14="http://schemas.microsoft.com/office/powerpoint/2010/main" val="498327907"/>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5A9E9-6437-CE94-6EB7-0CD3FEECE4C4}"/>
              </a:ext>
            </a:extLst>
          </p:cNvPr>
          <p:cNvSpPr>
            <a:spLocks noGrp="1"/>
          </p:cNvSpPr>
          <p:nvPr>
            <p:ph type="title"/>
          </p:nvPr>
        </p:nvSpPr>
        <p:spPr/>
        <p:txBody>
          <a:bodyPr/>
          <a:lstStyle/>
          <a:p>
            <a:r>
              <a:rPr lang="en-GB"/>
              <a:t>Acquisition Should Not be the Only Focus</a:t>
            </a:r>
          </a:p>
        </p:txBody>
      </p:sp>
      <p:sp>
        <p:nvSpPr>
          <p:cNvPr id="11" name="Content Placeholder 7">
            <a:extLst>
              <a:ext uri="{FF2B5EF4-FFF2-40B4-BE49-F238E27FC236}">
                <a16:creationId xmlns:a16="http://schemas.microsoft.com/office/drawing/2014/main" id="{10A0BD1F-7308-0D3D-1C91-7F98F46B1FC9}"/>
              </a:ext>
            </a:extLst>
          </p:cNvPr>
          <p:cNvSpPr txBox="1">
            <a:spLocks/>
          </p:cNvSpPr>
          <p:nvPr/>
        </p:nvSpPr>
        <p:spPr>
          <a:xfrm>
            <a:off x="630141" y="3158319"/>
            <a:ext cx="4207668" cy="689781"/>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Char char="-"/>
            </a:pPr>
            <a:r>
              <a:rPr lang="en-GB">
                <a:cs typeface="Calibri"/>
              </a:rPr>
              <a:t>We have seen rapid growth in the customer base in 2022</a:t>
            </a:r>
          </a:p>
          <a:p>
            <a:pPr marL="0" indent="0">
              <a:buNone/>
            </a:pPr>
            <a:endParaRPr lang="en-GB">
              <a:cs typeface="Calibri"/>
            </a:endParaRPr>
          </a:p>
        </p:txBody>
      </p:sp>
      <p:sp>
        <p:nvSpPr>
          <p:cNvPr id="8" name="Content Placeholder 7">
            <a:extLst>
              <a:ext uri="{FF2B5EF4-FFF2-40B4-BE49-F238E27FC236}">
                <a16:creationId xmlns:a16="http://schemas.microsoft.com/office/drawing/2014/main" id="{A81F713C-2D4C-536B-C6C9-9498C02DBC3A}"/>
              </a:ext>
            </a:extLst>
          </p:cNvPr>
          <p:cNvSpPr txBox="1">
            <a:spLocks/>
          </p:cNvSpPr>
          <p:nvPr/>
        </p:nvSpPr>
        <p:spPr>
          <a:xfrm>
            <a:off x="630141" y="4152082"/>
            <a:ext cx="4207668" cy="689781"/>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Char char="-"/>
            </a:pPr>
            <a:r>
              <a:rPr lang="en-GB">
                <a:cs typeface="Calibri"/>
              </a:rPr>
              <a:t>Growth is accompanied by lower retention rates</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8" name="Add-in 17" title="Microsoft Power BI">
                <a:extLst>
                  <a:ext uri="{FF2B5EF4-FFF2-40B4-BE49-F238E27FC236}">
                    <a16:creationId xmlns:a16="http://schemas.microsoft.com/office/drawing/2014/main" id="{772B71F8-8334-8356-E077-838DE7517C84}"/>
                  </a:ext>
                </a:extLst>
              </p:cNvPr>
              <p:cNvGraphicFramePr>
                <a:graphicFrameLocks noGrp="1"/>
              </p:cNvGraphicFramePr>
              <p:nvPr>
                <p:extLst>
                  <p:ext uri="{D42A27DB-BD31-4B8C-83A1-F6EECF244321}">
                    <p14:modId xmlns:p14="http://schemas.microsoft.com/office/powerpoint/2010/main" val="4202889100"/>
                  </p:ext>
                </p:extLst>
              </p:nvPr>
            </p:nvGraphicFramePr>
            <p:xfrm>
              <a:off x="4655058" y="1914089"/>
              <a:ext cx="6500622" cy="3808649"/>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18" name="Add-in 17" title="Microsoft Power BI">
                <a:extLst>
                  <a:ext uri="{FF2B5EF4-FFF2-40B4-BE49-F238E27FC236}">
                    <a16:creationId xmlns:a16="http://schemas.microsoft.com/office/drawing/2014/main" id="{772B71F8-8334-8356-E077-838DE7517C84}"/>
                  </a:ext>
                </a:extLst>
              </p:cNvPr>
              <p:cNvPicPr>
                <a:picLocks noGrp="1" noRot="1" noChangeAspect="1" noMove="1" noResize="1" noEditPoints="1" noAdjustHandles="1" noChangeArrowheads="1" noChangeShapeType="1"/>
              </p:cNvPicPr>
              <p:nvPr/>
            </p:nvPicPr>
            <p:blipFill>
              <a:blip r:embed="rId5"/>
              <a:stretch>
                <a:fillRect/>
              </a:stretch>
            </p:blipFill>
            <p:spPr>
              <a:xfrm>
                <a:off x="4655058" y="1914089"/>
                <a:ext cx="6500622" cy="3808649"/>
              </a:xfrm>
              <a:prstGeom prst="rect">
                <a:avLst/>
              </a:prstGeom>
            </p:spPr>
          </p:pic>
        </mc:Fallback>
      </mc:AlternateContent>
      <p:sp>
        <p:nvSpPr>
          <p:cNvPr id="10" name="Rectangle 9">
            <a:extLst>
              <a:ext uri="{FF2B5EF4-FFF2-40B4-BE49-F238E27FC236}">
                <a16:creationId xmlns:a16="http://schemas.microsoft.com/office/drawing/2014/main" id="{278933D1-8DE2-8679-2557-5C5FCFA51C74}"/>
              </a:ext>
            </a:extLst>
          </p:cNvPr>
          <p:cNvSpPr/>
          <p:nvPr/>
        </p:nvSpPr>
        <p:spPr>
          <a:xfrm>
            <a:off x="8440294" y="5035591"/>
            <a:ext cx="2047874" cy="275667"/>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C6D56D7C-E531-9F5C-178C-4568EFEB7F39}"/>
              </a:ext>
            </a:extLst>
          </p:cNvPr>
          <p:cNvSpPr/>
          <p:nvPr/>
        </p:nvSpPr>
        <p:spPr>
          <a:xfrm>
            <a:off x="8440294" y="3429000"/>
            <a:ext cx="1779270" cy="1548183"/>
          </a:xfrm>
          <a:prstGeom prst="ellipse">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51515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P spid="10" grpId="0" animBg="1"/>
      <p:bldP spid="12" grpId="0" animBg="1"/>
    </p:bldLst>
  </p:timing>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A1052-5730-CE2D-7348-13BE7AF6828B}"/>
              </a:ext>
            </a:extLst>
          </p:cNvPr>
          <p:cNvSpPr>
            <a:spLocks noGrp="1"/>
          </p:cNvSpPr>
          <p:nvPr>
            <p:ph type="title"/>
          </p:nvPr>
        </p:nvSpPr>
        <p:spPr/>
        <p:txBody>
          <a:bodyPr/>
          <a:lstStyle/>
          <a:p>
            <a:r>
              <a:rPr lang="en-GB"/>
              <a:t>Lapsed Customer Growth</a:t>
            </a:r>
          </a:p>
        </p:txBody>
      </p:sp>
      <p:pic>
        <p:nvPicPr>
          <p:cNvPr id="7" name="Picture 6">
            <a:extLst>
              <a:ext uri="{FF2B5EF4-FFF2-40B4-BE49-F238E27FC236}">
                <a16:creationId xmlns:a16="http://schemas.microsoft.com/office/drawing/2014/main" id="{3F991889-0B2A-3C7F-5E52-493FE0DA0089}"/>
              </a:ext>
            </a:extLst>
          </p:cNvPr>
          <p:cNvPicPr>
            <a:picLocks noChangeAspect="1"/>
          </p:cNvPicPr>
          <p:nvPr/>
        </p:nvPicPr>
        <p:blipFill>
          <a:blip r:embed="rId3"/>
          <a:stretch>
            <a:fillRect/>
          </a:stretch>
        </p:blipFill>
        <p:spPr>
          <a:xfrm>
            <a:off x="5291190" y="1845734"/>
            <a:ext cx="5864489" cy="4376040"/>
          </a:xfrm>
          <a:prstGeom prst="rect">
            <a:avLst/>
          </a:prstGeom>
        </p:spPr>
      </p:pic>
      <p:sp>
        <p:nvSpPr>
          <p:cNvPr id="10" name="Content Placeholder 7">
            <a:extLst>
              <a:ext uri="{FF2B5EF4-FFF2-40B4-BE49-F238E27FC236}">
                <a16:creationId xmlns:a16="http://schemas.microsoft.com/office/drawing/2014/main" id="{0388B293-B83E-7CEC-474D-D1B50210AE8F}"/>
              </a:ext>
            </a:extLst>
          </p:cNvPr>
          <p:cNvSpPr txBox="1">
            <a:spLocks/>
          </p:cNvSpPr>
          <p:nvPr/>
        </p:nvSpPr>
        <p:spPr>
          <a:xfrm>
            <a:off x="630141" y="3158319"/>
            <a:ext cx="4207668" cy="1776058"/>
          </a:xfrm>
          <a:prstGeom prst="rect">
            <a:avLst/>
          </a:prstGeom>
        </p:spPr>
        <p:txBody>
          <a:bodyPr vert="horz" lIns="0" tIns="45720" rIns="0" bIns="45720" rtlCol="0" anchor="t">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Char char="-"/>
            </a:pPr>
            <a:r>
              <a:rPr lang="en-GB">
                <a:cs typeface="Calibri"/>
              </a:rPr>
              <a:t>Lapsed customer count increases with customer base growth</a:t>
            </a:r>
          </a:p>
          <a:p>
            <a:pPr>
              <a:buFont typeface="Calibri" panose="020F0502020204030204" pitchFamily="34" charset="0"/>
              <a:buChar char="-"/>
            </a:pPr>
            <a:endParaRPr lang="en-GB">
              <a:cs typeface="Calibri"/>
            </a:endParaRPr>
          </a:p>
          <a:p>
            <a:pPr>
              <a:buFont typeface="Calibri" panose="020F0502020204030204" pitchFamily="34" charset="0"/>
              <a:buChar char="-"/>
            </a:pPr>
            <a:r>
              <a:rPr lang="en-GB">
                <a:cs typeface="Calibri"/>
              </a:rPr>
              <a:t>Proportionally, fewer customers stay after a quarter</a:t>
            </a:r>
          </a:p>
        </p:txBody>
      </p:sp>
    </p:spTree>
    <p:extLst>
      <p:ext uri="{BB962C8B-B14F-4D97-AF65-F5344CB8AC3E}">
        <p14:creationId xmlns:p14="http://schemas.microsoft.com/office/powerpoint/2010/main" val="1477143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86933-768D-79C4-7AA8-E78AF2A6B786}"/>
              </a:ext>
            </a:extLst>
          </p:cNvPr>
          <p:cNvSpPr>
            <a:spLocks noGrp="1"/>
          </p:cNvSpPr>
          <p:nvPr>
            <p:ph type="title"/>
          </p:nvPr>
        </p:nvSpPr>
        <p:spPr/>
        <p:txBody>
          <a:bodyPr/>
          <a:lstStyle/>
          <a:p>
            <a:r>
              <a:rPr lang="en-GB"/>
              <a:t>Retention Woes</a:t>
            </a:r>
          </a:p>
        </p:txBody>
      </p:sp>
      <p:sp>
        <p:nvSpPr>
          <p:cNvPr id="8" name="Content Placeholder 7">
            <a:extLst>
              <a:ext uri="{FF2B5EF4-FFF2-40B4-BE49-F238E27FC236}">
                <a16:creationId xmlns:a16="http://schemas.microsoft.com/office/drawing/2014/main" id="{B9FF86F0-09A9-9A68-8479-C1C4A82AE0C5}"/>
              </a:ext>
            </a:extLst>
          </p:cNvPr>
          <p:cNvSpPr>
            <a:spLocks noGrp="1"/>
          </p:cNvSpPr>
          <p:nvPr>
            <p:ph idx="1"/>
          </p:nvPr>
        </p:nvSpPr>
        <p:spPr>
          <a:xfrm>
            <a:off x="1066800" y="1840818"/>
            <a:ext cx="10195711" cy="893238"/>
          </a:xfrm>
        </p:spPr>
        <p:txBody>
          <a:bodyPr/>
          <a:lstStyle/>
          <a:p>
            <a:pPr>
              <a:buFont typeface="Calibri" panose="020F0502020204030204" pitchFamily="34" charset="0"/>
              <a:buChar char="-"/>
            </a:pPr>
            <a:r>
              <a:rPr lang="en-GB">
                <a:cs typeface="Calibri"/>
              </a:rPr>
              <a:t>An industry Standard for “good” customer Retention in E-commerce is 0.30</a:t>
            </a:r>
          </a:p>
          <a:p>
            <a:pPr>
              <a:buFont typeface="Calibri" panose="020F0502020204030204" pitchFamily="34" charset="0"/>
              <a:buChar char="-"/>
            </a:pPr>
            <a:r>
              <a:rPr lang="en-GB">
                <a:cs typeface="Calibri"/>
              </a:rPr>
              <a:t> Anything above is extremely Positive</a:t>
            </a:r>
          </a:p>
          <a:p>
            <a:endParaRPr lang="en-GB"/>
          </a:p>
        </p:txBody>
      </p:sp>
      <p:pic>
        <p:nvPicPr>
          <p:cNvPr id="6" name="Picture 5">
            <a:extLst>
              <a:ext uri="{FF2B5EF4-FFF2-40B4-BE49-F238E27FC236}">
                <a16:creationId xmlns:a16="http://schemas.microsoft.com/office/drawing/2014/main" id="{2F64A949-5861-0415-908C-C7D7D7D5EC4A}"/>
              </a:ext>
            </a:extLst>
          </p:cNvPr>
          <p:cNvPicPr>
            <a:picLocks noChangeAspect="1"/>
          </p:cNvPicPr>
          <p:nvPr/>
        </p:nvPicPr>
        <p:blipFill>
          <a:blip r:embed="rId3"/>
          <a:stretch>
            <a:fillRect/>
          </a:stretch>
        </p:blipFill>
        <p:spPr>
          <a:xfrm>
            <a:off x="1206759" y="4007457"/>
            <a:ext cx="1867161" cy="1762371"/>
          </a:xfrm>
          <a:prstGeom prst="rect">
            <a:avLst/>
          </a:prstGeom>
        </p:spPr>
      </p:pic>
      <p:pic>
        <p:nvPicPr>
          <p:cNvPr id="9" name="Picture 8">
            <a:extLst>
              <a:ext uri="{FF2B5EF4-FFF2-40B4-BE49-F238E27FC236}">
                <a16:creationId xmlns:a16="http://schemas.microsoft.com/office/drawing/2014/main" id="{E7F76EA6-883F-80A1-E36A-60B7261242AD}"/>
              </a:ext>
            </a:extLst>
          </p:cNvPr>
          <p:cNvPicPr>
            <a:picLocks noChangeAspect="1"/>
          </p:cNvPicPr>
          <p:nvPr/>
        </p:nvPicPr>
        <p:blipFill>
          <a:blip r:embed="rId4"/>
          <a:stretch>
            <a:fillRect/>
          </a:stretch>
        </p:blipFill>
        <p:spPr>
          <a:xfrm>
            <a:off x="3800150" y="3992579"/>
            <a:ext cx="1867161" cy="1762371"/>
          </a:xfrm>
          <a:prstGeom prst="rect">
            <a:avLst/>
          </a:prstGeom>
        </p:spPr>
      </p:pic>
      <p:pic>
        <p:nvPicPr>
          <p:cNvPr id="13" name="Picture 12">
            <a:extLst>
              <a:ext uri="{FF2B5EF4-FFF2-40B4-BE49-F238E27FC236}">
                <a16:creationId xmlns:a16="http://schemas.microsoft.com/office/drawing/2014/main" id="{154B9E96-D88E-9EC7-9C39-51CEB3140831}"/>
              </a:ext>
            </a:extLst>
          </p:cNvPr>
          <p:cNvPicPr>
            <a:picLocks noChangeAspect="1"/>
          </p:cNvPicPr>
          <p:nvPr/>
        </p:nvPicPr>
        <p:blipFill>
          <a:blip r:embed="rId5"/>
          <a:stretch>
            <a:fillRect/>
          </a:stretch>
        </p:blipFill>
        <p:spPr>
          <a:xfrm>
            <a:off x="6393541" y="3992578"/>
            <a:ext cx="1848108" cy="1762371"/>
          </a:xfrm>
          <a:prstGeom prst="rect">
            <a:avLst/>
          </a:prstGeom>
        </p:spPr>
      </p:pic>
      <p:pic>
        <p:nvPicPr>
          <p:cNvPr id="16" name="Picture 15">
            <a:extLst>
              <a:ext uri="{FF2B5EF4-FFF2-40B4-BE49-F238E27FC236}">
                <a16:creationId xmlns:a16="http://schemas.microsoft.com/office/drawing/2014/main" id="{9AC56772-F23D-6878-FE88-52EF2D907B0F}"/>
              </a:ext>
            </a:extLst>
          </p:cNvPr>
          <p:cNvPicPr>
            <a:picLocks noChangeAspect="1"/>
          </p:cNvPicPr>
          <p:nvPr/>
        </p:nvPicPr>
        <p:blipFill>
          <a:blip r:embed="rId6"/>
          <a:stretch>
            <a:fillRect/>
          </a:stretch>
        </p:blipFill>
        <p:spPr>
          <a:xfrm>
            <a:off x="8967879" y="4006868"/>
            <a:ext cx="1848108" cy="1733792"/>
          </a:xfrm>
          <a:prstGeom prst="rect">
            <a:avLst/>
          </a:prstGeom>
        </p:spPr>
      </p:pic>
      <p:sp>
        <p:nvSpPr>
          <p:cNvPr id="18" name="TextBox 17">
            <a:extLst>
              <a:ext uri="{FF2B5EF4-FFF2-40B4-BE49-F238E27FC236}">
                <a16:creationId xmlns:a16="http://schemas.microsoft.com/office/drawing/2014/main" id="{C3769E9B-F588-25E4-CF95-D937FAA23EA0}"/>
              </a:ext>
            </a:extLst>
          </p:cNvPr>
          <p:cNvSpPr txBox="1"/>
          <p:nvPr/>
        </p:nvSpPr>
        <p:spPr>
          <a:xfrm>
            <a:off x="1718333" y="3637535"/>
            <a:ext cx="951225" cy="365760"/>
          </a:xfrm>
          <a:prstGeom prst="rect">
            <a:avLst/>
          </a:prstGeom>
          <a:noFill/>
        </p:spPr>
        <p:txBody>
          <a:bodyPr wrap="square" lIns="91440" tIns="45720" rIns="91440" bIns="45720" rtlCol="0" anchor="t">
            <a:spAutoFit/>
          </a:bodyPr>
          <a:lstStyle/>
          <a:p>
            <a:r>
              <a:rPr lang="en-GB" b="1">
                <a:cs typeface="Calibri"/>
              </a:rPr>
              <a:t>Average</a:t>
            </a:r>
          </a:p>
        </p:txBody>
      </p:sp>
      <p:sp>
        <p:nvSpPr>
          <p:cNvPr id="3" name="TextBox 2">
            <a:extLst>
              <a:ext uri="{FF2B5EF4-FFF2-40B4-BE49-F238E27FC236}">
                <a16:creationId xmlns:a16="http://schemas.microsoft.com/office/drawing/2014/main" id="{CC04C1DE-C6D7-D98B-4698-B3F4AC0B910E}"/>
              </a:ext>
            </a:extLst>
          </p:cNvPr>
          <p:cNvSpPr txBox="1"/>
          <p:nvPr/>
        </p:nvSpPr>
        <p:spPr>
          <a:xfrm>
            <a:off x="4365401" y="3637536"/>
            <a:ext cx="7181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a:cs typeface="Calibri"/>
              </a:rPr>
              <a:t>2020</a:t>
            </a:r>
            <a:endParaRPr lang="en-GB" b="1"/>
          </a:p>
        </p:txBody>
      </p:sp>
      <p:sp>
        <p:nvSpPr>
          <p:cNvPr id="4" name="TextBox 3">
            <a:extLst>
              <a:ext uri="{FF2B5EF4-FFF2-40B4-BE49-F238E27FC236}">
                <a16:creationId xmlns:a16="http://schemas.microsoft.com/office/drawing/2014/main" id="{69012C82-46D6-4E7B-78AA-3C008B89BA41}"/>
              </a:ext>
            </a:extLst>
          </p:cNvPr>
          <p:cNvSpPr txBox="1"/>
          <p:nvPr/>
        </p:nvSpPr>
        <p:spPr>
          <a:xfrm>
            <a:off x="6960619" y="3637535"/>
            <a:ext cx="7181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a:cs typeface="Calibri"/>
              </a:rPr>
              <a:t>2021</a:t>
            </a:r>
            <a:endParaRPr lang="en-GB" b="1"/>
          </a:p>
        </p:txBody>
      </p:sp>
      <p:sp>
        <p:nvSpPr>
          <p:cNvPr id="5" name="TextBox 4">
            <a:extLst>
              <a:ext uri="{FF2B5EF4-FFF2-40B4-BE49-F238E27FC236}">
                <a16:creationId xmlns:a16="http://schemas.microsoft.com/office/drawing/2014/main" id="{62009048-874E-9E9B-F4B4-13E37C868E8F}"/>
              </a:ext>
            </a:extLst>
          </p:cNvPr>
          <p:cNvSpPr txBox="1"/>
          <p:nvPr/>
        </p:nvSpPr>
        <p:spPr>
          <a:xfrm>
            <a:off x="9532842" y="3637535"/>
            <a:ext cx="7181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a:cs typeface="Calibri"/>
              </a:rPr>
              <a:t>2022</a:t>
            </a:r>
            <a:endParaRPr lang="en-GB" b="1"/>
          </a:p>
        </p:txBody>
      </p:sp>
    </p:spTree>
    <p:extLst>
      <p:ext uri="{BB962C8B-B14F-4D97-AF65-F5344CB8AC3E}">
        <p14:creationId xmlns:p14="http://schemas.microsoft.com/office/powerpoint/2010/main" val="1590483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nodeType="clickEffect">
                                  <p:stCondLst>
                                    <p:cond delay="0"/>
                                  </p:stCondLst>
                                  <p:childTnLst>
                                    <p:animEffect transition="out" filter="fade">
                                      <p:cBhvr>
                                        <p:cTn id="26" dur="500" tmFilter="0, 0; .2, .5; .8, .5; 1, 0"/>
                                        <p:tgtEl>
                                          <p:spTgt spid="16"/>
                                        </p:tgtEl>
                                      </p:cBhvr>
                                    </p:animEffect>
                                    <p:animScale>
                                      <p:cBhvr>
                                        <p:cTn id="27" dur="250" autoRev="1" fill="hold"/>
                                        <p:tgtEl>
                                          <p:spTgt spid="16"/>
                                        </p:tgtEl>
                                      </p:cBhvr>
                                      <p:by x="105000" y="105000"/>
                                    </p:animScale>
                                  </p:childTnLst>
                                </p:cTn>
                              </p:par>
                            </p:childTnLst>
                          </p:cTn>
                        </p:par>
                      </p:childTnLst>
                    </p:cTn>
                  </p:par>
                  <p:par>
                    <p:cTn id="28" fill="hold">
                      <p:stCondLst>
                        <p:cond delay="indefinite"/>
                      </p:stCondLst>
                      <p:childTnLst>
                        <p:par>
                          <p:cTn id="29" fill="hold">
                            <p:stCondLst>
                              <p:cond delay="0"/>
                            </p:stCondLst>
                            <p:childTnLst>
                              <p:par>
                                <p:cTn id="30" presetID="2" presetClass="exit" presetSubtype="4" fill="hold" nodeType="clickEffect">
                                  <p:stCondLst>
                                    <p:cond delay="0"/>
                                  </p:stCondLst>
                                  <p:childTnLst>
                                    <p:anim calcmode="lin" valueType="num">
                                      <p:cBhvr additive="base">
                                        <p:cTn id="31" dur="500"/>
                                        <p:tgtEl>
                                          <p:spTgt spid="16"/>
                                        </p:tgtEl>
                                        <p:attrNameLst>
                                          <p:attrName>ppt_x</p:attrName>
                                        </p:attrNameLst>
                                      </p:cBhvr>
                                      <p:tavLst>
                                        <p:tav tm="0">
                                          <p:val>
                                            <p:strVal val="ppt_x"/>
                                          </p:val>
                                        </p:tav>
                                        <p:tav tm="100000">
                                          <p:val>
                                            <p:strVal val="ppt_x"/>
                                          </p:val>
                                        </p:tav>
                                      </p:tavLst>
                                    </p:anim>
                                    <p:anim calcmode="lin" valueType="num">
                                      <p:cBhvr additive="base">
                                        <p:cTn id="32" dur="500"/>
                                        <p:tgtEl>
                                          <p:spTgt spid="16"/>
                                        </p:tgtEl>
                                        <p:attrNameLst>
                                          <p:attrName>ppt_y</p:attrName>
                                        </p:attrNameLst>
                                      </p:cBhvr>
                                      <p:tavLst>
                                        <p:tav tm="0">
                                          <p:val>
                                            <p:strVal val="ppt_y"/>
                                          </p:val>
                                        </p:tav>
                                        <p:tav tm="100000">
                                          <p:val>
                                            <p:strVal val="1+ppt_h/2"/>
                                          </p:val>
                                        </p:tav>
                                      </p:tavLst>
                                    </p:anim>
                                    <p:set>
                                      <p:cBhvr>
                                        <p:cTn id="33"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1820-01BD-9A9C-5E53-91AA7DC874AB}"/>
              </a:ext>
            </a:extLst>
          </p:cNvPr>
          <p:cNvSpPr>
            <a:spLocks noGrp="1"/>
          </p:cNvSpPr>
          <p:nvPr>
            <p:ph type="title"/>
          </p:nvPr>
        </p:nvSpPr>
        <p:spPr/>
        <p:txBody>
          <a:bodyPr/>
          <a:lstStyle/>
          <a:p>
            <a:r>
              <a:rPr lang="en-GB">
                <a:solidFill>
                  <a:schemeClr val="tx1"/>
                </a:solidFill>
              </a:rPr>
              <a:t>Marketing should be directed at Google channels</a:t>
            </a:r>
          </a:p>
        </p:txBody>
      </p:sp>
      <p:sp>
        <p:nvSpPr>
          <p:cNvPr id="6" name="Content Placeholder 7">
            <a:extLst>
              <a:ext uri="{FF2B5EF4-FFF2-40B4-BE49-F238E27FC236}">
                <a16:creationId xmlns:a16="http://schemas.microsoft.com/office/drawing/2014/main" id="{20D7B8BD-C4A3-3D47-ACDD-289D5BEEBCB8}"/>
              </a:ext>
            </a:extLst>
          </p:cNvPr>
          <p:cNvSpPr>
            <a:spLocks noGrp="1"/>
          </p:cNvSpPr>
          <p:nvPr>
            <p:ph idx="1"/>
          </p:nvPr>
        </p:nvSpPr>
        <p:spPr>
          <a:xfrm>
            <a:off x="1066801" y="2968881"/>
            <a:ext cx="2952750" cy="2151760"/>
          </a:xfrm>
        </p:spPr>
        <p:txBody>
          <a:bodyPr/>
          <a:lstStyle/>
          <a:p>
            <a:pPr>
              <a:buFont typeface="Calibri" panose="020F0502020204030204" pitchFamily="34" charset="0"/>
              <a:buChar char="-"/>
            </a:pPr>
            <a:r>
              <a:rPr lang="en-GB">
                <a:cs typeface="Calibri"/>
              </a:rPr>
              <a:t>Overall traffic count is by far the highest for Google</a:t>
            </a:r>
          </a:p>
          <a:p>
            <a:pPr marL="0" indent="0">
              <a:buNone/>
            </a:pPr>
            <a:endParaRPr lang="en-GB">
              <a:cs typeface="Calibri"/>
            </a:endParaRPr>
          </a:p>
          <a:p>
            <a:pPr>
              <a:buFont typeface="Calibri" panose="020F0502020204030204" pitchFamily="34" charset="0"/>
              <a:buChar char="-"/>
            </a:pPr>
            <a:r>
              <a:rPr lang="en-GB">
                <a:cs typeface="Calibri"/>
              </a:rPr>
              <a:t>Marketing should continue to invest on Google marketing </a:t>
            </a:r>
          </a:p>
          <a:p>
            <a:pPr>
              <a:buFont typeface="Calibri" panose="020F0502020204030204" pitchFamily="34" charset="0"/>
              <a:buChar char="-"/>
            </a:pPr>
            <a:endParaRPr lang="en-GB">
              <a:cs typeface="Calibri"/>
            </a:endParaRPr>
          </a:p>
          <a:p>
            <a:pPr>
              <a:buFont typeface="Calibri" panose="020F0502020204030204" pitchFamily="34" charset="0"/>
              <a:buChar char="-"/>
            </a:pPr>
            <a:endParaRPr lang="en-GB">
              <a:cs typeface="Calibri"/>
            </a:endParaRPr>
          </a:p>
          <a:p>
            <a:pPr>
              <a:buFont typeface="Calibri" panose="020F0502020204030204" pitchFamily="34" charset="0"/>
              <a:buChar char="-"/>
            </a:pPr>
            <a:endParaRPr lang="en-GB">
              <a:cs typeface="Calibri"/>
            </a:endParaRPr>
          </a:p>
          <a:p>
            <a:pPr>
              <a:buFont typeface="Calibri" panose="020F0502020204030204" pitchFamily="34" charset="0"/>
              <a:buChar char="-"/>
            </a:pPr>
            <a:endParaRPr lang="en-GB">
              <a:cs typeface="Calibri"/>
            </a:endParaRPr>
          </a:p>
          <a:p>
            <a:endParaRPr lang="en-GB"/>
          </a:p>
        </p:txBody>
      </p:sp>
      <p:pic>
        <p:nvPicPr>
          <p:cNvPr id="10" name="Picture 9">
            <a:extLst>
              <a:ext uri="{FF2B5EF4-FFF2-40B4-BE49-F238E27FC236}">
                <a16:creationId xmlns:a16="http://schemas.microsoft.com/office/drawing/2014/main" id="{2DEABD02-14F2-E3B9-4EA0-9FC781D29B8D}"/>
              </a:ext>
            </a:extLst>
          </p:cNvPr>
          <p:cNvPicPr>
            <a:picLocks noChangeAspect="1"/>
          </p:cNvPicPr>
          <p:nvPr/>
        </p:nvPicPr>
        <p:blipFill>
          <a:blip r:embed="rId3"/>
          <a:stretch>
            <a:fillRect/>
          </a:stretch>
        </p:blipFill>
        <p:spPr>
          <a:xfrm>
            <a:off x="4348781" y="1989765"/>
            <a:ext cx="7647340" cy="4295595"/>
          </a:xfrm>
          <a:prstGeom prst="rect">
            <a:avLst/>
          </a:prstGeom>
        </p:spPr>
      </p:pic>
    </p:spTree>
    <p:extLst>
      <p:ext uri="{BB962C8B-B14F-4D97-AF65-F5344CB8AC3E}">
        <p14:creationId xmlns:p14="http://schemas.microsoft.com/office/powerpoint/2010/main" val="2471073852"/>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09334C36-B777-7948-545B-D9CCB50E91A3}"/>
              </a:ext>
            </a:extLst>
          </p:cNvPr>
          <p:cNvSpPr>
            <a:spLocks noGrp="1"/>
          </p:cNvSpPr>
          <p:nvPr>
            <p:ph type="title"/>
          </p:nvPr>
        </p:nvSpPr>
        <p:spPr>
          <a:xfrm>
            <a:off x="492370" y="516835"/>
            <a:ext cx="3084844" cy="5772840"/>
          </a:xfrm>
        </p:spPr>
        <p:txBody>
          <a:bodyPr anchor="ctr">
            <a:normAutofit/>
          </a:bodyPr>
          <a:lstStyle/>
          <a:p>
            <a:r>
              <a:rPr lang="en-GB" sz="3600">
                <a:solidFill>
                  <a:srgbClr val="FFFFFF"/>
                </a:solidFill>
              </a:rPr>
              <a:t>Conclusion</a:t>
            </a:r>
          </a:p>
        </p:txBody>
      </p:sp>
      <p:sp>
        <p:nvSpPr>
          <p:cNvPr id="8"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graphicFrame>
        <p:nvGraphicFramePr>
          <p:cNvPr id="10" name="Content Placeholder 2">
            <a:extLst>
              <a:ext uri="{FF2B5EF4-FFF2-40B4-BE49-F238E27FC236}">
                <a16:creationId xmlns:a16="http://schemas.microsoft.com/office/drawing/2014/main" id="{70CC9D64-042B-3689-0B5D-E8CBEA758767}"/>
              </a:ext>
            </a:extLst>
          </p:cNvPr>
          <p:cNvGraphicFramePr>
            <a:graphicFrameLocks noGrp="1"/>
          </p:cNvGraphicFramePr>
          <p:nvPr>
            <p:ph idx="1"/>
            <p:extLst>
              <p:ext uri="{D42A27DB-BD31-4B8C-83A1-F6EECF244321}">
                <p14:modId xmlns:p14="http://schemas.microsoft.com/office/powerpoint/2010/main" val="2154984757"/>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2963999"/>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FE983-16B1-E870-53AF-85568BBD45B7}"/>
              </a:ext>
            </a:extLst>
          </p:cNvPr>
          <p:cNvSpPr>
            <a:spLocks noGrp="1"/>
          </p:cNvSpPr>
          <p:nvPr>
            <p:ph type="title"/>
          </p:nvPr>
        </p:nvSpPr>
        <p:spPr>
          <a:xfrm>
            <a:off x="914401" y="1682482"/>
            <a:ext cx="3943762" cy="1314443"/>
          </a:xfrm>
        </p:spPr>
        <p:txBody>
          <a:bodyPr>
            <a:normAutofit fontScale="90000"/>
          </a:bodyPr>
          <a:lstStyle/>
          <a:p>
            <a:r>
              <a:rPr lang="en-GB"/>
              <a:t>Data Improvements</a:t>
            </a:r>
          </a:p>
        </p:txBody>
      </p:sp>
      <p:sp>
        <p:nvSpPr>
          <p:cNvPr id="3" name="Content Placeholder 2">
            <a:extLst>
              <a:ext uri="{FF2B5EF4-FFF2-40B4-BE49-F238E27FC236}">
                <a16:creationId xmlns:a16="http://schemas.microsoft.com/office/drawing/2014/main" id="{80B85939-1AA2-9BB8-B864-92C3EFA91963}"/>
              </a:ext>
            </a:extLst>
          </p:cNvPr>
          <p:cNvSpPr>
            <a:spLocks noGrp="1"/>
          </p:cNvSpPr>
          <p:nvPr>
            <p:ph idx="1"/>
          </p:nvPr>
        </p:nvSpPr>
        <p:spPr>
          <a:xfrm>
            <a:off x="914401" y="3121725"/>
            <a:ext cx="3943762" cy="3088460"/>
          </a:xfrm>
        </p:spPr>
        <p:txBody>
          <a:bodyPr vert="horz" lIns="91440" tIns="45720" rIns="91440" bIns="45720" rtlCol="0">
            <a:normAutofit/>
          </a:bodyPr>
          <a:lstStyle/>
          <a:p>
            <a:pPr>
              <a:lnSpc>
                <a:spcPct val="110000"/>
              </a:lnSpc>
            </a:pPr>
            <a:r>
              <a:rPr lang="en-GB" sz="1700"/>
              <a:t>Clear marketing cost data</a:t>
            </a:r>
          </a:p>
          <a:p>
            <a:pPr marL="493395" lvl="1">
              <a:lnSpc>
                <a:spcPct val="110000"/>
              </a:lnSpc>
            </a:pPr>
            <a:r>
              <a:rPr lang="en-GB" sz="1700"/>
              <a:t>Allows accurate calculation of CAC</a:t>
            </a:r>
          </a:p>
          <a:p>
            <a:pPr marL="493395" lvl="1">
              <a:lnSpc>
                <a:spcPct val="110000"/>
              </a:lnSpc>
            </a:pPr>
            <a:r>
              <a:rPr lang="en-GB" sz="1700"/>
              <a:t>Allows quantitative analysis of ROI</a:t>
            </a:r>
          </a:p>
          <a:p>
            <a:pPr>
              <a:lnSpc>
                <a:spcPct val="110000"/>
              </a:lnSpc>
            </a:pPr>
            <a:r>
              <a:rPr lang="en-GB" sz="1700"/>
              <a:t>Development of Attribution framework</a:t>
            </a:r>
          </a:p>
          <a:p>
            <a:pPr lvl="1">
              <a:lnSpc>
                <a:spcPct val="110000"/>
              </a:lnSpc>
            </a:pPr>
            <a:r>
              <a:rPr lang="en-GB" sz="1700"/>
              <a:t>Clearer division between marketing credit and how this relates to CAC</a:t>
            </a:r>
          </a:p>
        </p:txBody>
      </p:sp>
      <p:sp>
        <p:nvSpPr>
          <p:cNvPr id="13" name="Slide Number Placeholder 5">
            <a:extLst>
              <a:ext uri="{FF2B5EF4-FFF2-40B4-BE49-F238E27FC236}">
                <a16:creationId xmlns:a16="http://schemas.microsoft.com/office/drawing/2014/main" id="{86091187-3CD7-4891-BB4A-9A3F2309F149}"/>
              </a:ext>
            </a:extLst>
          </p:cNvPr>
          <p:cNvSpPr>
            <a:spLocks noGrp="1"/>
          </p:cNvSpPr>
          <p:nvPr>
            <p:ph type="sldNum" sz="quarter" idx="12"/>
          </p:nvPr>
        </p:nvSpPr>
        <p:spPr/>
        <p:txBody>
          <a:bodyPr/>
          <a:lstStyle/>
          <a:p>
            <a:pPr>
              <a:spcAft>
                <a:spcPts val="600"/>
              </a:spcAft>
            </a:pPr>
            <a:fld id="{2B6A0707-BFCA-4BDD-8B25-E2A14A0F80A6}" type="slidenum">
              <a:rPr lang="en-US" smtClean="0">
                <a:solidFill>
                  <a:srgbClr val="FFFFFF"/>
                </a:solidFill>
                <a:effectLst>
                  <a:outerShdw blurRad="38100" dist="38100" dir="2700000" algn="tl">
                    <a:srgbClr val="000000">
                      <a:alpha val="43137"/>
                    </a:srgbClr>
                  </a:outerShdw>
                </a:effectLst>
              </a:rPr>
              <a:pPr>
                <a:spcAft>
                  <a:spcPts val="600"/>
                </a:spcAft>
              </a:pPr>
              <a:t>9</a:t>
            </a:fld>
            <a:endParaRPr lang="en-US">
              <a:solidFill>
                <a:srgbClr val="FFFFFF"/>
              </a:solidFill>
              <a:effectLst>
                <a:outerShdw blurRad="38100" dist="38100" dir="2700000" algn="tl">
                  <a:srgbClr val="000000">
                    <a:alpha val="43137"/>
                  </a:srgbClr>
                </a:outerShdw>
              </a:effectLst>
            </a:endParaRPr>
          </a:p>
        </p:txBody>
      </p:sp>
      <p:pic>
        <p:nvPicPr>
          <p:cNvPr id="5" name="Picture 4" descr="Graph">
            <a:extLst>
              <a:ext uri="{FF2B5EF4-FFF2-40B4-BE49-F238E27FC236}">
                <a16:creationId xmlns:a16="http://schemas.microsoft.com/office/drawing/2014/main" id="{7E8A59AF-B118-FAB5-4662-895412AC6FB3}"/>
              </a:ext>
            </a:extLst>
          </p:cNvPr>
          <p:cNvPicPr>
            <a:picLocks noChangeAspect="1"/>
          </p:cNvPicPr>
          <p:nvPr/>
        </p:nvPicPr>
        <p:blipFill rotWithShape="1">
          <a:blip r:embed="rId3"/>
          <a:srcRect l="14691" r="25957"/>
          <a:stretch/>
        </p:blipFill>
        <p:spPr>
          <a:xfrm>
            <a:off x="5679452" y="10"/>
            <a:ext cx="6512547" cy="6857990"/>
          </a:xfrm>
          <a:prstGeom prst="rect">
            <a:avLst/>
          </a:prstGeom>
          <a:noFill/>
        </p:spPr>
      </p:pic>
    </p:spTree>
    <p:extLst>
      <p:ext uri="{BB962C8B-B14F-4D97-AF65-F5344CB8AC3E}">
        <p14:creationId xmlns:p14="http://schemas.microsoft.com/office/powerpoint/2010/main" val="1668361846"/>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7.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17.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18.png"/></Relationships>
</file>

<file path=ppt/webextensions/webextension1.xml><?xml version="1.0" encoding="utf-8"?>
<we:webextension xmlns:we="http://schemas.microsoft.com/office/webextensions/webextension/2010/11" id="{F8FC1196-B1FB-49C4-8364-7F3E8E7C8286}">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91UwW7bMAz9lULnYJDtpEty67wOO2RD0A65DEFBy4ytVpYMWc7qBf73UbKbZkuBXLf5YuuRIh+f/HRguWxqBd1XqJAt2QdjniqwT1cRmzD9O7bgc4x2SSziRMzjZC54ElOWqZ00umHLA3NgC3Qb2bSgfEECv28nDJRaQ+FXO1ANTliNtjEalPyJQzKFnG2xnzB8rpWx4EveO3Doy+4pndZEJXqXUEcQTu7xHoUb0DusjXXjOhJTnmXv83kG15mYzji/ntKeZogGmpfzfdNALDXagdREwGMLLng0g6lIFjHHGeYLiD2+k8qNKVl3+1xbmpvU6GovX0pTFMZKAYqF+Sw2wzgH9lmiBSvKboV7VB65fTt+HlpbQzK6bgNWDnKZ1go8TxzwO9yFkHbSdZ7VahOzngQfD/5Yhji+lCZYmJKkeqhIhjKknzBiH2myq1fAh8c52JfjhtL8SC1SZs6WvJ8cZbnJ96AFoX9qclMUFouBy9kwqVFt9QZ+YciTiWIe84B9avX4A0V/Kc/oH+EZX+a5JaSRulCj4V8d9m2gr8hkaQnW+RsleyRvejv1L2anho8nDh491QWf/fcm2vbhORWGVUhXrf8wrWtqELgGjUGOemgsMeTRvwA694cQvq1/ryTdVsMZbEC1nnm4mFloE7r9ApGDKQgYBgAA&quot;"/>
    <we:property name="creatorSessionId" value="&quot;9bcf93de-426e-4b21-823c-d2977878e7e1&quot;"/>
    <we:property name="creatorTenantId" value="&quot;15830474-cef0-4326-88db-96e5ab019d8a&quot;"/>
    <we:property name="creatorUserId" value="&quot;10032002AB1C030F&quot;"/>
    <we:property name="datasetId" value="&quot;582c0fa8-cb11-4dea-87b8-53a0997f034c&quot;"/>
    <we:property name="embedUrl" value="&quot;/reportEmbed?reportId=99bc76a8-9080-4bcc-a5d2-1ea1e2ac12b7&amp;groupId=4a2b814e-f0ef-4d4e-9707-dce7a996b530&amp;w=2&amp;config=eyJjbHVzdGVyVXJsIjoiaHR0cHM6Ly9XQUJJLVVLLVNPVVRILUMtUFJJTUFSWS1yZWRpcmVjdC5hbmFseXNpcy53aW5kb3dzLm5ldCIsImVtYmVkRmVhdHVyZXMiOnsibW9kZXJuRW1iZWQiOnRydWUsInVzYWdlTWV0cmljc1ZOZXh0Ijp0cnVlfX0%3D&amp;disableSensitivityBanner=true&quot;"/>
    <we:property name="initialStateBookmark" value="&quot;H4sIAAAAAAAAA91UUW+bMBD+K5Wf0QQ06Za8ZWmmSU3aKJ3yUkXVYS7g1tjImKws4r/vbGgaLZWyx3W8gL873333mc97loqqlNDcQoFszL5q/VyAeb6IWMBUj93d3Swmq5vH28liRrAurdCqYuM9s2AytGtR1SBdBQIfNgEDKZeQudUWZIUBK9FUWoEUv7BLppA1NbYBw5dSagOu5L0Fi67sjtJpTb2jT5fUEbgVO7xHbjt0haU2tl9HfBAmyef0SwJXCR8Mw/BqQHuqLuppns93TT2xqVYWhCICDhuFPIyGMOCXozjEIaYjiB2+FdL2KUkzeykNzU1qNKXTa0pTZNoIDpL5+QxW3Th79l2gAcPzZo47lA6ZvR8/DS2NJhltswYjOrl0bTieJnb4Crc+pKywjWM1X8esJcH7kz6UIY6vpQnmOiepHguSIffpR4zYNU128Qa4cD8HWxw25Prn1CBlpmwctsFBlkm6A8UJ/VOTSZYZzDouJ8NMtayLd/AzQx5NFIdx6LFvtep/oOgf5Rl9EJ7xeZ4bQiqhMtkb/s1hPzr6kkw2zcFYd6MkT+RNZ6f21ezU8OnIwb2nGu+z/95Em9Y/x8KwAumqdR+6tlUJHJeg0MtRdo0F+jz6F0Cl7hD8t3HvuaDbqjuDNcjaMXe3L/M96FREIvEv83tyvwFNInodOAYAAA==&quot;"/>
    <we:property name="isFiltersActionButtonVisible" value="true"/>
    <we:property name="isFooterCollapsed" value="true"/>
    <we:property name="pageDisplayName" value="&quot;CLV&quot;"/>
    <we:property name="pageName" value="&quot;ReportSection1c40bb7d8ba6bc450064&quot;"/>
    <we:property name="pptInsertionSessionID" value="&quot;D75B26DC-37BE-4584-A897-BE47308F44E1&quot;"/>
    <we:property name="reportEmbeddedTime" value="&quot;2023-07-28T12:02:43.954Z&quot;"/>
    <we:property name="reportName" value="&quot;Team_Orange_Week_3_v2&quot;"/>
    <we:property name="reportState" value="&quot;CONNECTED&quot;"/>
    <we:property name="reportUrl" value="&quot;/groups/4a2b814e-f0ef-4d4e-9707-dce7a996b530/reports/99bc76a8-9080-4bcc-a5d2-1ea1e2ac12b7/ReportSection1c40bb7d8ba6bc450064?experience=power-bi&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8CA65E59-6BF3-4BF4-B025-4B974E20EA66}">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VVXY/aMBD8K8jPqAofBxxv1/SqqjpVlKuQqgqhjbMkvnPsyHEoKeK/d20nBxXXVn2s4AU8u9mdGdabA0tFVUpoPkGBbM7eav1cgHnuDVifqV+xAR+OtknEb4fJbIyTMSTTlLJ0aYVWFZsfmAWToV2JqgbpChL4bd1nIOUCMnfagqywz0o0lVYgxQ8MyRSypsZjn+G+lNqAK/lowaIru6N0OhOVwZsRdQRuxQ4fkduALrHUxrbnCMfJFJJxNOVD4JPZmN8M6ZkqRD3Nv+e7pp5YrJUFoYiAw3A02k5mt5Mkwmk0veGTiPvcrZC2TUma+31pSDe50ZTOvrt0B4qjs4rEGayClgP7INCA4XnzgDuUDrl/PX4ZWhhNHtpmBUYEr3RtOF4mBnyJWx9SVliqxj7qKu8t0aJyz/aWzucjmd8OwUtVotx1IpjrnGzbFGRJ7tPPCLJ3VKN3Aly4lcW+IhgP5Pp7bJASUzaPjv0Xh2KCMm0EB3m1Jn2uwdAM/dGn307SXZYZzAKbC3WxlnXxCv5vqs8kqrrYWG1BbnhdWV24yXcp72vV3sjoP1BhuujGdNGTgMGlgDUhlVCZbFfWaUd8CbokrYlYkiNoMA10Y10kOs7pn3V7MnmijeOWxLFbYUTn6Wwvtfeg8dvjWga/2w7Xo/h01ddH/zmfDUbXKfPEdW2rEjguQKGfiDK0FhjeRfsSVOpm0/827vtBUN0wmiuQtePu37jMt/HdfgIg8kUt8QcAAA==&quot;"/>
    <we:property name="creatorSessionId" value="&quot;422a912d-d63f-4728-91d1-1474a7deade5&quot;"/>
    <we:property name="creatorTenantId" value="&quot;15830474-cef0-4326-88db-96e5ab019d8a&quot;"/>
    <we:property name="creatorUserId" value="&quot;10032002AB1C030F&quot;"/>
    <we:property name="datasetId" value="&quot;582c0fa8-cb11-4dea-87b8-53a0997f034c&quot;"/>
    <we:property name="embedUrl" value="&quot;/reportEmbed?reportId=99bc76a8-9080-4bcc-a5d2-1ea1e2ac12b7&amp;config=eyJjbHVzdGVyVXJsIjoiaHR0cHM6Ly9XQUJJLVVLLVNPVVRILUMtUFJJTUFSWS1yZWRpcmVjdC5hbmFseXNpcy53aW5kb3dzLm5ldCIsImVtYmVkRmVhdHVyZXMiOnsibW9kZXJuRW1iZWQiOnRydWUsInVzYWdlTWV0cmljc1ZOZXh0Ijp0cnVlfX0%3D&amp;disableSensitivityBanner=true&quot;"/>
    <we:property name="initialStateBookmark" value="&quot;H4sIAAAAAAAAA+VVXY/aMBD8K8jPqAoHB9d7oylV1fuiXIVUVQhtnCXxnWNHjkNJEf+9azscSFx76mMFLyGz6/XMZL3eslRUpYTmHgpk1+yD1s8FmOdOj3WZarGHh5u78exmeT++mxCsSyu0qtj1llkwGdq5qGqQrgKBPxZdBlJOIXNvK5AVdlmJptIKpPiFIZlC1tS46zLclFIbcCUfLVh0ZdeUTu+0d+9dn3YEbsUaH5HbgM6w1Ma27xEOkhEkg2jEL4APrwb88oLWVCHqab6d7zb1xGKtLAhFBByG/f5qePV+mEQ4ikaXfBhxn7sS0rYpSTPZlIZ0kxtN6fwap2tQHFPmxRmsgpYt+yzQgOF5c4trlA6ZvB4/DU2NJg9tMwcjgle6NhxPEwM+w5UPKSssVWNfdJV3ZmhRubWdmfN5R+a3X/2lKlHe70Qw1znZtizIktynHxFkH6lG5wC4cCuLfUcwHsj1z9ggJabsOtp1XxyKCcq0ERzk2Zr0tQZDPfRXn/7YSeMsM5gFNifqYi3r4hX831QfSVR1sbTaglzyurK6cJ3vUj7Vqj2R0X+gwuyjS7OPHgT0TgUsCKmEymQ7sg4z4lvQJWlMxJIcQYNpoBvrItFxTl/WzcnkiSaOGxK7/QgjOk9Hc6k9B42fHufS+PvpcD6KD0d9sfO/495gdJwyT1zXtiqB4xQU+o4ow9YCw120KUGlrjf9f+Oet4Lqhtacg6wdd3/jMr8JdatIJL6xwN3DzNPy7H4DjyHsexIIAAA=&quot;"/>
    <we:property name="isFiltersActionButtonVisible" value="true"/>
    <we:property name="isFooterCollapsed" value="true"/>
    <we:property name="pageDisplayName" value="&quot;Combo&quot;"/>
    <we:property name="pageName" value="&quot;ReportSection0e4b7ab407c2ac684c52&quot;"/>
    <we:property name="pptInsertionSessionID" value="&quot;D75B26DC-37BE-4584-A897-BE47308F44E1&quot;"/>
    <we:property name="reportEmbeddedTime" value="&quot;2023-07-28T12:14:04.347Z&quot;"/>
    <we:property name="reportName" value="&quot;Team_Orange_Week_3_v2&quot;"/>
    <we:property name="reportState" value="&quot;CONNECTED&quot;"/>
    <we:property name="reportUrl" value="&quot;/groups/me/reports/99bc76a8-9080-4bcc-a5d2-1ea1e2ac12b7/ReportSection0e4b7ab407c2ac684c52?ctid=15830474-cef0-4326-88db-96e5ab019d8a&amp;experience=power-bi&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4C05879A-A66E-43DC-963C-452FB5161600}">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1abU/bOhT+K1U+V1eOnVe+bWXT1RXbuLAhTVdT5dinbbY0jhyH0Yv47zt2CrRlA8YKLTTiQ/Gxa5/nOS8+J825J/O6KvjsPZ+Ct+e9VurblOtvPd/re+WyLMkykgnhS/wL44xEnNpVqjK5Kmtv79wzXI/BnOR1wwu7IQr/+9L3eFEc8rEdjXhRQ9+rQNeq5EX+P7SLccroBi76HpxVhdLcbnlsuAG77SkuxzGq4v/F8EQuTH4KxyBMKz2CSmkzH4/SlIpY8ChgJCQ8pBFL8Dt1O+vUvHu9PdQpNlCl4XmJClgZSzNfhAHPQhr4jBLKg8jKR3lh5kuy2ZuzSiNuZGNWWfpeyVNeCpCeA6ehbrGce6/GYw1jbubDN0uTA1U005/Ij1WjBRzByE2VJjczPOMfVU96R2CgtLv1jixxF8jmoVbItVuiL2eHyC4MUSzckrdNOefRt8OJ+j7QgCukt0cuvqCkzstxMbfTNTEfW3CCawtMZV+RTUsAfkFpCfr1zHGwn+tLM9H+CpQtxI+AUZSSURDHIgmSOJIxo6nMYCvM/A69cVLMege8qkH2Bh8+vf+4irNwc0PR1EZNQa9gJM/XxmsB3xo4TDNKIwhTEsQRY3ESZGIrDHwPPy6b6RB92Sala6D1yzHzGilojZ0EjCUkCvDWigOIBTAi7zT2AI8dK50LJGrV3n/noLkWk9kBnEJxE9fV/M2pSxAnXOftHec4uC83g4MT6mDOb+urbbwlfoSa4P02nNqAccsXNPL2EVnvWmCn5zjaCPNuuk7/SWPgCuQCIrxqyd231Vbo6T8TPekaUkaBETiYcG1W80ZboeGBXxfKrnlMtdnkxQcR5h6UilDEUpJMslAmLMhoAuSPks/v2b6E773lBLmAcLoV4X6riji51jvuDxz2EYhvXSSQ2H3QKCZp4sdMRBFPX3wxcg8X21yC+BXux8kXn4HrW4NwO0uRpyXp3wZjFjqeHrGC2xWK9vnsJwS9zFJnM5lsdxAvpKXdAX2VY3YHcpsz2nINwigQKUkIZ5TRIIkFoVa1W7OHgTOTqbPl3OEeTgAXo3QU+gz8MJOQ+Tx+wv7gPs/UbpC2yW5hM09An6xteIA9Wq+MGQPIQhalIgkFISENg+fSRAwmjS67nqHrGbqeoesZtpKirmfoeoauZ+h6hof2DCyIUt8ncQxhEIU0C7F9eHh1tisMdlXOmqqcLanz7Y8FRhlerPmXgk2+R7SGV6hclVAgI6BBtuoO1DRTXeXQVQ6/CHV7q7iL5do3PAynsVNcNaauuIBDXoLziKo9Oge3DmOHlxLk/H9tPw9y3Ld1zRNeNFZ396am545xp/0ARyX2KSkqAAA=&quot;"/>
    <we:property name="creatorSessionId" value="&quot;05d1f65c-d1ed-4a5f-b814-b9c9632beeb3&quot;"/>
    <we:property name="creatorTenantId" value="&quot;15830474-cef0-4326-88db-96e5ab019d8a&quot;"/>
    <we:property name="creatorUserId" value="&quot;10032002AB1C030F&quot;"/>
    <we:property name="datasetId" value="&quot;582c0fa8-cb11-4dea-87b8-53a0997f034c&quot;"/>
    <we:property name="embedUrl" value="&quot;/reportEmbed?reportId=99bc76a8-9080-4bcc-a5d2-1ea1e2ac12b7&amp;groupId=4a2b814e-f0ef-4d4e-9707-dce7a996b530&amp;w=2&amp;config=eyJjbHVzdGVyVXJsIjoiaHR0cHM6Ly9XQUJJLVVLLVNPVVRILUMtUFJJTUFSWS1yZWRpcmVjdC5hbmFseXNpcy53aW5kb3dzLm5ldCIsImVtYmVkRmVhdHVyZXMiOnsibW9kZXJuRW1iZWQiOnRydWUsInVzYWdlTWV0cmljc1ZOZXh0Ijp0cnVlfX0%3D&amp;disableSensitivityBanner=true&quot;"/>
    <we:property name="initialStateBookmark" value="&quot;H4sIAAAAAAAAA+1abU/jOBD+K1U+Vycnzivf2MLpdMvblT2k02lVOfa0zW4aR47D0kX89xs7AUrZBY4ttNB8Ao8de55nXjyT5tIRWVXmbH7EZuDsOB+k/Dpj6mvPdfpO0cqOjz8e7g4/jo52D/dRLEudyaJydi4dzdQE9FlW1Sw3O6Dw3899h+X5CZuY0ZjlFfSdElQlC5Zn36FZjFNa1XDVd+CizKViZstTzTSYbc9xOY7xbPc3iicyrrNzOAWuG+kQSql0Ox4niccjzkKfkoCwwAtpjM9UzaxV8/H15lCr2EAWmmUFKmBkNEldHvgsDTzfpR7xmB8a+TjLdbskne9flApxIxvz0vC1K85ZwUE4FpyCqsFy6exOJgomTLfD/TuTA5nXsx/IT2WtOAxhbKcKnek5nvGnrKa9IWgozG69oSHuCtk8URK5tkvU9ewI2YURirld8ntdtDy6ZjiV3wYKcIVwdsjVZ5RUWTHJWzvdEvOpAceZMsBk+gXZNATgA1IJUB/mloO9TF2byesvQdlA/AgYRQkZ+1HEYz+OQhFRLxEpbISZD9Ebp/m8d8DKCkRvcPz30adlnLmdG/G60nIGagkjebs2Xgn4xsBBknpeCEFC/CikNIr9lG+EgZ/gx0U9G6Evm6R0C7R6P2ZeIQWNsWOf0piEvivcyIeIAyXiUWMP8NiJVBlHopbt/UcGiik+nR/AOeT3cd3M35+6BnHGVNbccZaDp3IzODjzLMz2er7ZxrnDD5dTvN9GMxMwdvmCRs4eIuvdCsx0i6OJMOe+6/RfNQZuQC4gwquWPH5bbYSe7hvR01tBysgxAgdTpvRy3mgqNDzwy0LZ1cZUk03efRBh7kEpD3gkBEkFDURM/dSLgfxS8vl/ti/gW+9uglxAONuIcH9QRZxc6R33Cw77AsQ3LuIL7D68MCJJ7EaUhyFL3n0x8gQXW1+C+Bnul8kX/wBTDwbhZpYir0vSXzXGLHQ8vWAFty0U7bH5Dwh6n6XOejLZ9iBeSEvbA/omx2wP5CZnNOUaBKHPExITRj3q+XHEiWdUezB7aLjQqby4mzvsywlgfJyMA5eCG6QCUpdFr9gfPOWd2j3S1tktrOcN6Ku1Dc+wR+OVEaUAaUDDhMcBJyTwAv+tNBGDaa2KrmfoeoauZ+h6ho2kqOsZup6h6xm6nuG5PQP1w8R1SRRB4IeBlwbYPjy/OtsWBrsqZ0VVzobU+ebHAi01y1f8S8E6vyNawSdUtkrIkRFQIBp1B3KWyq5y6CqHn4S6uVXsxXLrGw6G08QqLmtdlYzDCSvAekTZHJ2BXYexwwoBov1fmb8HGe7buOYZy2uju/1S07GHoLdmaQ6PPGC+33SsWla7/wAQ7104SioAAA==&quot;"/>
    <we:property name="isFiltersActionButtonVisible" value="true"/>
    <we:property name="isFooterCollapsed" value="false"/>
    <we:property name="pageDisplayName" value="&quot;Dashboard&quot;"/>
    <we:property name="pageName" value="&quot;ReportSectionf992c7ca643050a52638&quot;"/>
    <we:property name="pptInsertionSessionID" value="&quot;D75B26DC-37BE-4584-A897-BE47308F44E1&quot;"/>
    <we:property name="reportEmbeddedTime" value="&quot;2023-07-28T10:42:24.711Z&quot;"/>
    <we:property name="reportName" value="&quot;Team_Orange_Week_3_v2&quot;"/>
    <we:property name="reportState" value="&quot;CONNECTED&quot;"/>
    <we:property name="reportUrl" value="&quot;/groups/4a2b814e-f0ef-4d4e-9707-dce7a996b530/reports/99bc76a8-9080-4bcc-a5d2-1ea1e2ac12b7/ReportSectionf992c7ca643050a52638?experience=power-bi&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A1EF7287-BC77-4AFB-9341-3199227FC410}">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1WXW+bMBT9K5Gf0QT5KKRvHe00Td2UJVOkaYqmC9yAW2MjY7KyKP9914akidotD3tM8xJ87uV+HPses2UZrysB7RcokV2z90o9lqAfBwHzmDzF/AgSfxxm0wijaZKF4PtIXqoyXMmaXW+ZAZ2jWfK6AWEDEvhj5TEQYga5Xa1B1OixCnWtJAj+GztnMhnd4M5j+FQJpcGGXBgwaMNuyJ3WVErwbkQZITV8gwtMTYfOsVLa9OvxcBj5E0B/Eo7SEK6C8Mr2UndWV+Z5f5vUFRYraYBLKsBiw2iSAgbJaIx+Mgym/ng6sviaC9O7JO3dU6Wpb2KjrSx9N9kGZIoZc81prLtetuwmzzXmYPrl3YkxVqIpX8EXqtEpznHtTNJw01KOT6ouBnM0KG20wdwStyM2Z1oR184lLhotHfihkT1zvl0W6leskd7ILOCdr/sjRw06Ldp73KB4WeLB/tK0r2cJmnd77Nr53zb7w3uIyk46T1VB2/2zpK0snPtRgeyWYgyeAWvu22LfETT7F0MxQbnSPAVxsSR9bUDT2X/j6QxPnw8vvM3bXyi6hfYVglaE1Fzmor8qnrX5W8ebIHmOCzqF9i5KHkjVrRDv9tcEFfZwpP39WWydQl8Ks3slu5yOj2Tpcprea8xq537H48BKpE8z+6AaU1eQ4gwkuiGousQcnR9JD8jMjp571vb/nhOV3eQtQTS2cvchx1wal+0PAqSzRUgKAAA=&quot;"/>
    <we:property name="creatorSessionId" value="&quot;0d12d050-a15a-4bff-9faf-e476fdba2605&quot;"/>
    <we:property name="creatorTenantId" value="&quot;15830474-cef0-4326-88db-96e5ab019d8a&quot;"/>
    <we:property name="creatorUserId" value="&quot;10032002AB1C030F&quot;"/>
    <we:property name="datasetId" value="&quot;582c0fa8-cb11-4dea-87b8-53a0997f034c&quot;"/>
    <we:property name="embedUrl" value="&quot;/reportEmbed?reportId=99bc76a8-9080-4bcc-a5d2-1ea1e2ac12b7&amp;groupId=4a2b814e-f0ef-4d4e-9707-dce7a996b530&amp;w=2&amp;config=eyJjbHVzdGVyVXJsIjoiaHR0cHM6Ly9XQUJJLVVLLVNPVVRILUMtUFJJTUFSWS1yZWRpcmVjdC5hbmFseXNpcy53aW5kb3dzLm5ldCIsImVtYmVkRmVhdHVyZXMiOnsibW9kZXJuRW1iZWQiOnRydWUsInVzYWdlTWV0cmljc1ZOZXh0Ijp0cnVlfX0%3D&amp;disableSensitivityBanner=true&quot;"/>
    <we:property name="initialStateBookmark" value="&quot;H4sIAAAAAAAAA+1WXW/aMBT9K8jPaOKztH1jKdO0lpbBhDRNqLqES+LWsSPHYc0Q/733OoFStRsPe0x5IT73+n4c28feipXMUgXFLSQoLsVnYx4TsI+NtmgKXWF3d9fj4fT6/nY4HhFsUieNzsTlVjiwEbq5zHJQHIHAX4umAKUmEPFoDSrDpkjRZkaDkn+wdCaTsznumgKfUmUscMiZA4ccdkPuNKbc7U9dygihkxucYehKdIqpsa4a9zqd81YfsNUfdMMBnLUHZ1x8Vlp9maf9OakvLDDagdRUAGOd834I2F52e9hadtoXrd5Fl/G1VK5yWRajp9RS38RGkTJfw9UGdIgr4ZuzmJW9bMUwiixG4Krh6JUxMCpP3sFnJrchTnHtTdpJV1CObyaLG1N0qDlaY8rE7YjNiTXEtXcJ4txqD37JdcVci4ex+R1YpBkrBpqn6/4q0YIN4+IGN6jelniwvzXt65mDleUa+3b+t81qtx6iiledhyam5b5PaClj735UoLiiGI0XgM1VW+InghX/YiggKDJWhqBqS9L3HCzt/Q+eTvA0Pkz4OG9/oegKincIWhCSSR2p6qp40eYfJW+K5DmIaRfyXbR8IFVnId7trwkq7OFI+6u9WHiFrguzeyWrT8dHslSfpg8aU5+WS81Y7Pzv+PyLBOktyh8md1kKIU5Aoz/1aZlWovcjrQW9Yq3x35b/byTtnVJq5qByrtu/XIVPQuojlwpPTOD3rPBl+eqeASLs0YBaCwAA&quot;"/>
    <we:property name="isFiltersActionButtonVisible" value="true"/>
    <we:property name="isFooterCollapsed" value="true"/>
    <we:property name="pageDisplayName" value="&quot;Churn Forecast&quot;"/>
    <we:property name="pageName" value="&quot;ReportSection422805ae0573c7a61761&quot;"/>
    <we:property name="pptInsertionSessionID" value="&quot;D75B26DC-37BE-4584-A897-BE47308F44E1&quot;"/>
    <we:property name="reportEmbeddedTime" value="&quot;2023-07-28T10:43:22.748Z&quot;"/>
    <we:property name="reportName" value="&quot;Team_Orange_Week_3_v2&quot;"/>
    <we:property name="reportState" value="&quot;CONNECTED&quot;"/>
    <we:property name="reportUrl" value="&quot;/groups/4a2b814e-f0ef-4d4e-9707-dce7a996b530/reports/99bc76a8-9080-4bcc-a5d2-1ea1e2ac12b7/ReportSection422805ae0573c7a61761?experience=power-bi&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5AB62233D879548994B4A7593F33251" ma:contentTypeVersion="5" ma:contentTypeDescription="Create a new document." ma:contentTypeScope="" ma:versionID="cd53c8b9aba9a6fa0bae5073336bed83">
  <xsd:schema xmlns:xsd="http://www.w3.org/2001/XMLSchema" xmlns:xs="http://www.w3.org/2001/XMLSchema" xmlns:p="http://schemas.microsoft.com/office/2006/metadata/properties" xmlns:ns2="a3141f46-ad2c-4bf2-8f02-0b0aef94a266" xmlns:ns3="733e0adf-2eb6-4136-bc64-76c06642cd69" targetNamespace="http://schemas.microsoft.com/office/2006/metadata/properties" ma:root="true" ma:fieldsID="5e4fd72d9b19b284672c79bddd541a4d" ns2:_="" ns3:_="">
    <xsd:import namespace="a3141f46-ad2c-4bf2-8f02-0b0aef94a266"/>
    <xsd:import namespace="733e0adf-2eb6-4136-bc64-76c06642cd69"/>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141f46-ad2c-4bf2-8f02-0b0aef94a2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33e0adf-2eb6-4136-bc64-76c06642cd69"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0E400C-310A-48A0-836C-D9AED3631FF5}">
  <ds:schemaRefs>
    <ds:schemaRef ds:uri="http://schemas.microsoft.com/sharepoint/v3/contenttype/forms"/>
  </ds:schemaRefs>
</ds:datastoreItem>
</file>

<file path=customXml/itemProps2.xml><?xml version="1.0" encoding="utf-8"?>
<ds:datastoreItem xmlns:ds="http://schemas.openxmlformats.org/officeDocument/2006/customXml" ds:itemID="{53EDFE0F-2434-490D-A86D-A2DDBF9B5A4F}">
  <ds:schemaRefs>
    <ds:schemaRef ds:uri="733e0adf-2eb6-4136-bc64-76c06642cd69"/>
    <ds:schemaRef ds:uri="a3141f46-ad2c-4bf2-8f02-0b0aef94a26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FBF4A34-DCB4-4244-97D9-AFE6EED1149C}">
  <ds:schemaRefs>
    <ds:schemaRef ds:uri="733e0adf-2eb6-4136-bc64-76c06642cd69"/>
    <ds:schemaRef ds:uri="a3141f46-ad2c-4bf2-8f02-0b0aef94a26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TM02900769[[fn=Retrospect]]</Template>
  <Application>Microsoft Office PowerPoint</Application>
  <PresentationFormat>Widescreen</PresentationFormat>
  <Slides>13</Slides>
  <Notes>6</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Retrospect</vt:lpstr>
      <vt:lpstr>A Look at Customer Acquisition and Value – Justifying Marketing Spend</vt:lpstr>
      <vt:lpstr>Executive Summary</vt:lpstr>
      <vt:lpstr>Newer customers have higher CLV but don’t stay</vt:lpstr>
      <vt:lpstr>Acquisition Should Not be the Only Focus</vt:lpstr>
      <vt:lpstr>Lapsed Customer Growth</vt:lpstr>
      <vt:lpstr>Retention Woes</vt:lpstr>
      <vt:lpstr>Marketing should be directed at Google channels</vt:lpstr>
      <vt:lpstr>Conclusion</vt:lpstr>
      <vt:lpstr>Data Improvements</vt:lpstr>
      <vt:lpstr>Definitions &amp; Assumptions</vt:lpstr>
      <vt:lpstr>Appendix 1: Date Biased CLV</vt:lpstr>
      <vt:lpstr>Appendix 2</vt:lpstr>
      <vt:lpstr>Appendix 3: Churn Rate Forecast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2023-07-26T14:16:37Z</dcterms:created>
  <dcterms:modified xsi:type="dcterms:W3CDTF">2023-08-08T15:18:15Z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0x01010045AB62233D879548994B4A7593F33251</vt:lpwstr>
  </property>
</Properties>
</file>