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4EA08-A831-709C-0225-BA935356A910}" v="38" dt="2023-12-05T15:58:30.279"/>
    <p1510:client id="{4CA1C4BB-C5B0-6C82-8F7D-E15F290DEB66}" v="5" dt="2023-12-05T16:10:09.118"/>
    <p1510:client id="{68459BC6-DC69-A82E-946E-CD0318521740}" v="29" dt="2023-12-05T15:55:38.522"/>
    <p1510:client id="{88E8CF80-30F1-46D3-A762-AD9EE49817A7}" v="56" dt="2023-12-04T23:39:18.468"/>
    <p1510:client id="{C4FBD390-356A-F24B-B1BF-363FAE81F385}" v="645" dt="2023-12-05T16:14:12.615"/>
    <p1510:client id="{E58B2984-429C-4B9A-2392-BFC9E6646874}" v="38" dt="2023-12-05T15:39:51.422"/>
    <p1510:client id="{F49D5CA4-3504-45F6-4B45-C148E406AD63}" v="12" dt="2023-12-05T16:30:0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. Bertinelli" userId="S::s1364385@monmouth.edu::7ae7689a-e427-4e85-ac5c-34156895fb06" providerId="AD" clId="Web-{88E8CF80-30F1-46D3-A762-AD9EE49817A7}"/>
    <pc:docChg chg="modSld">
      <pc:chgData name="Luca C. Bertinelli" userId="S::s1364385@monmouth.edu::7ae7689a-e427-4e85-ac5c-34156895fb06" providerId="AD" clId="Web-{88E8CF80-30F1-46D3-A762-AD9EE49817A7}" dt="2023-12-05T04:17:09.848" v="206" actId="20577"/>
      <pc:docMkLst>
        <pc:docMk/>
      </pc:docMkLst>
      <pc:sldChg chg="modSp">
        <pc:chgData name="Luca C. Bertinelli" userId="S::s1364385@monmouth.edu::7ae7689a-e427-4e85-ac5c-34156895fb06" providerId="AD" clId="Web-{88E8CF80-30F1-46D3-A762-AD9EE49817A7}" dt="2023-12-05T04:17:09.848" v="206" actId="20577"/>
        <pc:sldMkLst>
          <pc:docMk/>
          <pc:sldMk cId="3823569632" sldId="258"/>
        </pc:sldMkLst>
        <pc:graphicFrameChg chg="modGraphic">
          <ac:chgData name="Luca C. Bertinelli" userId="S::s1364385@monmouth.edu::7ae7689a-e427-4e85-ac5c-34156895fb06" providerId="AD" clId="Web-{88E8CF80-30F1-46D3-A762-AD9EE49817A7}" dt="2023-12-05T04:17:09.848" v="206" actId="20577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  <pc:sldChg chg="modSp">
        <pc:chgData name="Luca C. Bertinelli" userId="S::s1364385@monmouth.edu::7ae7689a-e427-4e85-ac5c-34156895fb06" providerId="AD" clId="Web-{88E8CF80-30F1-46D3-A762-AD9EE49817A7}" dt="2023-12-04T23:39:18.468" v="150" actId="20577"/>
        <pc:sldMkLst>
          <pc:docMk/>
          <pc:sldMk cId="1501353312" sldId="259"/>
        </pc:sldMkLst>
        <pc:spChg chg="mod">
          <ac:chgData name="Luca C. Bertinelli" userId="S::s1364385@monmouth.edu::7ae7689a-e427-4e85-ac5c-34156895fb06" providerId="AD" clId="Web-{88E8CF80-30F1-46D3-A762-AD9EE49817A7}" dt="2023-12-04T23:37:37.027" v="125" actId="20577"/>
          <ac:spMkLst>
            <pc:docMk/>
            <pc:sldMk cId="1501353312" sldId="259"/>
            <ac:spMk id="3" creationId="{0262EEAB-DCAD-197F-99A6-DABB61AC1673}"/>
          </ac:spMkLst>
        </pc:spChg>
        <pc:spChg chg="mod">
          <ac:chgData name="Luca C. Bertinelli" userId="S::s1364385@monmouth.edu::7ae7689a-e427-4e85-ac5c-34156895fb06" providerId="AD" clId="Web-{88E8CF80-30F1-46D3-A762-AD9EE49817A7}" dt="2023-12-04T23:39:18.468" v="150" actId="20577"/>
          <ac:spMkLst>
            <pc:docMk/>
            <pc:sldMk cId="1501353312" sldId="259"/>
            <ac:spMk id="5" creationId="{82C819F0-A053-B692-FFF5-395061275481}"/>
          </ac:spMkLst>
        </pc:spChg>
      </pc:sldChg>
    </pc:docChg>
  </pc:docChgLst>
  <pc:docChgLst>
    <pc:chgData name="Luca C. Bertinelli" userId="S::s1364385@monmouth.edu::7ae7689a-e427-4e85-ac5c-34156895fb06" providerId="AD" clId="Web-{4CA1C4BB-C5B0-6C82-8F7D-E15F290DEB66}"/>
    <pc:docChg chg="modSld">
      <pc:chgData name="Luca C. Bertinelli" userId="S::s1364385@monmouth.edu::7ae7689a-e427-4e85-ac5c-34156895fb06" providerId="AD" clId="Web-{4CA1C4BB-C5B0-6C82-8F7D-E15F290DEB66}" dt="2023-12-05T16:10:09.118" v="3" actId="1076"/>
      <pc:docMkLst>
        <pc:docMk/>
      </pc:docMkLst>
      <pc:sldChg chg="addSp modSp">
        <pc:chgData name="Luca C. Bertinelli" userId="S::s1364385@monmouth.edu::7ae7689a-e427-4e85-ac5c-34156895fb06" providerId="AD" clId="Web-{4CA1C4BB-C5B0-6C82-8F7D-E15F290DEB66}" dt="2023-12-05T16:10:09.118" v="3" actId="1076"/>
        <pc:sldMkLst>
          <pc:docMk/>
          <pc:sldMk cId="813357974" sldId="261"/>
        </pc:sldMkLst>
        <pc:picChg chg="add mod">
          <ac:chgData name="Luca C. Bertinelli" userId="S::s1364385@monmouth.edu::7ae7689a-e427-4e85-ac5c-34156895fb06" providerId="AD" clId="Web-{4CA1C4BB-C5B0-6C82-8F7D-E15F290DEB66}" dt="2023-12-05T16:10:09.118" v="3" actId="1076"/>
          <ac:picMkLst>
            <pc:docMk/>
            <pc:sldMk cId="813357974" sldId="261"/>
            <ac:picMk id="5" creationId="{7AD04774-EAE6-5B4F-4480-A59250BCB86C}"/>
          </ac:picMkLst>
        </pc:picChg>
      </pc:sldChg>
    </pc:docChg>
  </pc:docChgLst>
  <pc:docChgLst>
    <pc:chgData name="Delvis Rodriguez" userId="S::s1364310@monmouth.edu::990e6fd3-52f9-4c82-b66e-2b85ed289a75" providerId="AD" clId="Web-{E58B2984-429C-4B9A-2392-BFC9E6646874}"/>
    <pc:docChg chg="modSld">
      <pc:chgData name="Delvis Rodriguez" userId="S::s1364310@monmouth.edu::990e6fd3-52f9-4c82-b66e-2b85ed289a75" providerId="AD" clId="Web-{E58B2984-429C-4B9A-2392-BFC9E6646874}" dt="2023-12-05T15:42:57.349" v="61" actId="14100"/>
      <pc:docMkLst>
        <pc:docMk/>
      </pc:docMkLst>
      <pc:sldChg chg="modSp">
        <pc:chgData name="Delvis Rodriguez" userId="S::s1364310@monmouth.edu::990e6fd3-52f9-4c82-b66e-2b85ed289a75" providerId="AD" clId="Web-{E58B2984-429C-4B9A-2392-BFC9E6646874}" dt="2023-12-05T15:38:36.560" v="28" actId="20577"/>
        <pc:sldMkLst>
          <pc:docMk/>
          <pc:sldMk cId="2706680078" sldId="257"/>
        </pc:sldMkLst>
        <pc:spChg chg="mod">
          <ac:chgData name="Delvis Rodriguez" userId="S::s1364310@monmouth.edu::990e6fd3-52f9-4c82-b66e-2b85ed289a75" providerId="AD" clId="Web-{E58B2984-429C-4B9A-2392-BFC9E6646874}" dt="2023-12-05T15:38:36.560" v="28" actId="20577"/>
          <ac:spMkLst>
            <pc:docMk/>
            <pc:sldMk cId="2706680078" sldId="257"/>
            <ac:spMk id="4" creationId="{E13E2762-61CE-B529-6EFF-A63368ED6775}"/>
          </ac:spMkLst>
        </pc:spChg>
      </pc:sldChg>
      <pc:sldChg chg="modSp">
        <pc:chgData name="Delvis Rodriguez" userId="S::s1364310@monmouth.edu::990e6fd3-52f9-4c82-b66e-2b85ed289a75" providerId="AD" clId="Web-{E58B2984-429C-4B9A-2392-BFC9E6646874}" dt="2023-12-05T15:42:57.349" v="61" actId="14100"/>
        <pc:sldMkLst>
          <pc:docMk/>
          <pc:sldMk cId="3823569632" sldId="258"/>
        </pc:sldMkLst>
        <pc:graphicFrameChg chg="mod modGraphic">
          <ac:chgData name="Delvis Rodriguez" userId="S::s1364310@monmouth.edu::990e6fd3-52f9-4c82-b66e-2b85ed289a75" providerId="AD" clId="Web-{E58B2984-429C-4B9A-2392-BFC9E6646874}" dt="2023-12-05T15:42:57.349" v="61" actId="14100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  <pc:sldChg chg="modSp">
        <pc:chgData name="Delvis Rodriguez" userId="S::s1364310@monmouth.edu::990e6fd3-52f9-4c82-b66e-2b85ed289a75" providerId="AD" clId="Web-{E58B2984-429C-4B9A-2392-BFC9E6646874}" dt="2023-12-05T15:39:46.094" v="35" actId="20577"/>
        <pc:sldMkLst>
          <pc:docMk/>
          <pc:sldMk cId="1501353312" sldId="259"/>
        </pc:sldMkLst>
        <pc:spChg chg="mod">
          <ac:chgData name="Delvis Rodriguez" userId="S::s1364310@monmouth.edu::990e6fd3-52f9-4c82-b66e-2b85ed289a75" providerId="AD" clId="Web-{E58B2984-429C-4B9A-2392-BFC9E6646874}" dt="2023-12-05T15:39:46.094" v="35" actId="20577"/>
          <ac:spMkLst>
            <pc:docMk/>
            <pc:sldMk cId="1501353312" sldId="259"/>
            <ac:spMk id="3" creationId="{0262EEAB-DCAD-197F-99A6-DABB61AC1673}"/>
          </ac:spMkLst>
        </pc:spChg>
        <pc:spChg chg="mod">
          <ac:chgData name="Delvis Rodriguez" userId="S::s1364310@monmouth.edu::990e6fd3-52f9-4c82-b66e-2b85ed289a75" providerId="AD" clId="Web-{E58B2984-429C-4B9A-2392-BFC9E6646874}" dt="2023-12-05T15:39:42.125" v="34" actId="20577"/>
          <ac:spMkLst>
            <pc:docMk/>
            <pc:sldMk cId="1501353312" sldId="259"/>
            <ac:spMk id="5" creationId="{82C819F0-A053-B692-FFF5-395061275481}"/>
          </ac:spMkLst>
        </pc:spChg>
      </pc:sldChg>
    </pc:docChg>
  </pc:docChgLst>
  <pc:docChgLst>
    <pc:chgData name="Delvis Rodriguez" userId="S::s1364310@monmouth.edu::990e6fd3-52f9-4c82-b66e-2b85ed289a75" providerId="AD" clId="Web-{E83C453B-2343-B629-EE81-07823CD90F4A}"/>
    <pc:docChg chg="modSld">
      <pc:chgData name="Delvis Rodriguez" userId="S::s1364310@monmouth.edu::990e6fd3-52f9-4c82-b66e-2b85ed289a75" providerId="AD" clId="Web-{E83C453B-2343-B629-EE81-07823CD90F4A}" dt="2023-12-05T01:38:15.810" v="127" actId="20577"/>
      <pc:docMkLst>
        <pc:docMk/>
      </pc:docMkLst>
      <pc:sldChg chg="modSp">
        <pc:chgData name="Delvis Rodriguez" userId="S::s1364310@monmouth.edu::990e6fd3-52f9-4c82-b66e-2b85ed289a75" providerId="AD" clId="Web-{E83C453B-2343-B629-EE81-07823CD90F4A}" dt="2023-12-05T01:38:15.810" v="127" actId="20577"/>
        <pc:sldMkLst>
          <pc:docMk/>
          <pc:sldMk cId="3823569632" sldId="258"/>
        </pc:sldMkLst>
        <pc:graphicFrameChg chg="mod modGraphic">
          <ac:chgData name="Delvis Rodriguez" userId="S::s1364310@monmouth.edu::990e6fd3-52f9-4c82-b66e-2b85ed289a75" providerId="AD" clId="Web-{E83C453B-2343-B629-EE81-07823CD90F4A}" dt="2023-12-05T01:38:15.810" v="127" actId="20577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</pc:docChg>
  </pc:docChgLst>
  <pc:docChgLst>
    <pc:chgData name="Delvis Rodriguez" userId="S::s1364310@monmouth.edu::990e6fd3-52f9-4c82-b66e-2b85ed289a75" providerId="AD" clId="Web-{1444EA08-A831-709C-0225-BA935356A910}"/>
    <pc:docChg chg="modSld">
      <pc:chgData name="Delvis Rodriguez" userId="S::s1364310@monmouth.edu::990e6fd3-52f9-4c82-b66e-2b85ed289a75" providerId="AD" clId="Web-{1444EA08-A831-709C-0225-BA935356A910}" dt="2023-12-05T15:58:30.279" v="35" actId="1076"/>
      <pc:docMkLst>
        <pc:docMk/>
      </pc:docMkLst>
      <pc:sldChg chg="modSp">
        <pc:chgData name="Delvis Rodriguez" userId="S::s1364310@monmouth.edu::990e6fd3-52f9-4c82-b66e-2b85ed289a75" providerId="AD" clId="Web-{1444EA08-A831-709C-0225-BA935356A910}" dt="2023-12-05T15:58:05.137" v="33" actId="20577"/>
        <pc:sldMkLst>
          <pc:docMk/>
          <pc:sldMk cId="2706680078" sldId="257"/>
        </pc:sldMkLst>
        <pc:spChg chg="mod">
          <ac:chgData name="Delvis Rodriguez" userId="S::s1364310@monmouth.edu::990e6fd3-52f9-4c82-b66e-2b85ed289a75" providerId="AD" clId="Web-{1444EA08-A831-709C-0225-BA935356A910}" dt="2023-12-05T15:58:05.137" v="33" actId="20577"/>
          <ac:spMkLst>
            <pc:docMk/>
            <pc:sldMk cId="2706680078" sldId="257"/>
            <ac:spMk id="4" creationId="{E13E2762-61CE-B529-6EFF-A63368ED6775}"/>
          </ac:spMkLst>
        </pc:spChg>
      </pc:sldChg>
      <pc:sldChg chg="modSp">
        <pc:chgData name="Delvis Rodriguez" userId="S::s1364310@monmouth.edu::990e6fd3-52f9-4c82-b66e-2b85ed289a75" providerId="AD" clId="Web-{1444EA08-A831-709C-0225-BA935356A910}" dt="2023-12-05T15:58:30.279" v="35" actId="1076"/>
        <pc:sldMkLst>
          <pc:docMk/>
          <pc:sldMk cId="1130445123" sldId="260"/>
        </pc:sldMkLst>
        <pc:picChg chg="mod">
          <ac:chgData name="Delvis Rodriguez" userId="S::s1364310@monmouth.edu::990e6fd3-52f9-4c82-b66e-2b85ed289a75" providerId="AD" clId="Web-{1444EA08-A831-709C-0225-BA935356A910}" dt="2023-12-05T15:58:30.279" v="35" actId="1076"/>
          <ac:picMkLst>
            <pc:docMk/>
            <pc:sldMk cId="1130445123" sldId="260"/>
            <ac:picMk id="3" creationId="{157A7E38-4F4A-7546-C6EE-8552DC309976}"/>
          </ac:picMkLst>
        </pc:picChg>
      </pc:sldChg>
    </pc:docChg>
  </pc:docChgLst>
  <pc:docChgLst>
    <pc:chgData name="Delvis Rodriguez" userId="S::s1364310@monmouth.edu::990e6fd3-52f9-4c82-b66e-2b85ed289a75" providerId="AD" clId="Web-{68459BC6-DC69-A82E-946E-CD0318521740}"/>
    <pc:docChg chg="modSld">
      <pc:chgData name="Delvis Rodriguez" userId="S::s1364310@monmouth.edu::990e6fd3-52f9-4c82-b66e-2b85ed289a75" providerId="AD" clId="Web-{68459BC6-DC69-A82E-946E-CD0318521740}" dt="2023-12-05T15:55:38.522" v="25" actId="1076"/>
      <pc:docMkLst>
        <pc:docMk/>
      </pc:docMkLst>
      <pc:sldChg chg="addSp modSp">
        <pc:chgData name="Delvis Rodriguez" userId="S::s1364310@monmouth.edu::990e6fd3-52f9-4c82-b66e-2b85ed289a75" providerId="AD" clId="Web-{68459BC6-DC69-A82E-946E-CD0318521740}" dt="2023-12-05T15:55:38.522" v="25" actId="1076"/>
        <pc:sldMkLst>
          <pc:docMk/>
          <pc:sldMk cId="1130445123" sldId="260"/>
        </pc:sldMkLst>
        <pc:spChg chg="mod">
          <ac:chgData name="Delvis Rodriguez" userId="S::s1364310@monmouth.edu::990e6fd3-52f9-4c82-b66e-2b85ed289a75" providerId="AD" clId="Web-{68459BC6-DC69-A82E-946E-CD0318521740}" dt="2023-12-05T15:55:00.131" v="19" actId="1076"/>
          <ac:spMkLst>
            <pc:docMk/>
            <pc:sldMk cId="1130445123" sldId="260"/>
            <ac:spMk id="2" creationId="{20E25BBD-6AEE-C625-38FD-DB9B840D7C91}"/>
          </ac:spMkLst>
        </pc:spChg>
        <pc:spChg chg="mod">
          <ac:chgData name="Delvis Rodriguez" userId="S::s1364310@monmouth.edu::990e6fd3-52f9-4c82-b66e-2b85ed289a75" providerId="AD" clId="Web-{68459BC6-DC69-A82E-946E-CD0318521740}" dt="2023-12-05T15:55:14.694" v="21" actId="1076"/>
          <ac:spMkLst>
            <pc:docMk/>
            <pc:sldMk cId="1130445123" sldId="260"/>
            <ac:spMk id="4" creationId="{33A6D8EA-EFB4-A274-370F-2BE4A69B43F2}"/>
          </ac:spMkLst>
        </pc:spChg>
        <pc:spChg chg="mod">
          <ac:chgData name="Delvis Rodriguez" userId="S::s1364310@monmouth.edu::990e6fd3-52f9-4c82-b66e-2b85ed289a75" providerId="AD" clId="Web-{68459BC6-DC69-A82E-946E-CD0318521740}" dt="2023-12-05T15:54:52.490" v="18" actId="1076"/>
          <ac:spMkLst>
            <pc:docMk/>
            <pc:sldMk cId="1130445123" sldId="260"/>
            <ac:spMk id="18" creationId="{F91A4742-5E63-7118-E684-87D7D8A7723E}"/>
          </ac:spMkLst>
        </pc:spChg>
        <pc:picChg chg="add mod">
          <ac:chgData name="Delvis Rodriguez" userId="S::s1364310@monmouth.edu::990e6fd3-52f9-4c82-b66e-2b85ed289a75" providerId="AD" clId="Web-{68459BC6-DC69-A82E-946E-CD0318521740}" dt="2023-12-05T15:55:29.913" v="24" actId="1076"/>
          <ac:picMkLst>
            <pc:docMk/>
            <pc:sldMk cId="1130445123" sldId="260"/>
            <ac:picMk id="3" creationId="{157A7E38-4F4A-7546-C6EE-8552DC309976}"/>
          </ac:picMkLst>
        </pc:picChg>
        <pc:picChg chg="mod">
          <ac:chgData name="Delvis Rodriguez" userId="S::s1364310@monmouth.edu::990e6fd3-52f9-4c82-b66e-2b85ed289a75" providerId="AD" clId="Web-{68459BC6-DC69-A82E-946E-CD0318521740}" dt="2023-12-05T15:55:38.522" v="25" actId="1076"/>
          <ac:picMkLst>
            <pc:docMk/>
            <pc:sldMk cId="1130445123" sldId="260"/>
            <ac:picMk id="14" creationId="{5A6FE815-9AD8-9FFD-AFEE-389E1C107934}"/>
          </ac:picMkLst>
        </pc:picChg>
      </pc:sldChg>
    </pc:docChg>
  </pc:docChgLst>
  <pc:docChgLst>
    <pc:chgData name="Xochitl R. Martinez" userId="4efca97b-874a-4a71-9434-9f97443d9ffb" providerId="ADAL" clId="{C4FBD390-356A-F24B-B1BF-363FAE81F385}"/>
    <pc:docChg chg="undo custSel addSld delSld modSld">
      <pc:chgData name="Xochitl R. Martinez" userId="4efca97b-874a-4a71-9434-9f97443d9ffb" providerId="ADAL" clId="{C4FBD390-356A-F24B-B1BF-363FAE81F385}" dt="2023-12-05T16:14:12.615" v="2044" actId="1076"/>
      <pc:docMkLst>
        <pc:docMk/>
      </pc:docMkLst>
      <pc:sldChg chg="addSp delSp modSp del mod setBg">
        <pc:chgData name="Xochitl R. Martinez" userId="4efca97b-874a-4a71-9434-9f97443d9ffb" providerId="ADAL" clId="{C4FBD390-356A-F24B-B1BF-363FAE81F385}" dt="2023-12-03T22:33:49.328" v="215" actId="2696"/>
        <pc:sldMkLst>
          <pc:docMk/>
          <pc:sldMk cId="3233217549" sldId="256"/>
        </pc:sldMkLst>
        <pc:spChg chg="mod">
          <ac:chgData name="Xochitl R. Martinez" userId="4efca97b-874a-4a71-9434-9f97443d9ffb" providerId="ADAL" clId="{C4FBD390-356A-F24B-B1BF-363FAE81F385}" dt="2023-12-03T22:33:47.560" v="214" actId="27636"/>
          <ac:spMkLst>
            <pc:docMk/>
            <pc:sldMk cId="3233217549" sldId="256"/>
            <ac:spMk id="2" creationId="{FEE8DDC0-B28D-B7A1-9DA0-D0F78BABC972}"/>
          </ac:spMkLst>
        </pc:spChg>
        <pc:spChg chg="mod">
          <ac:chgData name="Xochitl R. Martinez" userId="4efca97b-874a-4a71-9434-9f97443d9ffb" providerId="ADAL" clId="{C4FBD390-356A-F24B-B1BF-363FAE81F385}" dt="2023-12-03T22:22:48.908" v="204" actId="2711"/>
          <ac:spMkLst>
            <pc:docMk/>
            <pc:sldMk cId="3233217549" sldId="256"/>
            <ac:spMk id="3" creationId="{160DAF0F-B47E-BB72-B360-3211481CC6EF}"/>
          </ac:spMkLst>
        </pc:spChg>
        <pc:spChg chg="add del mod">
          <ac:chgData name="Xochitl R. Martinez" userId="4efca97b-874a-4a71-9434-9f97443d9ffb" providerId="ADAL" clId="{C4FBD390-356A-F24B-B1BF-363FAE81F385}" dt="2023-12-03T22:17:12.870" v="172" actId="767"/>
          <ac:spMkLst>
            <pc:docMk/>
            <pc:sldMk cId="3233217549" sldId="256"/>
            <ac:spMk id="4" creationId="{B2784F38-3487-9AF3-898E-DD2EC53BF949}"/>
          </ac:spMkLst>
        </pc:spChg>
        <pc:spChg chg="add del mod">
          <ac:chgData name="Xochitl R. Martinez" userId="4efca97b-874a-4a71-9434-9f97443d9ffb" providerId="ADAL" clId="{C4FBD390-356A-F24B-B1BF-363FAE81F385}" dt="2023-12-03T22:20:51.128" v="192" actId="767"/>
          <ac:spMkLst>
            <pc:docMk/>
            <pc:sldMk cId="3233217549" sldId="256"/>
            <ac:spMk id="7" creationId="{B942A1C7-937E-125D-FCA9-C9C7A30A60BD}"/>
          </ac:spMkLst>
        </pc:spChg>
        <pc:spChg chg="add del mod">
          <ac:chgData name="Xochitl R. Martinez" userId="4efca97b-874a-4a71-9434-9f97443d9ffb" providerId="ADAL" clId="{C4FBD390-356A-F24B-B1BF-363FAE81F385}" dt="2023-12-03T22:24:32.021" v="207" actId="767"/>
          <ac:spMkLst>
            <pc:docMk/>
            <pc:sldMk cId="3233217549" sldId="256"/>
            <ac:spMk id="8" creationId="{50250246-9257-C46D-1A16-A2A9EC371372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1" creationId="{19D32F93-50AC-4C46-A5DB-291C60DDB7BD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3" creationId="{827DC2C4-B485-428A-BF4A-472D2967F47F}"/>
          </ac:spMkLst>
        </pc:spChg>
        <pc:spChg chg="add">
          <ac:chgData name="Xochitl R. Martinez" userId="4efca97b-874a-4a71-9434-9f97443d9ffb" providerId="ADAL" clId="{C4FBD390-356A-F24B-B1BF-363FAE81F385}" dt="2023-12-03T22:20:42.191" v="190" actId="26606"/>
          <ac:spMkLst>
            <pc:docMk/>
            <pc:sldMk cId="3233217549" sldId="256"/>
            <ac:spMk id="15" creationId="{EE04B5EB-F158-4507-90DD-BD23620C7CC9}"/>
          </ac:spMkLst>
        </pc:spChg>
        <pc:picChg chg="add mod ord">
          <ac:chgData name="Xochitl R. Martinez" userId="4efca97b-874a-4a71-9434-9f97443d9ffb" providerId="ADAL" clId="{C4FBD390-356A-F24B-B1BF-363FAE81F385}" dt="2023-12-03T22:20:42.191" v="190" actId="26606"/>
          <ac:picMkLst>
            <pc:docMk/>
            <pc:sldMk cId="3233217549" sldId="256"/>
            <ac:picMk id="6" creationId="{386BB084-DD70-CBE7-F7FD-469B38FB2A83}"/>
          </ac:picMkLst>
        </pc:picChg>
      </pc:sldChg>
      <pc:sldChg chg="addSp delSp modSp new mod setBg modClrScheme delDesignElem chgLayout">
        <pc:chgData name="Xochitl R. Martinez" userId="4efca97b-874a-4a71-9434-9f97443d9ffb" providerId="ADAL" clId="{C4FBD390-356A-F24B-B1BF-363FAE81F385}" dt="2023-12-03T23:34:53.089" v="454" actId="692"/>
        <pc:sldMkLst>
          <pc:docMk/>
          <pc:sldMk cId="3677221837" sldId="256"/>
        </pc:sldMkLst>
        <pc:spChg chg="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2" creationId="{213721A4-BDE0-813B-6645-F8F2E817B114}"/>
          </ac:spMkLst>
        </pc:spChg>
        <pc:spChg chg="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3" creationId="{1A377514-8390-480E-40EE-B008B4ECD1AF}"/>
          </ac:spMkLst>
        </pc:spChg>
        <pc:spChg chg="add del mod or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6" creationId="{5D7989AD-AB92-BBD8-4286-12FFFAC6E9CF}"/>
          </ac:spMkLst>
        </pc:spChg>
        <pc:spChg chg="add del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0" creationId="{D0461F72-A27E-48C5-A99A-B5EEDA7456F9}"/>
          </ac:spMkLst>
        </pc:spChg>
        <pc:spChg chg="add del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2" creationId="{DF382E8D-312B-4792-A211-0BDE37F6F5F7}"/>
          </ac:spMkLst>
        </pc:spChg>
        <pc:spChg chg="add del mod">
          <ac:chgData name="Xochitl R. Martinez" userId="4efca97b-874a-4a71-9434-9f97443d9ffb" providerId="ADAL" clId="{C4FBD390-356A-F24B-B1BF-363FAE81F385}" dt="2023-12-03T23:10:50.869" v="243" actId="700"/>
          <ac:spMkLst>
            <pc:docMk/>
            <pc:sldMk cId="3677221837" sldId="256"/>
            <ac:spMk id="14" creationId="{036F9B07-02BE-4BD5-BA9D-E91B8A456BEA}"/>
          </ac:spMkLst>
        </pc:spChg>
        <pc:grpChg chg="mod">
          <ac:chgData name="Xochitl R. Martinez" userId="4efca97b-874a-4a71-9434-9f97443d9ffb" providerId="ADAL" clId="{C4FBD390-356A-F24B-B1BF-363FAE81F385}" dt="2023-12-03T23:34:06.209" v="438"/>
          <ac:grpSpMkLst>
            <pc:docMk/>
            <pc:sldMk cId="3677221837" sldId="256"/>
            <ac:grpSpMk id="24" creationId="{B562DBD1-3A63-94FE-028D-B747242E9691}"/>
          </ac:grpSpMkLst>
        </pc:grpChg>
        <pc:grpChg chg="mod">
          <ac:chgData name="Xochitl R. Martinez" userId="4efca97b-874a-4a71-9434-9f97443d9ffb" providerId="ADAL" clId="{C4FBD390-356A-F24B-B1BF-363FAE81F385}" dt="2023-12-03T23:34:07.882" v="442"/>
          <ac:grpSpMkLst>
            <pc:docMk/>
            <pc:sldMk cId="3677221837" sldId="256"/>
            <ac:grpSpMk id="28" creationId="{B789F609-52D8-16E9-C481-5840C96389EC}"/>
          </ac:grpSpMkLst>
        </pc:grpChg>
        <pc:picChg chg="add mod">
          <ac:chgData name="Xochitl R. Martinez" userId="4efca97b-874a-4a71-9434-9f97443d9ffb" providerId="ADAL" clId="{C4FBD390-356A-F24B-B1BF-363FAE81F385}" dt="2023-12-03T22:36:54.240" v="239" actId="1076"/>
          <ac:picMkLst>
            <pc:docMk/>
            <pc:sldMk cId="3677221837" sldId="256"/>
            <ac:picMk id="5" creationId="{4EABDC2C-EEEF-D17C-1852-9DED80E32DFC}"/>
          </ac:picMkLst>
        </pc:picChg>
        <pc:inkChg chg="add">
          <ac:chgData name="Xochitl R. Martinez" userId="4efca97b-874a-4a71-9434-9f97443d9ffb" providerId="ADAL" clId="{C4FBD390-356A-F24B-B1BF-363FAE81F385}" dt="2023-12-03T23:34:00.539" v="433" actId="9405"/>
          <ac:inkMkLst>
            <pc:docMk/>
            <pc:sldMk cId="3677221837" sldId="256"/>
            <ac:inkMk id="19" creationId="{8D2DF380-AEA2-2232-A5A6-E19255E8584B}"/>
          </ac:inkMkLst>
        </pc:inkChg>
        <pc:inkChg chg="add">
          <ac:chgData name="Xochitl R. Martinez" userId="4efca97b-874a-4a71-9434-9f97443d9ffb" providerId="ADAL" clId="{C4FBD390-356A-F24B-B1BF-363FAE81F385}" dt="2023-12-03T23:34:01.552" v="434" actId="9405"/>
          <ac:inkMkLst>
            <pc:docMk/>
            <pc:sldMk cId="3677221837" sldId="256"/>
            <ac:inkMk id="20" creationId="{5A064B9D-1A34-E5EB-4C56-530C10088390}"/>
          </ac:inkMkLst>
        </pc:inkChg>
        <pc:inkChg chg="add mod">
          <ac:chgData name="Xochitl R. Martinez" userId="4efca97b-874a-4a71-9434-9f97443d9ffb" providerId="ADAL" clId="{C4FBD390-356A-F24B-B1BF-363FAE81F385}" dt="2023-12-03T23:34:06.209" v="438"/>
          <ac:inkMkLst>
            <pc:docMk/>
            <pc:sldMk cId="3677221837" sldId="256"/>
            <ac:inkMk id="21" creationId="{3A147379-FB95-A6BC-B57C-FBBA1191F2C1}"/>
          </ac:inkMkLst>
        </pc:inkChg>
        <pc:inkChg chg="add mod">
          <ac:chgData name="Xochitl R. Martinez" userId="4efca97b-874a-4a71-9434-9f97443d9ffb" providerId="ADAL" clId="{C4FBD390-356A-F24B-B1BF-363FAE81F385}" dt="2023-12-03T23:34:06.209" v="438"/>
          <ac:inkMkLst>
            <pc:docMk/>
            <pc:sldMk cId="3677221837" sldId="256"/>
            <ac:inkMk id="22" creationId="{5A1D3C3C-91A3-2016-1606-DAC030A087D3}"/>
          </ac:inkMkLst>
        </pc:inkChg>
        <pc:inkChg chg="add">
          <ac:chgData name="Xochitl R. Martinez" userId="4efca97b-874a-4a71-9434-9f97443d9ffb" providerId="ADAL" clId="{C4FBD390-356A-F24B-B1BF-363FAE81F385}" dt="2023-12-03T23:34:05.533" v="437" actId="9405"/>
          <ac:inkMkLst>
            <pc:docMk/>
            <pc:sldMk cId="3677221837" sldId="256"/>
            <ac:inkMk id="23" creationId="{C03DD296-6E9D-5D2D-02D8-EB5D5A0147AA}"/>
          </ac:inkMkLst>
        </pc:inkChg>
        <pc:inkChg chg="add">
          <ac:chgData name="Xochitl R. Martinez" userId="4efca97b-874a-4a71-9434-9f97443d9ffb" providerId="ADAL" clId="{C4FBD390-356A-F24B-B1BF-363FAE81F385}" dt="2023-12-03T23:34:06.380" v="439" actId="9405"/>
          <ac:inkMkLst>
            <pc:docMk/>
            <pc:sldMk cId="3677221837" sldId="256"/>
            <ac:inkMk id="25" creationId="{91DC9B86-CE3C-AFFF-8EA7-B71119BDCA41}"/>
          </ac:inkMkLst>
        </pc:inkChg>
        <pc:inkChg chg="add mod">
          <ac:chgData name="Xochitl R. Martinez" userId="4efca97b-874a-4a71-9434-9f97443d9ffb" providerId="ADAL" clId="{C4FBD390-356A-F24B-B1BF-363FAE81F385}" dt="2023-12-03T23:34:07.882" v="442"/>
          <ac:inkMkLst>
            <pc:docMk/>
            <pc:sldMk cId="3677221837" sldId="256"/>
            <ac:inkMk id="26" creationId="{874E24AA-56F3-CBDB-3782-691B3C9A6569}"/>
          </ac:inkMkLst>
        </pc:inkChg>
        <pc:inkChg chg="add mod">
          <ac:chgData name="Xochitl R. Martinez" userId="4efca97b-874a-4a71-9434-9f97443d9ffb" providerId="ADAL" clId="{C4FBD390-356A-F24B-B1BF-363FAE81F385}" dt="2023-12-03T23:34:07.882" v="442"/>
          <ac:inkMkLst>
            <pc:docMk/>
            <pc:sldMk cId="3677221837" sldId="256"/>
            <ac:inkMk id="27" creationId="{DB5F1E8A-8F4C-4B22-F415-D3C7D54E6B67}"/>
          </ac:inkMkLst>
        </pc:inkChg>
        <pc:cxnChg chg="add mod">
          <ac:chgData name="Xochitl R. Martinez" userId="4efca97b-874a-4a71-9434-9f97443d9ffb" providerId="ADAL" clId="{C4FBD390-356A-F24B-B1BF-363FAE81F385}" dt="2023-12-03T23:34:44.410" v="448" actId="692"/>
          <ac:cxnSpMkLst>
            <pc:docMk/>
            <pc:sldMk cId="3677221837" sldId="256"/>
            <ac:cxnSpMk id="8" creationId="{F80D951A-1C81-6508-67DD-31188EC2E585}"/>
          </ac:cxnSpMkLst>
        </pc:cxnChg>
        <pc:cxnChg chg="add mod">
          <ac:chgData name="Xochitl R. Martinez" userId="4efca97b-874a-4a71-9434-9f97443d9ffb" providerId="ADAL" clId="{C4FBD390-356A-F24B-B1BF-363FAE81F385}" dt="2023-12-03T23:34:53.089" v="454" actId="692"/>
          <ac:cxnSpMkLst>
            <pc:docMk/>
            <pc:sldMk cId="3677221837" sldId="256"/>
            <ac:cxnSpMk id="16" creationId="{DD447FF9-ACBF-B729-8316-18B84B2B8ABB}"/>
          </ac:cxnSpMkLst>
        </pc:cxnChg>
      </pc:sldChg>
      <pc:sldChg chg="addSp modSp new del mod setBg">
        <pc:chgData name="Xochitl R. Martinez" userId="4efca97b-874a-4a71-9434-9f97443d9ffb" providerId="ADAL" clId="{C4FBD390-356A-F24B-B1BF-363FAE81F385}" dt="2023-12-03T23:12:29.062" v="249" actId="2696"/>
        <pc:sldMkLst>
          <pc:docMk/>
          <pc:sldMk cId="2612609846" sldId="257"/>
        </pc:sldMkLst>
        <pc:spChg chg="mo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2" creationId="{CCD7542F-883B-244F-197A-F6485642E32B}"/>
          </ac:spMkLst>
        </pc:spChg>
        <pc:spChg chg="mo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3" creationId="{F377BEF2-C08D-351D-6A0C-0BA583ABB7D2}"/>
          </ac:spMkLst>
        </pc:spChg>
        <pc:spChg chg="add">
          <ac:chgData name="Xochitl R. Martinez" userId="4efca97b-874a-4a71-9434-9f97443d9ffb" providerId="ADAL" clId="{C4FBD390-356A-F24B-B1BF-363FAE81F385}" dt="2023-12-03T23:11:13.902" v="245" actId="26606"/>
          <ac:spMkLst>
            <pc:docMk/>
            <pc:sldMk cId="2612609846" sldId="257"/>
            <ac:spMk id="8" creationId="{1BB867FF-FC45-48F7-8104-F89BE54909F1}"/>
          </ac:spMkLst>
        </pc:spChg>
        <pc:spChg chg="add mod">
          <ac:chgData name="Xochitl R. Martinez" userId="4efca97b-874a-4a71-9434-9f97443d9ffb" providerId="ADAL" clId="{C4FBD390-356A-F24B-B1BF-363FAE81F385}" dt="2023-12-03T23:12:02.797" v="248" actId="207"/>
          <ac:spMkLst>
            <pc:docMk/>
            <pc:sldMk cId="2612609846" sldId="257"/>
            <ac:spMk id="10" creationId="{8BB56887-D0D5-4F0C-9E19-7247EB83C8B7}"/>
          </ac:spMkLst>
        </pc:spChg>
        <pc:spChg chg="add mod">
          <ac:chgData name="Xochitl R. Martinez" userId="4efca97b-874a-4a71-9434-9f97443d9ffb" providerId="ADAL" clId="{C4FBD390-356A-F24B-B1BF-363FAE81F385}" dt="2023-12-03T23:11:53.584" v="247" actId="208"/>
          <ac:spMkLst>
            <pc:docMk/>
            <pc:sldMk cId="2612609846" sldId="257"/>
            <ac:spMk id="12" creationId="{081E4A58-353D-44AE-B2FC-2A74E2E400F7}"/>
          </ac:spMkLst>
        </pc:spChg>
      </pc:sldChg>
      <pc:sldChg chg="addSp modSp new mod setBg">
        <pc:chgData name="Xochitl R. Martinez" userId="4efca97b-874a-4a71-9434-9f97443d9ffb" providerId="ADAL" clId="{C4FBD390-356A-F24B-B1BF-363FAE81F385}" dt="2023-12-04T21:29:00.643" v="904" actId="20577"/>
        <pc:sldMkLst>
          <pc:docMk/>
          <pc:sldMk cId="2706680078" sldId="257"/>
        </pc:sldMkLst>
        <pc:spChg chg="mod">
          <ac:chgData name="Xochitl R. Martinez" userId="4efca97b-874a-4a71-9434-9f97443d9ffb" providerId="ADAL" clId="{C4FBD390-356A-F24B-B1BF-363FAE81F385}" dt="2023-12-04T06:39:54.127" v="664" actId="122"/>
          <ac:spMkLst>
            <pc:docMk/>
            <pc:sldMk cId="2706680078" sldId="257"/>
            <ac:spMk id="2" creationId="{075830B2-E8F2-4186-F764-A9983E3FB82B}"/>
          </ac:spMkLst>
        </pc:spChg>
        <pc:spChg chg="mod">
          <ac:chgData name="Xochitl R. Martinez" userId="4efca97b-874a-4a71-9434-9f97443d9ffb" providerId="ADAL" clId="{C4FBD390-356A-F24B-B1BF-363FAE81F385}" dt="2023-12-04T06:39:35.526" v="661" actId="14100"/>
          <ac:spMkLst>
            <pc:docMk/>
            <pc:sldMk cId="2706680078" sldId="257"/>
            <ac:spMk id="3" creationId="{9857BAF1-EA4B-2839-5382-AE1BAA5DCC95}"/>
          </ac:spMkLst>
        </pc:spChg>
        <pc:spChg chg="mod">
          <ac:chgData name="Xochitl R. Martinez" userId="4efca97b-874a-4a71-9434-9f97443d9ffb" providerId="ADAL" clId="{C4FBD390-356A-F24B-B1BF-363FAE81F385}" dt="2023-12-04T21:29:00.643" v="904" actId="20577"/>
          <ac:spMkLst>
            <pc:docMk/>
            <pc:sldMk cId="2706680078" sldId="257"/>
            <ac:spMk id="4" creationId="{E13E2762-61CE-B529-6EFF-A63368ED6775}"/>
          </ac:spMkLst>
        </pc:spChg>
        <pc:spChg chg="add">
          <ac:chgData name="Xochitl R. Martinez" userId="4efca97b-874a-4a71-9434-9f97443d9ffb" providerId="ADAL" clId="{C4FBD390-356A-F24B-B1BF-363FAE81F385}" dt="2023-12-03T23:19:27.739" v="279" actId="26606"/>
          <ac:spMkLst>
            <pc:docMk/>
            <pc:sldMk cId="2706680078" sldId="257"/>
            <ac:spMk id="9" creationId="{8CA06CD6-90CA-4C45-856C-6771339E1E22}"/>
          </ac:spMkLst>
        </pc:spChg>
        <pc:cxnChg chg="add">
          <ac:chgData name="Xochitl R. Martinez" userId="4efca97b-874a-4a71-9434-9f97443d9ffb" providerId="ADAL" clId="{C4FBD390-356A-F24B-B1BF-363FAE81F385}" dt="2023-12-03T23:19:27.739" v="279" actId="26606"/>
          <ac:cxnSpMkLst>
            <pc:docMk/>
            <pc:sldMk cId="2706680078" sldId="257"/>
            <ac:cxnSpMk id="11" creationId="{5021601D-2758-4B15-A31C-FDA184C51B3A}"/>
          </ac:cxnSpMkLst>
        </pc:cxnChg>
      </pc:sldChg>
      <pc:sldChg chg="addSp delSp modSp new mod setBg">
        <pc:chgData name="Xochitl R. Martinez" userId="4efca97b-874a-4a71-9434-9f97443d9ffb" providerId="ADAL" clId="{C4FBD390-356A-F24B-B1BF-363FAE81F385}" dt="2023-12-05T04:46:09.242" v="1825" actId="166"/>
        <pc:sldMkLst>
          <pc:docMk/>
          <pc:sldMk cId="3823569632" sldId="258"/>
        </pc:sldMkLst>
        <pc:spChg chg="add del mod">
          <ac:chgData name="Xochitl R. Martinez" userId="4efca97b-874a-4a71-9434-9f97443d9ffb" providerId="ADAL" clId="{C4FBD390-356A-F24B-B1BF-363FAE81F385}" dt="2023-12-05T02:15:04.134" v="1506" actId="478"/>
          <ac:spMkLst>
            <pc:docMk/>
            <pc:sldMk cId="3823569632" sldId="258"/>
            <ac:spMk id="2" creationId="{0E28083B-C794-9BE5-821E-34F21E086D97}"/>
          </ac:spMkLst>
        </pc:spChg>
        <pc:spChg chg="del">
          <ac:chgData name="Xochitl R. Martinez" userId="4efca97b-874a-4a71-9434-9f97443d9ffb" providerId="ADAL" clId="{C4FBD390-356A-F24B-B1BF-363FAE81F385}" dt="2023-12-04T06:40:30.562" v="667" actId="478"/>
          <ac:spMkLst>
            <pc:docMk/>
            <pc:sldMk cId="3823569632" sldId="258"/>
            <ac:spMk id="2" creationId="{6938E81B-40E5-1D12-9C5D-CE2814493767}"/>
          </ac:spMkLst>
        </pc:spChg>
        <pc:spChg chg="del">
          <ac:chgData name="Xochitl R. Martinez" userId="4efca97b-874a-4a71-9434-9f97443d9ffb" providerId="ADAL" clId="{C4FBD390-356A-F24B-B1BF-363FAE81F385}" dt="2023-12-04T06:40:32.516" v="668" actId="478"/>
          <ac:spMkLst>
            <pc:docMk/>
            <pc:sldMk cId="3823569632" sldId="258"/>
            <ac:spMk id="3" creationId="{2B9D38E6-5538-244A-6C35-21D367CEA188}"/>
          </ac:spMkLst>
        </pc:spChg>
        <pc:spChg chg="add del mod">
          <ac:chgData name="Xochitl R. Martinez" userId="4efca97b-874a-4a71-9434-9f97443d9ffb" providerId="ADAL" clId="{C4FBD390-356A-F24B-B1BF-363FAE81F385}" dt="2023-12-05T04:41:24.533" v="1658" actId="478"/>
          <ac:spMkLst>
            <pc:docMk/>
            <pc:sldMk cId="3823569632" sldId="258"/>
            <ac:spMk id="3" creationId="{ADD0559D-82FA-9366-598F-8D7365EA7E4C}"/>
          </ac:spMkLst>
        </pc:spChg>
        <pc:spChg chg="del">
          <ac:chgData name="Xochitl R. Martinez" userId="4efca97b-874a-4a71-9434-9f97443d9ffb" providerId="ADAL" clId="{C4FBD390-356A-F24B-B1BF-363FAE81F385}" dt="2023-12-04T06:40:34.596" v="669" actId="478"/>
          <ac:spMkLst>
            <pc:docMk/>
            <pc:sldMk cId="3823569632" sldId="258"/>
            <ac:spMk id="4" creationId="{2B101A28-302F-FF5F-CAA9-4FA3F06141FC}"/>
          </ac:spMkLst>
        </pc:spChg>
        <pc:spChg chg="add del mod">
          <ac:chgData name="Xochitl R. Martinez" userId="4efca97b-874a-4a71-9434-9f97443d9ffb" providerId="ADAL" clId="{C4FBD390-356A-F24B-B1BF-363FAE81F385}" dt="2023-12-05T04:41:26.743" v="1659" actId="478"/>
          <ac:spMkLst>
            <pc:docMk/>
            <pc:sldMk cId="3823569632" sldId="258"/>
            <ac:spMk id="4" creationId="{9B374EAD-FCFC-EDB5-8F16-4085483683B8}"/>
          </ac:spMkLst>
        </pc:spChg>
        <pc:spChg chg="add del mod">
          <ac:chgData name="Xochitl R. Martinez" userId="4efca97b-874a-4a71-9434-9f97443d9ffb" providerId="ADAL" clId="{C4FBD390-356A-F24B-B1BF-363FAE81F385}" dt="2023-12-04T22:13:09.869" v="1241" actId="1076"/>
          <ac:spMkLst>
            <pc:docMk/>
            <pc:sldMk cId="3823569632" sldId="258"/>
            <ac:spMk id="5" creationId="{FAA60B5B-75EB-0A2F-3573-E86B82FBAAF1}"/>
          </ac:spMkLst>
        </pc:spChg>
        <pc:spChg chg="add del mod">
          <ac:chgData name="Xochitl R. Martinez" userId="4efca97b-874a-4a71-9434-9f97443d9ffb" providerId="ADAL" clId="{C4FBD390-356A-F24B-B1BF-363FAE81F385}" dt="2023-12-04T06:44:41.485" v="833" actId="26606"/>
          <ac:spMkLst>
            <pc:docMk/>
            <pc:sldMk cId="3823569632" sldId="258"/>
            <ac:spMk id="6" creationId="{47D82BAD-3335-4F85-6947-C0ED92D70CC7}"/>
          </ac:spMkLst>
        </pc:spChg>
        <pc:spChg chg="add del mod">
          <ac:chgData name="Xochitl R. Martinez" userId="4efca97b-874a-4a71-9434-9f97443d9ffb" providerId="ADAL" clId="{C4FBD390-356A-F24B-B1BF-363FAE81F385}" dt="2023-12-05T04:41:21.569" v="1656" actId="478"/>
          <ac:spMkLst>
            <pc:docMk/>
            <pc:sldMk cId="3823569632" sldId="258"/>
            <ac:spMk id="6" creationId="{DDF7E774-5B31-7DE7-C42D-A9088AB651CE}"/>
          </ac:spMkLst>
        </pc:spChg>
        <pc:spChg chg="add del mod">
          <ac:chgData name="Xochitl R. Martinez" userId="4efca97b-874a-4a71-9434-9f97443d9ffb" providerId="ADAL" clId="{C4FBD390-356A-F24B-B1BF-363FAE81F385}" dt="2023-12-05T04:41:20.437" v="1655" actId="478"/>
          <ac:spMkLst>
            <pc:docMk/>
            <pc:sldMk cId="3823569632" sldId="258"/>
            <ac:spMk id="7" creationId="{BB0702C7-42A6-B117-0674-3AA06BD25FB1}"/>
          </ac:spMkLst>
        </pc:spChg>
        <pc:spChg chg="add del mod">
          <ac:chgData name="Xochitl R. Martinez" userId="4efca97b-874a-4a71-9434-9f97443d9ffb" providerId="ADAL" clId="{C4FBD390-356A-F24B-B1BF-363FAE81F385}" dt="2023-12-05T04:41:18.725" v="1654" actId="478"/>
          <ac:spMkLst>
            <pc:docMk/>
            <pc:sldMk cId="3823569632" sldId="258"/>
            <ac:spMk id="9" creationId="{427C2368-2E6E-E035-D03A-FCA7878C110B}"/>
          </ac:spMkLst>
        </pc:spChg>
        <pc:spChg chg="add del mod">
          <ac:chgData name="Xochitl R. Martinez" userId="4efca97b-874a-4a71-9434-9f97443d9ffb" providerId="ADAL" clId="{C4FBD390-356A-F24B-B1BF-363FAE81F385}" dt="2023-12-05T04:41:17.336" v="1653" actId="478"/>
          <ac:spMkLst>
            <pc:docMk/>
            <pc:sldMk cId="3823569632" sldId="258"/>
            <ac:spMk id="10" creationId="{6DC88551-558C-E9AE-C609-4B23A462F7B9}"/>
          </ac:spMkLst>
        </pc:spChg>
        <pc:spChg chg="add">
          <ac:chgData name="Xochitl R. Martinez" userId="4efca97b-874a-4a71-9434-9f97443d9ffb" providerId="ADAL" clId="{C4FBD390-356A-F24B-B1BF-363FAE81F385}" dt="2023-12-04T06:44:41.485" v="833" actId="26606"/>
          <ac:spMkLst>
            <pc:docMk/>
            <pc:sldMk cId="3823569632" sldId="258"/>
            <ac:spMk id="12" creationId="{9DBC8166-481C-4473-95F5-9A5B9073B7F1}"/>
          </ac:spMkLst>
        </pc:spChg>
        <pc:spChg chg="add mod">
          <ac:chgData name="Xochitl R. Martinez" userId="4efca97b-874a-4a71-9434-9f97443d9ffb" providerId="ADAL" clId="{C4FBD390-356A-F24B-B1BF-363FAE81F385}" dt="2023-12-04T06:45:00.250" v="834" actId="207"/>
          <ac:spMkLst>
            <pc:docMk/>
            <pc:sldMk cId="3823569632" sldId="258"/>
            <ac:spMk id="14" creationId="{A5A5CE6E-90AF-4D43-A014-1F9EC83EB93D}"/>
          </ac:spMkLst>
        </pc:spChg>
        <pc:graphicFrameChg chg="add mod modGraphic">
          <ac:chgData name="Xochitl R. Martinez" userId="4efca97b-874a-4a71-9434-9f97443d9ffb" providerId="ADAL" clId="{C4FBD390-356A-F24B-B1BF-363FAE81F385}" dt="2023-12-05T04:46:09.242" v="1825" actId="166"/>
          <ac:graphicFrameMkLst>
            <pc:docMk/>
            <pc:sldMk cId="3823569632" sldId="258"/>
            <ac:graphicFrameMk id="8" creationId="{1A5B837F-4066-F3D5-2115-6E9F16CA15D9}"/>
          </ac:graphicFrameMkLst>
        </pc:graphicFrameChg>
      </pc:sldChg>
      <pc:sldChg chg="addSp delSp modSp new mod setBg">
        <pc:chgData name="Xochitl R. Martinez" userId="4efca97b-874a-4a71-9434-9f97443d9ffb" providerId="ADAL" clId="{C4FBD390-356A-F24B-B1BF-363FAE81F385}" dt="2023-12-04T22:13:29.641" v="1245" actId="14100"/>
        <pc:sldMkLst>
          <pc:docMk/>
          <pc:sldMk cId="1501353312" sldId="259"/>
        </pc:sldMkLst>
        <pc:spChg chg="add del mod">
          <ac:chgData name="Xochitl R. Martinez" userId="4efca97b-874a-4a71-9434-9f97443d9ffb" providerId="ADAL" clId="{C4FBD390-356A-F24B-B1BF-363FAE81F385}" dt="2023-12-04T22:13:22.048" v="1243" actId="14100"/>
          <ac:spMkLst>
            <pc:docMk/>
            <pc:sldMk cId="1501353312" sldId="259"/>
            <ac:spMk id="2" creationId="{7F0AA28A-1097-810A-9A25-0ED483165198}"/>
          </ac:spMkLst>
        </pc:spChg>
        <pc:spChg chg="add mod">
          <ac:chgData name="Xochitl R. Martinez" userId="4efca97b-874a-4a71-9434-9f97443d9ffb" providerId="ADAL" clId="{C4FBD390-356A-F24B-B1BF-363FAE81F385}" dt="2023-12-04T22:09:42.573" v="1167" actId="255"/>
          <ac:spMkLst>
            <pc:docMk/>
            <pc:sldMk cId="1501353312" sldId="259"/>
            <ac:spMk id="3" creationId="{0262EEAB-DCAD-197F-99A6-DABB61AC1673}"/>
          </ac:spMkLst>
        </pc:spChg>
        <pc:spChg chg="add mod">
          <ac:chgData name="Xochitl R. Martinez" userId="4efca97b-874a-4a71-9434-9f97443d9ffb" providerId="ADAL" clId="{C4FBD390-356A-F24B-B1BF-363FAE81F385}" dt="2023-12-04T22:13:29.641" v="1245" actId="14100"/>
          <ac:spMkLst>
            <pc:docMk/>
            <pc:sldMk cId="1501353312" sldId="259"/>
            <ac:spMk id="4" creationId="{338DE768-5A98-1211-9156-FD80713573DD}"/>
          </ac:spMkLst>
        </pc:spChg>
        <pc:spChg chg="add mod">
          <ac:chgData name="Xochitl R. Martinez" userId="4efca97b-874a-4a71-9434-9f97443d9ffb" providerId="ADAL" clId="{C4FBD390-356A-F24B-B1BF-363FAE81F385}" dt="2023-12-04T22:09:46.661" v="1168" actId="255"/>
          <ac:spMkLst>
            <pc:docMk/>
            <pc:sldMk cId="1501353312" sldId="259"/>
            <ac:spMk id="5" creationId="{82C819F0-A053-B692-FFF5-395061275481}"/>
          </ac:spMkLst>
        </pc:spChg>
        <pc:spChg chg="add mod">
          <ac:chgData name="Xochitl R. Martinez" userId="4efca97b-874a-4a71-9434-9f97443d9ffb" providerId="ADAL" clId="{C4FBD390-356A-F24B-B1BF-363FAE81F385}" dt="2023-12-04T22:09:22.556" v="1164" actId="208"/>
          <ac:spMkLst>
            <pc:docMk/>
            <pc:sldMk cId="1501353312" sldId="259"/>
            <ac:spMk id="10" creationId="{69D184B2-2226-4E31-BCCB-444330767440}"/>
          </ac:spMkLst>
        </pc:spChg>
        <pc:spChg chg="add">
          <ac:chgData name="Xochitl R. Martinez" userId="4efca97b-874a-4a71-9434-9f97443d9ffb" providerId="ADAL" clId="{C4FBD390-356A-F24B-B1BF-363FAE81F385}" dt="2023-12-04T22:08:37.846" v="1155" actId="26606"/>
          <ac:spMkLst>
            <pc:docMk/>
            <pc:sldMk cId="1501353312" sldId="259"/>
            <ac:spMk id="12" creationId="{1AC4D4E3-486A-464A-8EC8-D44881097267}"/>
          </ac:spMkLst>
        </pc:spChg>
        <pc:spChg chg="add">
          <ac:chgData name="Xochitl R. Martinez" userId="4efca97b-874a-4a71-9434-9f97443d9ffb" providerId="ADAL" clId="{C4FBD390-356A-F24B-B1BF-363FAE81F385}" dt="2023-12-04T22:08:37.846" v="1155" actId="26606"/>
          <ac:spMkLst>
            <pc:docMk/>
            <pc:sldMk cId="1501353312" sldId="259"/>
            <ac:spMk id="14" creationId="{864DE13E-58EB-4475-B79C-0D4FC651239B}"/>
          </ac:spMkLst>
        </pc:spChg>
      </pc:sldChg>
      <pc:sldChg chg="addSp delSp modSp new mod setBg">
        <pc:chgData name="Xochitl R. Martinez" userId="4efca97b-874a-4a71-9434-9f97443d9ffb" providerId="ADAL" clId="{C4FBD390-356A-F24B-B1BF-363FAE81F385}" dt="2023-12-05T15:48:02.052" v="1829" actId="1076"/>
        <pc:sldMkLst>
          <pc:docMk/>
          <pc:sldMk cId="1130445123" sldId="260"/>
        </pc:sldMkLst>
        <pc:spChg chg="add mod">
          <ac:chgData name="Xochitl R. Martinez" userId="4efca97b-874a-4a71-9434-9f97443d9ffb" providerId="ADAL" clId="{C4FBD390-356A-F24B-B1BF-363FAE81F385}" dt="2023-12-04T23:13:48.182" v="1489" actId="1076"/>
          <ac:spMkLst>
            <pc:docMk/>
            <pc:sldMk cId="1130445123" sldId="260"/>
            <ac:spMk id="2" creationId="{20E25BBD-6AEE-C625-38FD-DB9B840D7C91}"/>
          </ac:spMkLst>
        </pc:spChg>
        <pc:spChg chg="add mod">
          <ac:chgData name="Xochitl R. Martinez" userId="4efca97b-874a-4a71-9434-9f97443d9ffb" providerId="ADAL" clId="{C4FBD390-356A-F24B-B1BF-363FAE81F385}" dt="2023-12-04T23:14:14.503" v="1495" actId="1076"/>
          <ac:spMkLst>
            <pc:docMk/>
            <pc:sldMk cId="1130445123" sldId="260"/>
            <ac:spMk id="4" creationId="{33A6D8EA-EFB4-A274-370F-2BE4A69B43F2}"/>
          </ac:spMkLst>
        </pc:spChg>
        <pc:spChg chg="add del mod">
          <ac:chgData name="Xochitl R. Martinez" userId="4efca97b-874a-4a71-9434-9f97443d9ffb" providerId="ADAL" clId="{C4FBD390-356A-F24B-B1BF-363FAE81F385}" dt="2023-12-04T22:13:54.137" v="1249" actId="478"/>
          <ac:spMkLst>
            <pc:docMk/>
            <pc:sldMk cId="1130445123" sldId="260"/>
            <ac:spMk id="4" creationId="{377466FA-E0CD-CB15-33A8-E90472A67488}"/>
          </ac:spMkLst>
        </pc:spChg>
        <pc:spChg chg="add del mod">
          <ac:chgData name="Xochitl R. Martinez" userId="4efca97b-874a-4a71-9434-9f97443d9ffb" providerId="ADAL" clId="{C4FBD390-356A-F24B-B1BF-363FAE81F385}" dt="2023-12-04T22:21:12.920" v="1362" actId="478"/>
          <ac:spMkLst>
            <pc:docMk/>
            <pc:sldMk cId="1130445123" sldId="260"/>
            <ac:spMk id="8" creationId="{5D0FB14F-4E32-6C10-A521-B63297969D13}"/>
          </ac:spMkLst>
        </pc:spChg>
        <pc:spChg chg="add del mod">
          <ac:chgData name="Xochitl R. Martinez" userId="4efca97b-874a-4a71-9434-9f97443d9ffb" providerId="ADAL" clId="{C4FBD390-356A-F24B-B1BF-363FAE81F385}" dt="2023-12-04T22:18:00.640" v="1324" actId="478"/>
          <ac:spMkLst>
            <pc:docMk/>
            <pc:sldMk cId="1130445123" sldId="260"/>
            <ac:spMk id="9" creationId="{91E28646-2519-27F6-DA85-3A24FEBE3B61}"/>
          </ac:spMkLst>
        </pc:spChg>
        <pc:spChg chg="add del mod">
          <ac:chgData name="Xochitl R. Martinez" userId="4efca97b-874a-4a71-9434-9f97443d9ffb" providerId="ADAL" clId="{C4FBD390-356A-F24B-B1BF-363FAE81F385}" dt="2023-12-04T22:17:36.786" v="1315" actId="478"/>
          <ac:spMkLst>
            <pc:docMk/>
            <pc:sldMk cId="1130445123" sldId="260"/>
            <ac:spMk id="10" creationId="{9A537478-93E6-FF18-9C93-3F90A78CFA05}"/>
          </ac:spMkLst>
        </pc:spChg>
        <pc:spChg chg="add del mod">
          <ac:chgData name="Xochitl R. Martinez" userId="4efca97b-874a-4a71-9434-9f97443d9ffb" providerId="ADAL" clId="{C4FBD390-356A-F24B-B1BF-363FAE81F385}" dt="2023-12-04T22:21:08.207" v="1359" actId="478"/>
          <ac:spMkLst>
            <pc:docMk/>
            <pc:sldMk cId="1130445123" sldId="260"/>
            <ac:spMk id="11" creationId="{C2C2ABDF-60D2-C36A-76C4-32A95C924969}"/>
          </ac:spMkLst>
        </pc:spChg>
        <pc:spChg chg="add del">
          <ac:chgData name="Xochitl R. Martinez" userId="4efca97b-874a-4a71-9434-9f97443d9ffb" providerId="ADAL" clId="{C4FBD390-356A-F24B-B1BF-363FAE81F385}" dt="2023-12-04T22:14:58.072" v="1272" actId="26606"/>
          <ac:spMkLst>
            <pc:docMk/>
            <pc:sldMk cId="1130445123" sldId="260"/>
            <ac:spMk id="13" creationId="{04812C46-200A-4DEB-A05E-3ED6C68C2387}"/>
          </ac:spMkLst>
        </pc:spChg>
        <pc:spChg chg="add del">
          <ac:chgData name="Xochitl R. Martinez" userId="4efca97b-874a-4a71-9434-9f97443d9ffb" providerId="ADAL" clId="{C4FBD390-356A-F24B-B1BF-363FAE81F385}" dt="2023-12-04T22:14:58.072" v="1272" actId="26606"/>
          <ac:spMkLst>
            <pc:docMk/>
            <pc:sldMk cId="1130445123" sldId="260"/>
            <ac:spMk id="15" creationId="{D1EA859B-E555-4109-94F3-6700E046E008}"/>
          </ac:spMkLst>
        </pc:spChg>
        <pc:spChg chg="add mod">
          <ac:chgData name="Xochitl R. Martinez" userId="4efca97b-874a-4a71-9434-9f97443d9ffb" providerId="ADAL" clId="{C4FBD390-356A-F24B-B1BF-363FAE81F385}" dt="2023-12-04T23:12:05.950" v="1477" actId="20577"/>
          <ac:spMkLst>
            <pc:docMk/>
            <pc:sldMk cId="1130445123" sldId="260"/>
            <ac:spMk id="18" creationId="{F91A4742-5E63-7118-E684-87D7D8A7723E}"/>
          </ac:spMkLst>
        </pc:spChg>
        <pc:spChg chg="add del mod">
          <ac:chgData name="Xochitl R. Martinez" userId="4efca97b-874a-4a71-9434-9f97443d9ffb" providerId="ADAL" clId="{C4FBD390-356A-F24B-B1BF-363FAE81F385}" dt="2023-12-04T22:31:08.091" v="1464" actId="478"/>
          <ac:spMkLst>
            <pc:docMk/>
            <pc:sldMk cId="1130445123" sldId="260"/>
            <ac:spMk id="19" creationId="{5142CB1F-213F-46A4-7A24-308BE207BF76}"/>
          </ac:spMkLst>
        </pc:spChg>
        <pc:picChg chg="add mod">
          <ac:chgData name="Xochitl R. Martinez" userId="4efca97b-874a-4a71-9434-9f97443d9ffb" providerId="ADAL" clId="{C4FBD390-356A-F24B-B1BF-363FAE81F385}" dt="2023-12-04T23:13:57.470" v="1493" actId="571"/>
          <ac:picMkLst>
            <pc:docMk/>
            <pc:sldMk cId="1130445123" sldId="260"/>
            <ac:picMk id="3" creationId="{0B7DAFFE-0144-5A35-83D5-1CB6A66E453F}"/>
          </ac:picMkLst>
        </pc:picChg>
        <pc:picChg chg="add del mod modCrop">
          <ac:chgData name="Xochitl R. Martinez" userId="4efca97b-874a-4a71-9434-9f97443d9ffb" providerId="ADAL" clId="{C4FBD390-356A-F24B-B1BF-363FAE81F385}" dt="2023-12-04T22:21:09.809" v="1361" actId="478"/>
          <ac:picMkLst>
            <pc:docMk/>
            <pc:sldMk cId="1130445123" sldId="260"/>
            <ac:picMk id="3" creationId="{12D464FB-0FB2-4CEB-0C02-6D4D9A7E96C3}"/>
          </ac:picMkLst>
        </pc:picChg>
        <pc:picChg chg="mod">
          <ac:chgData name="Xochitl R. Martinez" userId="4efca97b-874a-4a71-9434-9f97443d9ffb" providerId="ADAL" clId="{C4FBD390-356A-F24B-B1BF-363FAE81F385}" dt="2023-12-05T15:47:54.930" v="1827" actId="14100"/>
          <ac:picMkLst>
            <pc:docMk/>
            <pc:sldMk cId="1130445123" sldId="260"/>
            <ac:picMk id="3" creationId="{157A7E38-4F4A-7546-C6EE-8552DC309976}"/>
          </ac:picMkLst>
        </pc:picChg>
        <pc:picChg chg="add del mod">
          <ac:chgData name="Xochitl R. Martinez" userId="4efca97b-874a-4a71-9434-9f97443d9ffb" providerId="ADAL" clId="{C4FBD390-356A-F24B-B1BF-363FAE81F385}" dt="2023-12-04T22:14:17.172" v="1262"/>
          <ac:picMkLst>
            <pc:docMk/>
            <pc:sldMk cId="1130445123" sldId="260"/>
            <ac:picMk id="6" creationId="{FB3680CA-BF2B-76B1-4058-171082BD5699}"/>
          </ac:picMkLst>
        </pc:picChg>
        <pc:picChg chg="add mod modCrop">
          <ac:chgData name="Xochitl R. Martinez" userId="4efca97b-874a-4a71-9434-9f97443d9ffb" providerId="ADAL" clId="{C4FBD390-356A-F24B-B1BF-363FAE81F385}" dt="2023-12-05T15:48:02.052" v="1829" actId="1076"/>
          <ac:picMkLst>
            <pc:docMk/>
            <pc:sldMk cId="1130445123" sldId="260"/>
            <ac:picMk id="14" creationId="{5A6FE815-9AD8-9FFD-AFEE-389E1C107934}"/>
          </ac:picMkLst>
        </pc:picChg>
        <pc:picChg chg="add mod">
          <ac:chgData name="Xochitl R. Martinez" userId="4efca97b-874a-4a71-9434-9f97443d9ffb" providerId="ADAL" clId="{C4FBD390-356A-F24B-B1BF-363FAE81F385}" dt="2023-12-04T22:23:59.475" v="1379" actId="14100"/>
          <ac:picMkLst>
            <pc:docMk/>
            <pc:sldMk cId="1130445123" sldId="260"/>
            <ac:picMk id="17" creationId="{5A64530C-9F17-1EF4-031C-B2DEA6B5A20B}"/>
          </ac:picMkLst>
        </pc:picChg>
      </pc:sldChg>
      <pc:sldChg chg="addSp delSp modSp new mod">
        <pc:chgData name="Xochitl R. Martinez" userId="4efca97b-874a-4a71-9434-9f97443d9ffb" providerId="ADAL" clId="{C4FBD390-356A-F24B-B1BF-363FAE81F385}" dt="2023-12-05T16:14:12.615" v="2044" actId="1076"/>
        <pc:sldMkLst>
          <pc:docMk/>
          <pc:sldMk cId="813357974" sldId="261"/>
        </pc:sldMkLst>
        <pc:spChg chg="add mod">
          <ac:chgData name="Xochitl R. Martinez" userId="4efca97b-874a-4a71-9434-9f97443d9ffb" providerId="ADAL" clId="{C4FBD390-356A-F24B-B1BF-363FAE81F385}" dt="2023-12-05T16:06:55.629" v="1911" actId="1076"/>
          <ac:spMkLst>
            <pc:docMk/>
            <pc:sldMk cId="813357974" sldId="261"/>
            <ac:spMk id="2" creationId="{A1C46EF6-70AD-B6C8-380D-80E99817A174}"/>
          </ac:spMkLst>
        </pc:spChg>
        <pc:spChg chg="add mod">
          <ac:chgData name="Xochitl R. Martinez" userId="4efca97b-874a-4a71-9434-9f97443d9ffb" providerId="ADAL" clId="{C4FBD390-356A-F24B-B1BF-363FAE81F385}" dt="2023-12-05T16:12:56.027" v="2029" actId="1076"/>
          <ac:spMkLst>
            <pc:docMk/>
            <pc:sldMk cId="813357974" sldId="261"/>
            <ac:spMk id="3" creationId="{F96FF5EB-A203-CABE-7B81-8A2EA5D5F1F2}"/>
          </ac:spMkLst>
        </pc:spChg>
        <pc:spChg chg="add mod">
          <ac:chgData name="Xochitl R. Martinez" userId="4efca97b-874a-4a71-9434-9f97443d9ffb" providerId="ADAL" clId="{C4FBD390-356A-F24B-B1BF-363FAE81F385}" dt="2023-12-05T16:14:12.615" v="2044" actId="1076"/>
          <ac:spMkLst>
            <pc:docMk/>
            <pc:sldMk cId="813357974" sldId="261"/>
            <ac:spMk id="4" creationId="{756DEB57-7CF7-1784-41BE-5B392D98A0C0}"/>
          </ac:spMkLst>
        </pc:spChg>
        <pc:spChg chg="add mod">
          <ac:chgData name="Xochitl R. Martinez" userId="4efca97b-874a-4a71-9434-9f97443d9ffb" providerId="ADAL" clId="{C4FBD390-356A-F24B-B1BF-363FAE81F385}" dt="2023-12-05T16:12:50.113" v="2028" actId="1076"/>
          <ac:spMkLst>
            <pc:docMk/>
            <pc:sldMk cId="813357974" sldId="261"/>
            <ac:spMk id="10" creationId="{9C3CE90A-981F-B83E-0898-436865242532}"/>
          </ac:spMkLst>
        </pc:spChg>
        <pc:spChg chg="add mod">
          <ac:chgData name="Xochitl R. Martinez" userId="4efca97b-874a-4a71-9434-9f97443d9ffb" providerId="ADAL" clId="{C4FBD390-356A-F24B-B1BF-363FAE81F385}" dt="2023-12-05T16:14:08.353" v="2043" actId="1076"/>
          <ac:spMkLst>
            <pc:docMk/>
            <pc:sldMk cId="813357974" sldId="261"/>
            <ac:spMk id="11" creationId="{0C4CCB83-CF88-310A-0F4F-A38C8FF90949}"/>
          </ac:spMkLst>
        </pc:spChg>
        <pc:picChg chg="del">
          <ac:chgData name="Xochitl R. Martinez" userId="4efca97b-874a-4a71-9434-9f97443d9ffb" providerId="ADAL" clId="{C4FBD390-356A-F24B-B1BF-363FAE81F385}" dt="2023-12-05T16:10:36.937" v="1986" actId="478"/>
          <ac:picMkLst>
            <pc:docMk/>
            <pc:sldMk cId="813357974" sldId="261"/>
            <ac:picMk id="5" creationId="{7AD04774-EAE6-5B4F-4480-A59250BCB86C}"/>
          </ac:picMkLst>
        </pc:picChg>
        <pc:picChg chg="add mod">
          <ac:chgData name="Xochitl R. Martinez" userId="4efca97b-874a-4a71-9434-9f97443d9ffb" providerId="ADAL" clId="{C4FBD390-356A-F24B-B1BF-363FAE81F385}" dt="2023-12-05T16:11:06.983" v="1994" actId="167"/>
          <ac:picMkLst>
            <pc:docMk/>
            <pc:sldMk cId="813357974" sldId="261"/>
            <ac:picMk id="7" creationId="{C6C438F6-B645-A0F5-546F-62D292BB2295}"/>
          </ac:picMkLst>
        </pc:picChg>
        <pc:picChg chg="add mod">
          <ac:chgData name="Xochitl R. Martinez" userId="4efca97b-874a-4a71-9434-9f97443d9ffb" providerId="ADAL" clId="{C4FBD390-356A-F24B-B1BF-363FAE81F385}" dt="2023-12-05T16:11:47.920" v="2011" actId="1076"/>
          <ac:picMkLst>
            <pc:docMk/>
            <pc:sldMk cId="813357974" sldId="261"/>
            <ac:picMk id="9" creationId="{E45B77D9-3D51-F9FC-12F8-9D67096E1AAC}"/>
          </ac:picMkLst>
        </pc:picChg>
      </pc:sldChg>
    </pc:docChg>
  </pc:docChgLst>
  <pc:docChgLst>
    <pc:chgData name="Delvis Rodriguez" userId="S::s1364310@monmouth.edu::990e6fd3-52f9-4c82-b66e-2b85ed289a75" providerId="AD" clId="Web-{F49D5CA4-3504-45F6-4B45-C148E406AD63}"/>
    <pc:docChg chg="modSld">
      <pc:chgData name="Delvis Rodriguez" userId="S::s1364310@monmouth.edu::990e6fd3-52f9-4c82-b66e-2b85ed289a75" providerId="AD" clId="Web-{F49D5CA4-3504-45F6-4B45-C148E406AD63}" dt="2023-12-05T16:30:07.248" v="11" actId="20577"/>
      <pc:docMkLst>
        <pc:docMk/>
      </pc:docMkLst>
      <pc:sldChg chg="modSp">
        <pc:chgData name="Delvis Rodriguez" userId="S::s1364310@monmouth.edu::990e6fd3-52f9-4c82-b66e-2b85ed289a75" providerId="AD" clId="Web-{F49D5CA4-3504-45F6-4B45-C148E406AD63}" dt="2023-12-05T16:30:07.248" v="11" actId="20577"/>
        <pc:sldMkLst>
          <pc:docMk/>
          <pc:sldMk cId="2706680078" sldId="257"/>
        </pc:sldMkLst>
        <pc:spChg chg="mod">
          <ac:chgData name="Delvis Rodriguez" userId="S::s1364310@monmouth.edu::990e6fd3-52f9-4c82-b66e-2b85ed289a75" providerId="AD" clId="Web-{F49D5CA4-3504-45F6-4B45-C148E406AD63}" dt="2023-12-05T16:30:07.248" v="11" actId="20577"/>
          <ac:spMkLst>
            <pc:docMk/>
            <pc:sldMk cId="2706680078" sldId="257"/>
            <ac:spMk id="4" creationId="{E13E2762-61CE-B529-6EFF-A63368ED6775}"/>
          </ac:spMkLst>
        </pc:spChg>
      </pc:sldChg>
      <pc:sldChg chg="modSp">
        <pc:chgData name="Delvis Rodriguez" userId="S::s1364310@monmouth.edu::990e6fd3-52f9-4c82-b66e-2b85ed289a75" providerId="AD" clId="Web-{F49D5CA4-3504-45F6-4B45-C148E406AD63}" dt="2023-12-05T15:59:20.237" v="0" actId="1076"/>
        <pc:sldMkLst>
          <pc:docMk/>
          <pc:sldMk cId="1130445123" sldId="260"/>
        </pc:sldMkLst>
        <pc:picChg chg="mod">
          <ac:chgData name="Delvis Rodriguez" userId="S::s1364310@monmouth.edu::990e6fd3-52f9-4c82-b66e-2b85ed289a75" providerId="AD" clId="Web-{F49D5CA4-3504-45F6-4B45-C148E406AD63}" dt="2023-12-05T15:59:20.237" v="0" actId="1076"/>
          <ac:picMkLst>
            <pc:docMk/>
            <pc:sldMk cId="1130445123" sldId="260"/>
            <ac:picMk id="3" creationId="{157A7E38-4F4A-7546-C6EE-8552DC30997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6CD65-5DEB-4613-9E0D-6B6EE09256D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49A62FE-8894-4FEB-A258-EDE2F500DA12}">
      <dgm:prSet custT="1"/>
      <dgm:spPr/>
      <dgm:t>
        <a:bodyPr/>
        <a:lstStyle/>
        <a:p>
          <a:pPr rtl="0"/>
          <a:r>
            <a:rPr lang="en-US" sz="1800"/>
            <a:t>Delvis:</a:t>
          </a:r>
          <a:r>
            <a:rPr lang="en-US" sz="1800">
              <a:latin typeface="Calibri Light" panose="020F0302020204030204"/>
            </a:rPr>
            <a:t> </a:t>
          </a:r>
          <a:endParaRPr lang="en-US" sz="1800"/>
        </a:p>
      </dgm:t>
    </dgm:pt>
    <dgm:pt modelId="{4AADB504-95A8-481E-A6F7-F898B03975F8}" type="parTrans" cxnId="{20BD7A79-1D2C-480B-85E4-2EE449CDA511}">
      <dgm:prSet/>
      <dgm:spPr/>
      <dgm:t>
        <a:bodyPr/>
        <a:lstStyle/>
        <a:p>
          <a:endParaRPr lang="en-US"/>
        </a:p>
      </dgm:t>
    </dgm:pt>
    <dgm:pt modelId="{3CADE273-DB47-4378-8AAF-C085D7F8B266}" type="sibTrans" cxnId="{20BD7A79-1D2C-480B-85E4-2EE449CDA511}">
      <dgm:prSet/>
      <dgm:spPr/>
      <dgm:t>
        <a:bodyPr/>
        <a:lstStyle/>
        <a:p>
          <a:endParaRPr lang="en-US"/>
        </a:p>
      </dgm:t>
    </dgm:pt>
    <dgm:pt modelId="{02731F2B-0BCC-4742-83D1-365C4DE71541}">
      <dgm:prSet custT="1"/>
      <dgm:spPr/>
      <dgm:t>
        <a:bodyPr/>
        <a:lstStyle/>
        <a:p>
          <a:pPr rtl="0"/>
          <a:r>
            <a:rPr lang="en-US" sz="1600" b="0">
              <a:latin typeface="+mn-lt"/>
            </a:rPr>
            <a:t>Block code</a:t>
          </a:r>
        </a:p>
      </dgm:t>
    </dgm:pt>
    <dgm:pt modelId="{3C673E45-FD86-4EB2-8DD9-4DC056A21C8D}" type="parTrans" cxnId="{03D7B39C-1A41-4146-82A9-34718252522E}">
      <dgm:prSet/>
      <dgm:spPr/>
      <dgm:t>
        <a:bodyPr/>
        <a:lstStyle/>
        <a:p>
          <a:endParaRPr lang="en-US"/>
        </a:p>
      </dgm:t>
    </dgm:pt>
    <dgm:pt modelId="{53E9DF92-652F-4FF7-94EB-B0788A4380D0}" type="sibTrans" cxnId="{03D7B39C-1A41-4146-82A9-34718252522E}">
      <dgm:prSet/>
      <dgm:spPr/>
      <dgm:t>
        <a:bodyPr/>
        <a:lstStyle/>
        <a:p>
          <a:endParaRPr lang="en-US"/>
        </a:p>
      </dgm:t>
    </dgm:pt>
    <dgm:pt modelId="{5034F95D-29D8-4920-AA8E-8A6E436BAEF8}">
      <dgm:prSet custT="1"/>
      <dgm:spPr/>
      <dgm:t>
        <a:bodyPr/>
        <a:lstStyle/>
        <a:p>
          <a:r>
            <a:rPr lang="en-US" sz="1800"/>
            <a:t>Luca:</a:t>
          </a:r>
        </a:p>
      </dgm:t>
    </dgm:pt>
    <dgm:pt modelId="{8883E690-E3B5-4CC6-8F77-CFFFD74CF9F0}" type="parTrans" cxnId="{63D6FF37-665B-4A54-A240-44A8C853E850}">
      <dgm:prSet/>
      <dgm:spPr/>
      <dgm:t>
        <a:bodyPr/>
        <a:lstStyle/>
        <a:p>
          <a:endParaRPr lang="en-US"/>
        </a:p>
      </dgm:t>
    </dgm:pt>
    <dgm:pt modelId="{9DBF9290-91D1-4F51-9324-F20F33637712}" type="sibTrans" cxnId="{63D6FF37-665B-4A54-A240-44A8C853E850}">
      <dgm:prSet/>
      <dgm:spPr/>
      <dgm:t>
        <a:bodyPr/>
        <a:lstStyle/>
        <a:p>
          <a:endParaRPr lang="en-US"/>
        </a:p>
      </dgm:t>
    </dgm:pt>
    <dgm:pt modelId="{4344ACB6-28BF-4A41-9CAD-F33C93477FCF}">
      <dgm:prSet phldr="0" custT="1"/>
      <dgm:spPr/>
      <dgm:t>
        <a:bodyPr/>
        <a:lstStyle/>
        <a:p>
          <a:pPr rtl="0"/>
          <a:r>
            <a:rPr lang="en-US" sz="1600">
              <a:solidFill>
                <a:schemeClr val="tx1"/>
              </a:solidFill>
              <a:latin typeface="+mn-lt"/>
            </a:rPr>
            <a:t>Flowchart maker</a:t>
          </a:r>
        </a:p>
      </dgm:t>
    </dgm:pt>
    <dgm:pt modelId="{6009C096-DD21-4CA7-91EB-73EAB4AB4E17}" type="parTrans" cxnId="{AAACE00C-B5C0-4E7C-91B0-C9B470AD8C80}">
      <dgm:prSet/>
      <dgm:spPr/>
      <dgm:t>
        <a:bodyPr/>
        <a:lstStyle/>
        <a:p>
          <a:endParaRPr lang="en-US"/>
        </a:p>
      </dgm:t>
    </dgm:pt>
    <dgm:pt modelId="{46CE6FBA-A504-4C3E-BF37-EC0DDFEE9D39}" type="sibTrans" cxnId="{AAACE00C-B5C0-4E7C-91B0-C9B470AD8C80}">
      <dgm:prSet/>
      <dgm:spPr/>
      <dgm:t>
        <a:bodyPr/>
        <a:lstStyle/>
        <a:p>
          <a:endParaRPr lang="en-US"/>
        </a:p>
      </dgm:t>
    </dgm:pt>
    <dgm:pt modelId="{F20A1053-84FE-47E1-A548-8AB1BDC8DFBF}">
      <dgm:prSet custT="1"/>
      <dgm:spPr/>
      <dgm:t>
        <a:bodyPr/>
        <a:lstStyle/>
        <a:p>
          <a:r>
            <a:rPr lang="en-US" sz="1800"/>
            <a:t>Xochitl:</a:t>
          </a:r>
        </a:p>
      </dgm:t>
    </dgm:pt>
    <dgm:pt modelId="{DA955F78-F2E4-4D9C-A5A3-4CD63747CBF6}" type="parTrans" cxnId="{D91AFD3C-54D4-4D49-AAF0-BA78A0EBF1FB}">
      <dgm:prSet/>
      <dgm:spPr/>
      <dgm:t>
        <a:bodyPr/>
        <a:lstStyle/>
        <a:p>
          <a:endParaRPr lang="en-US"/>
        </a:p>
      </dgm:t>
    </dgm:pt>
    <dgm:pt modelId="{794BCC3F-2930-4C2A-9B62-8E76F1D111B8}" type="sibTrans" cxnId="{D91AFD3C-54D4-4D49-AAF0-BA78A0EBF1FB}">
      <dgm:prSet/>
      <dgm:spPr/>
      <dgm:t>
        <a:bodyPr/>
        <a:lstStyle/>
        <a:p>
          <a:endParaRPr lang="en-US"/>
        </a:p>
      </dgm:t>
    </dgm:pt>
    <dgm:pt modelId="{B4BEE034-3881-4722-B0BD-DE7342127A50}">
      <dgm:prSet custT="1"/>
      <dgm:spPr/>
      <dgm:t>
        <a:bodyPr/>
        <a:lstStyle/>
        <a:p>
          <a:pPr rtl="0"/>
          <a:r>
            <a:rPr lang="en-US" sz="1600">
              <a:latin typeface="Calibri Light" panose="020F0302020204030204"/>
            </a:rPr>
            <a:t>System Design</a:t>
          </a:r>
          <a:r>
            <a:rPr lang="en-US" sz="1600"/>
            <a:t> Document</a:t>
          </a:r>
        </a:p>
      </dgm:t>
    </dgm:pt>
    <dgm:pt modelId="{60EE8C0D-4911-44CB-BEDA-3E314F4CF41C}" type="parTrans" cxnId="{589DD019-4129-492A-A30F-738F855E99CD}">
      <dgm:prSet/>
      <dgm:spPr/>
      <dgm:t>
        <a:bodyPr/>
        <a:lstStyle/>
        <a:p>
          <a:endParaRPr lang="en-US"/>
        </a:p>
      </dgm:t>
    </dgm:pt>
    <dgm:pt modelId="{71EB4762-1633-4210-9E14-E17363490D87}" type="sibTrans" cxnId="{589DD019-4129-492A-A30F-738F855E99CD}">
      <dgm:prSet/>
      <dgm:spPr/>
      <dgm:t>
        <a:bodyPr/>
        <a:lstStyle/>
        <a:p>
          <a:endParaRPr lang="en-US"/>
        </a:p>
      </dgm:t>
    </dgm:pt>
    <dgm:pt modelId="{19F94E5F-F74B-407A-B09E-D722EB14C1EF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Sensor Data Diagram</a:t>
          </a:r>
        </a:p>
      </dgm:t>
    </dgm:pt>
    <dgm:pt modelId="{F2A81FB9-8E3D-4F85-982A-F37A12EA7669}" type="parTrans" cxnId="{2F59B3E2-126A-416C-86C8-7F3DFE84840B}">
      <dgm:prSet/>
      <dgm:spPr/>
      <dgm:t>
        <a:bodyPr/>
        <a:lstStyle/>
        <a:p>
          <a:endParaRPr lang="en-US"/>
        </a:p>
      </dgm:t>
    </dgm:pt>
    <dgm:pt modelId="{A8346F59-AE93-4103-A721-8ADFE2037F37}" type="sibTrans" cxnId="{2F59B3E2-126A-416C-86C8-7F3DFE84840B}">
      <dgm:prSet/>
      <dgm:spPr/>
      <dgm:t>
        <a:bodyPr/>
        <a:lstStyle/>
        <a:p>
          <a:endParaRPr lang="en-US"/>
        </a:p>
      </dgm:t>
    </dgm:pt>
    <dgm:pt modelId="{CE1BE12D-D6E4-46F8-9B54-65F9D4CEA980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System Design Document</a:t>
          </a:r>
        </a:p>
      </dgm:t>
    </dgm:pt>
    <dgm:pt modelId="{E05DF3A9-3F3A-4F2E-9641-38CF9DECA17B}" type="parTrans" cxnId="{65EACE2E-A881-486A-A1D7-28E832AF2B04}">
      <dgm:prSet/>
      <dgm:spPr/>
      <dgm:t>
        <a:bodyPr/>
        <a:lstStyle/>
        <a:p>
          <a:endParaRPr lang="en-US"/>
        </a:p>
      </dgm:t>
    </dgm:pt>
    <dgm:pt modelId="{3C06CFFF-5E1A-4E82-AE76-2AF058BFF6B0}" type="sibTrans" cxnId="{65EACE2E-A881-486A-A1D7-28E832AF2B04}">
      <dgm:prSet/>
      <dgm:spPr/>
      <dgm:t>
        <a:bodyPr/>
        <a:lstStyle/>
        <a:p>
          <a:endParaRPr lang="en-US"/>
        </a:p>
      </dgm:t>
    </dgm:pt>
    <dgm:pt modelId="{B59EA445-AE0D-477A-A9CB-158055FD3947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Test plan</a:t>
          </a:r>
        </a:p>
      </dgm:t>
    </dgm:pt>
    <dgm:pt modelId="{E49FF1FB-BAE9-4155-877E-A48F55E0C478}" type="parTrans" cxnId="{E634837D-FC3B-4CEF-AB7B-4EEA0C870B74}">
      <dgm:prSet/>
      <dgm:spPr/>
      <dgm:t>
        <a:bodyPr/>
        <a:lstStyle/>
        <a:p>
          <a:endParaRPr lang="en-US"/>
        </a:p>
      </dgm:t>
    </dgm:pt>
    <dgm:pt modelId="{0A410BAA-C22D-48AA-AB52-039DC6C88526}" type="sibTrans" cxnId="{E634837D-FC3B-4CEF-AB7B-4EEA0C870B74}">
      <dgm:prSet/>
      <dgm:spPr/>
      <dgm:t>
        <a:bodyPr/>
        <a:lstStyle/>
        <a:p>
          <a:endParaRPr lang="en-US"/>
        </a:p>
      </dgm:t>
    </dgm:pt>
    <dgm:pt modelId="{BB6F8CB2-FC39-4461-850C-85BFC1D10721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Functional Requirements </a:t>
          </a:r>
        </a:p>
      </dgm:t>
    </dgm:pt>
    <dgm:pt modelId="{CC957CE4-4477-4695-8016-42FB3B007448}" type="parTrans" cxnId="{BC38D416-4AAE-4903-809A-34658A47D573}">
      <dgm:prSet/>
      <dgm:spPr/>
      <dgm:t>
        <a:bodyPr/>
        <a:lstStyle/>
        <a:p>
          <a:endParaRPr lang="en-US"/>
        </a:p>
      </dgm:t>
    </dgm:pt>
    <dgm:pt modelId="{10FF8C49-F8F5-4353-B53D-BE79E1BA4CDB}" type="sibTrans" cxnId="{BC38D416-4AAE-4903-809A-34658A47D573}">
      <dgm:prSet/>
      <dgm:spPr/>
      <dgm:t>
        <a:bodyPr/>
        <a:lstStyle/>
        <a:p>
          <a:endParaRPr lang="en-US"/>
        </a:p>
      </dgm:t>
    </dgm:pt>
    <dgm:pt modelId="{6882C3B4-4AAD-4999-A3C9-67CCEDBF05D2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Gantt Chart organizer</a:t>
          </a:r>
        </a:p>
      </dgm:t>
    </dgm:pt>
    <dgm:pt modelId="{23ABD963-6F1B-40B3-A648-ABB9EF80DBCD}" type="parTrans" cxnId="{E7FC7606-062B-304C-A04B-F771B2975627}">
      <dgm:prSet/>
      <dgm:spPr/>
      <dgm:t>
        <a:bodyPr/>
        <a:lstStyle/>
        <a:p>
          <a:endParaRPr lang="en-US"/>
        </a:p>
      </dgm:t>
    </dgm:pt>
    <dgm:pt modelId="{0A843EA7-DAA2-425A-B014-740377D97164}" type="sibTrans" cxnId="{E7FC7606-062B-304C-A04B-F771B2975627}">
      <dgm:prSet/>
      <dgm:spPr/>
      <dgm:t>
        <a:bodyPr/>
        <a:lstStyle/>
        <a:p>
          <a:endParaRPr lang="en-US"/>
        </a:p>
      </dgm:t>
    </dgm:pt>
    <dgm:pt modelId="{57FF3C6B-F826-4D00-873D-656ED3F22CEB}">
      <dgm:prSet phldr="0" custT="1"/>
      <dgm:spPr/>
      <dgm:t>
        <a:bodyPr/>
        <a:lstStyle/>
        <a:p>
          <a:r>
            <a:rPr lang="en-US" sz="1600">
              <a:latin typeface="+mn-lt"/>
            </a:rPr>
            <a:t>Track taper</a:t>
          </a:r>
        </a:p>
      </dgm:t>
    </dgm:pt>
    <dgm:pt modelId="{0A5163B9-77B8-48EA-9166-49D56AFFF948}" type="parTrans" cxnId="{1255436F-84FC-674F-ADE6-907AA1C9126F}">
      <dgm:prSet/>
      <dgm:spPr/>
      <dgm:t>
        <a:bodyPr/>
        <a:lstStyle/>
        <a:p>
          <a:endParaRPr lang="en-US"/>
        </a:p>
      </dgm:t>
    </dgm:pt>
    <dgm:pt modelId="{CCC12C6A-366C-4269-BB26-833A6A87E7E3}" type="sibTrans" cxnId="{1255436F-84FC-674F-ADE6-907AA1C9126F}">
      <dgm:prSet/>
      <dgm:spPr/>
      <dgm:t>
        <a:bodyPr/>
        <a:lstStyle/>
        <a:p>
          <a:endParaRPr lang="en-US"/>
        </a:p>
      </dgm:t>
    </dgm:pt>
    <dgm:pt modelId="{636BD30B-3DDC-4BD0-BFA6-360D9129F83E}">
      <dgm:prSet phldr="0" custT="1"/>
      <dgm:spPr/>
      <dgm:t>
        <a:bodyPr/>
        <a:lstStyle/>
        <a:p>
          <a:pPr rtl="0"/>
          <a:r>
            <a:rPr lang="en-US" sz="1600">
              <a:latin typeface="+mn-lt"/>
            </a:rPr>
            <a:t>Algorithm maker</a:t>
          </a:r>
        </a:p>
      </dgm:t>
    </dgm:pt>
    <dgm:pt modelId="{3D2C0567-5E0D-4B1B-B66E-59708FC89D1F}" type="parTrans" cxnId="{FCA32E8C-143F-5648-A289-95E90D41E046}">
      <dgm:prSet/>
      <dgm:spPr/>
      <dgm:t>
        <a:bodyPr/>
        <a:lstStyle/>
        <a:p>
          <a:endParaRPr lang="en-US"/>
        </a:p>
      </dgm:t>
    </dgm:pt>
    <dgm:pt modelId="{021696D3-B9E5-402F-894F-F241D437765A}" type="sibTrans" cxnId="{FCA32E8C-143F-5648-A289-95E90D41E046}">
      <dgm:prSet/>
      <dgm:spPr/>
      <dgm:t>
        <a:bodyPr/>
        <a:lstStyle/>
        <a:p>
          <a:endParaRPr lang="en-US"/>
        </a:p>
      </dgm:t>
    </dgm:pt>
    <dgm:pt modelId="{B916E6E4-0609-E448-9F45-B4B3524A4128}">
      <dgm:prSet custT="1"/>
      <dgm:spPr/>
      <dgm:t>
        <a:bodyPr/>
        <a:lstStyle/>
        <a:p>
          <a:r>
            <a:rPr lang="en-US" sz="1600"/>
            <a:t>Functional Requirements</a:t>
          </a:r>
        </a:p>
      </dgm:t>
    </dgm:pt>
    <dgm:pt modelId="{C7CC2E72-21BD-D848-B333-F07C21C0DE22}" type="parTrans" cxnId="{75313449-9852-7347-B1C8-9DF9E4F6FE20}">
      <dgm:prSet/>
      <dgm:spPr/>
      <dgm:t>
        <a:bodyPr/>
        <a:lstStyle/>
        <a:p>
          <a:endParaRPr lang="en-US"/>
        </a:p>
      </dgm:t>
    </dgm:pt>
    <dgm:pt modelId="{750A3F2B-1EB2-5E42-AFBE-A479C7EE8A3D}" type="sibTrans" cxnId="{75313449-9852-7347-B1C8-9DF9E4F6FE20}">
      <dgm:prSet/>
      <dgm:spPr/>
      <dgm:t>
        <a:bodyPr/>
        <a:lstStyle/>
        <a:p>
          <a:endParaRPr lang="en-US"/>
        </a:p>
      </dgm:t>
    </dgm:pt>
    <dgm:pt modelId="{1962CAEE-089C-B240-BCC6-201914006B88}">
      <dgm:prSet custT="1"/>
      <dgm:spPr/>
      <dgm:t>
        <a:bodyPr/>
        <a:lstStyle/>
        <a:p>
          <a:r>
            <a:rPr lang="en-US" sz="1600"/>
            <a:t>Test Plan</a:t>
          </a:r>
        </a:p>
      </dgm:t>
    </dgm:pt>
    <dgm:pt modelId="{A2138645-A0B3-0D44-909F-39A3F42E3E95}" type="parTrans" cxnId="{3FE2991A-9795-2C4A-92BF-5E56B0C5D85D}">
      <dgm:prSet/>
      <dgm:spPr/>
      <dgm:t>
        <a:bodyPr/>
        <a:lstStyle/>
        <a:p>
          <a:endParaRPr lang="en-US"/>
        </a:p>
      </dgm:t>
    </dgm:pt>
    <dgm:pt modelId="{271828CD-FB54-AB44-94D7-8FEF739B44BC}" type="sibTrans" cxnId="{3FE2991A-9795-2C4A-92BF-5E56B0C5D85D}">
      <dgm:prSet/>
      <dgm:spPr/>
      <dgm:t>
        <a:bodyPr/>
        <a:lstStyle/>
        <a:p>
          <a:endParaRPr lang="en-US"/>
        </a:p>
      </dgm:t>
    </dgm:pt>
    <dgm:pt modelId="{08059585-D3D4-464B-A65D-B0FB03B18E87}">
      <dgm:prSet custT="1"/>
      <dgm:spPr/>
      <dgm:t>
        <a:bodyPr/>
        <a:lstStyle/>
        <a:p>
          <a:r>
            <a:rPr lang="en-US" sz="1600"/>
            <a:t>Video Recording</a:t>
          </a:r>
        </a:p>
      </dgm:t>
    </dgm:pt>
    <dgm:pt modelId="{3498AF6C-9DAC-DC48-A137-446522D39611}" type="parTrans" cxnId="{7BBC4A32-42EA-DF44-BAF1-FEBA4EF7D7F0}">
      <dgm:prSet/>
      <dgm:spPr/>
      <dgm:t>
        <a:bodyPr/>
        <a:lstStyle/>
        <a:p>
          <a:endParaRPr lang="en-US"/>
        </a:p>
      </dgm:t>
    </dgm:pt>
    <dgm:pt modelId="{DF9A0D1A-7788-904A-9641-586FF39CBB87}" type="sibTrans" cxnId="{7BBC4A32-42EA-DF44-BAF1-FEBA4EF7D7F0}">
      <dgm:prSet/>
      <dgm:spPr/>
      <dgm:t>
        <a:bodyPr/>
        <a:lstStyle/>
        <a:p>
          <a:endParaRPr lang="en-US"/>
        </a:p>
      </dgm:t>
    </dgm:pt>
    <dgm:pt modelId="{86B3ED96-E393-314F-A4FC-6053DC12A0CB}">
      <dgm:prSet custT="1"/>
      <dgm:spPr/>
      <dgm:t>
        <a:bodyPr/>
        <a:lstStyle/>
        <a:p>
          <a:r>
            <a:rPr lang="en-US" sz="1600"/>
            <a:t>Staffing Plan</a:t>
          </a:r>
        </a:p>
      </dgm:t>
    </dgm:pt>
    <dgm:pt modelId="{F8030EA7-A27A-9D45-8DD9-DBCD66F6B2D3}" type="parTrans" cxnId="{E1D1114C-F45E-244A-9513-20990BDEE876}">
      <dgm:prSet/>
      <dgm:spPr/>
      <dgm:t>
        <a:bodyPr/>
        <a:lstStyle/>
        <a:p>
          <a:endParaRPr lang="en-US"/>
        </a:p>
      </dgm:t>
    </dgm:pt>
    <dgm:pt modelId="{6D84AB19-8FB0-124D-8394-CB4D4685CEE9}" type="sibTrans" cxnId="{E1D1114C-F45E-244A-9513-20990BDEE876}">
      <dgm:prSet/>
      <dgm:spPr/>
      <dgm:t>
        <a:bodyPr/>
        <a:lstStyle/>
        <a:p>
          <a:endParaRPr lang="en-US"/>
        </a:p>
      </dgm:t>
    </dgm:pt>
    <dgm:pt modelId="{5E1B2DEE-91C3-354E-9490-7448EF1675DB}">
      <dgm:prSet custT="1"/>
      <dgm:spPr/>
      <dgm:t>
        <a:bodyPr/>
        <a:lstStyle/>
        <a:p>
          <a:r>
            <a:rPr lang="en-US" sz="1600"/>
            <a:t>Requirement sign-off table</a:t>
          </a:r>
        </a:p>
      </dgm:t>
    </dgm:pt>
    <dgm:pt modelId="{8D2BF682-AEDC-2A4F-AC73-D9DEDF34880C}" type="parTrans" cxnId="{8DEB6BC3-6875-1843-BB7C-E643C5F47DA4}">
      <dgm:prSet/>
      <dgm:spPr/>
      <dgm:t>
        <a:bodyPr/>
        <a:lstStyle/>
        <a:p>
          <a:endParaRPr lang="en-US"/>
        </a:p>
      </dgm:t>
    </dgm:pt>
    <dgm:pt modelId="{8169D38E-6730-E44B-AFF2-DF91DF43418A}" type="sibTrans" cxnId="{8DEB6BC3-6875-1843-BB7C-E643C5F47DA4}">
      <dgm:prSet/>
      <dgm:spPr/>
      <dgm:t>
        <a:bodyPr/>
        <a:lstStyle/>
        <a:p>
          <a:endParaRPr lang="en-US"/>
        </a:p>
      </dgm:t>
    </dgm:pt>
    <dgm:pt modelId="{489B3105-8838-484E-B09E-BCC4BF55FC77}">
      <dgm:prSet phldr="0" custT="1"/>
      <dgm:spPr/>
      <dgm:t>
        <a:bodyPr/>
        <a:lstStyle/>
        <a:p>
          <a:pPr rtl="0"/>
          <a:r>
            <a:rPr lang="en-US" sz="1600">
              <a:solidFill>
                <a:schemeClr val="tx1"/>
              </a:solidFill>
              <a:latin typeface="+mn-lt"/>
            </a:rPr>
            <a:t>Agility Design Document</a:t>
          </a:r>
        </a:p>
      </dgm:t>
    </dgm:pt>
    <dgm:pt modelId="{1267FD80-815E-4742-8925-97C3996C4219}" type="parTrans" cxnId="{CCE7532D-A3DD-D740-8DCB-C849FD6BB1E3}">
      <dgm:prSet/>
      <dgm:spPr/>
      <dgm:t>
        <a:bodyPr/>
        <a:lstStyle/>
        <a:p>
          <a:endParaRPr lang="en-US"/>
        </a:p>
      </dgm:t>
    </dgm:pt>
    <dgm:pt modelId="{9D2EDF56-86BE-F144-AA95-FC445F4C55FD}" type="sibTrans" cxnId="{CCE7532D-A3DD-D740-8DCB-C849FD6BB1E3}">
      <dgm:prSet/>
      <dgm:spPr/>
      <dgm:t>
        <a:bodyPr/>
        <a:lstStyle/>
        <a:p>
          <a:endParaRPr lang="en-US"/>
        </a:p>
      </dgm:t>
    </dgm:pt>
    <dgm:pt modelId="{F2A76EF9-B139-4463-BEF3-3542CF4079B5}">
      <dgm:prSet phldr="0"/>
      <dgm:spPr/>
      <dgm:t>
        <a:bodyPr/>
        <a:lstStyle/>
        <a:p>
          <a:pPr rtl="0"/>
          <a:r>
            <a:rPr lang="en-US">
              <a:latin typeface="+mn-lt"/>
              <a:ea typeface="+mn-lt"/>
              <a:cs typeface="+mn-lt"/>
            </a:rPr>
            <a:t>System Design Document</a:t>
          </a:r>
        </a:p>
      </dgm:t>
    </dgm:pt>
    <dgm:pt modelId="{C7C40E37-95BC-4C00-8FEF-F721C2B78214}" type="parTrans" cxnId="{20CFD7DC-5573-48E5-97D7-5D2AD33FC892}">
      <dgm:prSet/>
      <dgm:spPr/>
    </dgm:pt>
    <dgm:pt modelId="{CCCFFD73-AEE1-483D-87F9-EA2CD9FF2690}" type="sibTrans" cxnId="{20CFD7DC-5573-48E5-97D7-5D2AD33FC892}">
      <dgm:prSet/>
      <dgm:spPr/>
    </dgm:pt>
    <dgm:pt modelId="{D624C1EA-D904-554E-A19D-C13D5AA3AFDC}" type="pres">
      <dgm:prSet presAssocID="{6F36CD65-5DEB-4613-9E0D-6B6EE09256D0}" presName="vert0" presStyleCnt="0">
        <dgm:presLayoutVars>
          <dgm:dir/>
          <dgm:animOne val="branch"/>
          <dgm:animLvl val="lvl"/>
        </dgm:presLayoutVars>
      </dgm:prSet>
      <dgm:spPr/>
    </dgm:pt>
    <dgm:pt modelId="{19DD9D5B-45B2-2045-9751-EC6B8BC15CB4}" type="pres">
      <dgm:prSet presAssocID="{C49A62FE-8894-4FEB-A258-EDE2F500DA12}" presName="thickLine" presStyleLbl="alignNode1" presStyleIdx="0" presStyleCnt="3"/>
      <dgm:spPr/>
    </dgm:pt>
    <dgm:pt modelId="{F2E787C2-2739-A64B-BFEC-BF6A8F20FAFF}" type="pres">
      <dgm:prSet presAssocID="{C49A62FE-8894-4FEB-A258-EDE2F500DA12}" presName="horz1" presStyleCnt="0"/>
      <dgm:spPr/>
    </dgm:pt>
    <dgm:pt modelId="{E04BA191-39E9-714F-BB4C-E893D371EA49}" type="pres">
      <dgm:prSet presAssocID="{C49A62FE-8894-4FEB-A258-EDE2F500DA12}" presName="tx1" presStyleLbl="revTx" presStyleIdx="0" presStyleCnt="20"/>
      <dgm:spPr/>
    </dgm:pt>
    <dgm:pt modelId="{C7D464B2-F466-4F4F-8A0B-F1307651E9CB}" type="pres">
      <dgm:prSet presAssocID="{C49A62FE-8894-4FEB-A258-EDE2F500DA12}" presName="vert1" presStyleCnt="0"/>
      <dgm:spPr/>
    </dgm:pt>
    <dgm:pt modelId="{86F7F803-7ECF-244D-B62C-C02B2E779931}" type="pres">
      <dgm:prSet presAssocID="{02731F2B-0BCC-4742-83D1-365C4DE71541}" presName="vertSpace2a" presStyleCnt="0"/>
      <dgm:spPr/>
    </dgm:pt>
    <dgm:pt modelId="{9AD6A5C6-B8B8-3249-AC78-6018A29A305E}" type="pres">
      <dgm:prSet presAssocID="{02731F2B-0BCC-4742-83D1-365C4DE71541}" presName="horz2" presStyleCnt="0"/>
      <dgm:spPr/>
    </dgm:pt>
    <dgm:pt modelId="{DB5CA783-97CD-214A-AE16-E6B7C9B2B0B9}" type="pres">
      <dgm:prSet presAssocID="{02731F2B-0BCC-4742-83D1-365C4DE71541}" presName="horzSpace2" presStyleCnt="0"/>
      <dgm:spPr/>
    </dgm:pt>
    <dgm:pt modelId="{7CAD0DA1-1487-BE4D-B6E1-EFCA4E4ECF5A}" type="pres">
      <dgm:prSet presAssocID="{02731F2B-0BCC-4742-83D1-365C4DE71541}" presName="tx2" presStyleLbl="revTx" presStyleIdx="1" presStyleCnt="20"/>
      <dgm:spPr/>
    </dgm:pt>
    <dgm:pt modelId="{14785EA5-7B80-D14A-A6C8-879C0282CBDA}" type="pres">
      <dgm:prSet presAssocID="{02731F2B-0BCC-4742-83D1-365C4DE71541}" presName="vert2" presStyleCnt="0"/>
      <dgm:spPr/>
    </dgm:pt>
    <dgm:pt modelId="{21316D82-8904-ED48-B791-3A54C8E2DB77}" type="pres">
      <dgm:prSet presAssocID="{02731F2B-0BCC-4742-83D1-365C4DE71541}" presName="thinLine2b" presStyleLbl="callout" presStyleIdx="0" presStyleCnt="17"/>
      <dgm:spPr/>
    </dgm:pt>
    <dgm:pt modelId="{9C2F841D-C3F5-6A4C-9C90-361AFFB3B06D}" type="pres">
      <dgm:prSet presAssocID="{02731F2B-0BCC-4742-83D1-365C4DE71541}" presName="vertSpace2b" presStyleCnt="0"/>
      <dgm:spPr/>
    </dgm:pt>
    <dgm:pt modelId="{CB35F7B5-3522-4D3B-817B-7A60D8BF3C16}" type="pres">
      <dgm:prSet presAssocID="{19F94E5F-F74B-407A-B09E-D722EB14C1EF}" presName="horz2" presStyleCnt="0"/>
      <dgm:spPr/>
    </dgm:pt>
    <dgm:pt modelId="{258226E1-0C46-4AC2-8511-E50409B7426B}" type="pres">
      <dgm:prSet presAssocID="{19F94E5F-F74B-407A-B09E-D722EB14C1EF}" presName="horzSpace2" presStyleCnt="0"/>
      <dgm:spPr/>
    </dgm:pt>
    <dgm:pt modelId="{AD6AD1B4-B71A-46C7-95B2-BF802FF58D45}" type="pres">
      <dgm:prSet presAssocID="{19F94E5F-F74B-407A-B09E-D722EB14C1EF}" presName="tx2" presStyleLbl="revTx" presStyleIdx="2" presStyleCnt="20"/>
      <dgm:spPr/>
    </dgm:pt>
    <dgm:pt modelId="{E7AC2DCF-4B67-4215-AC5D-0FBB19594CC5}" type="pres">
      <dgm:prSet presAssocID="{19F94E5F-F74B-407A-B09E-D722EB14C1EF}" presName="vert2" presStyleCnt="0"/>
      <dgm:spPr/>
    </dgm:pt>
    <dgm:pt modelId="{BA7D9CE0-26AF-4767-A558-786F054ECF4B}" type="pres">
      <dgm:prSet presAssocID="{19F94E5F-F74B-407A-B09E-D722EB14C1EF}" presName="thinLine2b" presStyleLbl="callout" presStyleIdx="1" presStyleCnt="17"/>
      <dgm:spPr/>
    </dgm:pt>
    <dgm:pt modelId="{8E54CAA8-280D-432A-9D58-9DA479F68D5C}" type="pres">
      <dgm:prSet presAssocID="{19F94E5F-F74B-407A-B09E-D722EB14C1EF}" presName="vertSpace2b" presStyleCnt="0"/>
      <dgm:spPr/>
    </dgm:pt>
    <dgm:pt modelId="{9FE737D7-67A4-44DC-807B-DF106100CEC7}" type="pres">
      <dgm:prSet presAssocID="{CE1BE12D-D6E4-46F8-9B54-65F9D4CEA980}" presName="horz2" presStyleCnt="0"/>
      <dgm:spPr/>
    </dgm:pt>
    <dgm:pt modelId="{CBF2571A-FC69-419D-8127-4EFC09B0B08B}" type="pres">
      <dgm:prSet presAssocID="{CE1BE12D-D6E4-46F8-9B54-65F9D4CEA980}" presName="horzSpace2" presStyleCnt="0"/>
      <dgm:spPr/>
    </dgm:pt>
    <dgm:pt modelId="{862C5DF4-EC66-4EB2-ACAC-06E9A6108C28}" type="pres">
      <dgm:prSet presAssocID="{CE1BE12D-D6E4-46F8-9B54-65F9D4CEA980}" presName="tx2" presStyleLbl="revTx" presStyleIdx="3" presStyleCnt="20"/>
      <dgm:spPr/>
    </dgm:pt>
    <dgm:pt modelId="{395CB714-507C-44DC-8805-D04D125D746B}" type="pres">
      <dgm:prSet presAssocID="{CE1BE12D-D6E4-46F8-9B54-65F9D4CEA980}" presName="vert2" presStyleCnt="0"/>
      <dgm:spPr/>
    </dgm:pt>
    <dgm:pt modelId="{E3680A21-0F6F-48CB-853F-CC8689151C4A}" type="pres">
      <dgm:prSet presAssocID="{CE1BE12D-D6E4-46F8-9B54-65F9D4CEA980}" presName="thinLine2b" presStyleLbl="callout" presStyleIdx="2" presStyleCnt="17"/>
      <dgm:spPr/>
    </dgm:pt>
    <dgm:pt modelId="{2D5B5248-E5A1-46F8-B06B-C8D440317F1C}" type="pres">
      <dgm:prSet presAssocID="{CE1BE12D-D6E4-46F8-9B54-65F9D4CEA980}" presName="vertSpace2b" presStyleCnt="0"/>
      <dgm:spPr/>
    </dgm:pt>
    <dgm:pt modelId="{1FAC3D76-A1A0-4A21-B4CE-DFF284CFAB47}" type="pres">
      <dgm:prSet presAssocID="{B59EA445-AE0D-477A-A9CB-158055FD3947}" presName="horz2" presStyleCnt="0"/>
      <dgm:spPr/>
    </dgm:pt>
    <dgm:pt modelId="{8ACEB47F-3016-46DF-A003-C75724AA91A3}" type="pres">
      <dgm:prSet presAssocID="{B59EA445-AE0D-477A-A9CB-158055FD3947}" presName="horzSpace2" presStyleCnt="0"/>
      <dgm:spPr/>
    </dgm:pt>
    <dgm:pt modelId="{E9C0C166-9C78-4CD9-81E6-806750BBE8F9}" type="pres">
      <dgm:prSet presAssocID="{B59EA445-AE0D-477A-A9CB-158055FD3947}" presName="tx2" presStyleLbl="revTx" presStyleIdx="4" presStyleCnt="20"/>
      <dgm:spPr/>
    </dgm:pt>
    <dgm:pt modelId="{AE009CD7-D3AE-4062-91F3-09DDE0DB0F47}" type="pres">
      <dgm:prSet presAssocID="{B59EA445-AE0D-477A-A9CB-158055FD3947}" presName="vert2" presStyleCnt="0"/>
      <dgm:spPr/>
    </dgm:pt>
    <dgm:pt modelId="{2545B7F2-D9D7-4343-A66E-6EBEBB43AFC4}" type="pres">
      <dgm:prSet presAssocID="{B59EA445-AE0D-477A-A9CB-158055FD3947}" presName="thinLine2b" presStyleLbl="callout" presStyleIdx="3" presStyleCnt="17"/>
      <dgm:spPr/>
    </dgm:pt>
    <dgm:pt modelId="{B55A82A0-2858-43CD-BE0E-5959BAF6750E}" type="pres">
      <dgm:prSet presAssocID="{B59EA445-AE0D-477A-A9CB-158055FD3947}" presName="vertSpace2b" presStyleCnt="0"/>
      <dgm:spPr/>
    </dgm:pt>
    <dgm:pt modelId="{2B198BC2-0B29-410E-BC41-5F5540840AD2}" type="pres">
      <dgm:prSet presAssocID="{BB6F8CB2-FC39-4461-850C-85BFC1D10721}" presName="horz2" presStyleCnt="0"/>
      <dgm:spPr/>
    </dgm:pt>
    <dgm:pt modelId="{F9246E08-4DC4-4885-B23B-7758DB4061A9}" type="pres">
      <dgm:prSet presAssocID="{BB6F8CB2-FC39-4461-850C-85BFC1D10721}" presName="horzSpace2" presStyleCnt="0"/>
      <dgm:spPr/>
    </dgm:pt>
    <dgm:pt modelId="{64E21F7F-121A-45EB-B06C-469A9916226D}" type="pres">
      <dgm:prSet presAssocID="{BB6F8CB2-FC39-4461-850C-85BFC1D10721}" presName="tx2" presStyleLbl="revTx" presStyleIdx="5" presStyleCnt="20"/>
      <dgm:spPr/>
    </dgm:pt>
    <dgm:pt modelId="{FD0F0DE8-C0EC-4D91-B7B7-9471DCAA9AFE}" type="pres">
      <dgm:prSet presAssocID="{BB6F8CB2-FC39-4461-850C-85BFC1D10721}" presName="vert2" presStyleCnt="0"/>
      <dgm:spPr/>
    </dgm:pt>
    <dgm:pt modelId="{0EAE8D8D-75C8-4C0B-9855-53619CDF7A29}" type="pres">
      <dgm:prSet presAssocID="{BB6F8CB2-FC39-4461-850C-85BFC1D10721}" presName="thinLine2b" presStyleLbl="callout" presStyleIdx="4" presStyleCnt="17"/>
      <dgm:spPr/>
    </dgm:pt>
    <dgm:pt modelId="{DDD1FBF5-75BF-469F-9F43-2A25DAC7F371}" type="pres">
      <dgm:prSet presAssocID="{BB6F8CB2-FC39-4461-850C-85BFC1D10721}" presName="vertSpace2b" presStyleCnt="0"/>
      <dgm:spPr/>
    </dgm:pt>
    <dgm:pt modelId="{CFEA396D-0B4B-A046-B362-9BE035CC9863}" type="pres">
      <dgm:prSet presAssocID="{5034F95D-29D8-4920-AA8E-8A6E436BAEF8}" presName="thickLine" presStyleLbl="alignNode1" presStyleIdx="1" presStyleCnt="3"/>
      <dgm:spPr/>
    </dgm:pt>
    <dgm:pt modelId="{9AFDAB6F-D75B-5A42-AF74-BDB6D7F867B5}" type="pres">
      <dgm:prSet presAssocID="{5034F95D-29D8-4920-AA8E-8A6E436BAEF8}" presName="horz1" presStyleCnt="0"/>
      <dgm:spPr/>
    </dgm:pt>
    <dgm:pt modelId="{B4657329-54E1-464C-A722-865A7191D070}" type="pres">
      <dgm:prSet presAssocID="{5034F95D-29D8-4920-AA8E-8A6E436BAEF8}" presName="tx1" presStyleLbl="revTx" presStyleIdx="6" presStyleCnt="20"/>
      <dgm:spPr/>
    </dgm:pt>
    <dgm:pt modelId="{0BFD8E78-8D6A-F94C-8705-477DEF2BAA27}" type="pres">
      <dgm:prSet presAssocID="{5034F95D-29D8-4920-AA8E-8A6E436BAEF8}" presName="vert1" presStyleCnt="0"/>
      <dgm:spPr/>
    </dgm:pt>
    <dgm:pt modelId="{7249D875-04D8-EA46-8927-598F0D33F8B6}" type="pres">
      <dgm:prSet presAssocID="{489B3105-8838-484E-B09E-BCC4BF55FC77}" presName="vertSpace2a" presStyleCnt="0"/>
      <dgm:spPr/>
    </dgm:pt>
    <dgm:pt modelId="{D9898889-B876-1B43-8E4D-B096F3E3E8F8}" type="pres">
      <dgm:prSet presAssocID="{489B3105-8838-484E-B09E-BCC4BF55FC77}" presName="horz2" presStyleCnt="0"/>
      <dgm:spPr/>
    </dgm:pt>
    <dgm:pt modelId="{7A5AC1C1-DEFD-6344-9626-A1DFAC2204E7}" type="pres">
      <dgm:prSet presAssocID="{489B3105-8838-484E-B09E-BCC4BF55FC77}" presName="horzSpace2" presStyleCnt="0"/>
      <dgm:spPr/>
    </dgm:pt>
    <dgm:pt modelId="{572BB08B-5099-584D-AF82-69AA6FE3BC96}" type="pres">
      <dgm:prSet presAssocID="{489B3105-8838-484E-B09E-BCC4BF55FC77}" presName="tx2" presStyleLbl="revTx" presStyleIdx="7" presStyleCnt="20"/>
      <dgm:spPr/>
    </dgm:pt>
    <dgm:pt modelId="{B3F165A0-9B9E-D942-8608-592F6F16A9CE}" type="pres">
      <dgm:prSet presAssocID="{489B3105-8838-484E-B09E-BCC4BF55FC77}" presName="vert2" presStyleCnt="0"/>
      <dgm:spPr/>
    </dgm:pt>
    <dgm:pt modelId="{F186FA02-E8A1-2D47-A4E7-03AE42FBCE00}" type="pres">
      <dgm:prSet presAssocID="{489B3105-8838-484E-B09E-BCC4BF55FC77}" presName="thinLine2b" presStyleLbl="callout" presStyleIdx="5" presStyleCnt="17"/>
      <dgm:spPr/>
    </dgm:pt>
    <dgm:pt modelId="{590A60D1-3F4E-BE40-A1C0-06CE85DA206B}" type="pres">
      <dgm:prSet presAssocID="{489B3105-8838-484E-B09E-BCC4BF55FC77}" presName="vertSpace2b" presStyleCnt="0"/>
      <dgm:spPr/>
    </dgm:pt>
    <dgm:pt modelId="{4732F311-E4DF-744B-B293-58006C9A6377}" type="pres">
      <dgm:prSet presAssocID="{4344ACB6-28BF-4A41-9CAD-F33C93477FCF}" presName="horz2" presStyleCnt="0"/>
      <dgm:spPr/>
    </dgm:pt>
    <dgm:pt modelId="{CD05C022-0D39-664A-89FF-DFF376215A2D}" type="pres">
      <dgm:prSet presAssocID="{4344ACB6-28BF-4A41-9CAD-F33C93477FCF}" presName="horzSpace2" presStyleCnt="0"/>
      <dgm:spPr/>
    </dgm:pt>
    <dgm:pt modelId="{98032041-6801-2743-8480-D773B9B31C62}" type="pres">
      <dgm:prSet presAssocID="{4344ACB6-28BF-4A41-9CAD-F33C93477FCF}" presName="tx2" presStyleLbl="revTx" presStyleIdx="8" presStyleCnt="20"/>
      <dgm:spPr/>
    </dgm:pt>
    <dgm:pt modelId="{C3BB983D-D311-BD40-ACF3-217A5996AE91}" type="pres">
      <dgm:prSet presAssocID="{4344ACB6-28BF-4A41-9CAD-F33C93477FCF}" presName="vert2" presStyleCnt="0"/>
      <dgm:spPr/>
    </dgm:pt>
    <dgm:pt modelId="{E2B9AA29-9AC9-B642-918F-DEEB058CCD74}" type="pres">
      <dgm:prSet presAssocID="{4344ACB6-28BF-4A41-9CAD-F33C93477FCF}" presName="thinLine2b" presStyleLbl="callout" presStyleIdx="6" presStyleCnt="17"/>
      <dgm:spPr/>
    </dgm:pt>
    <dgm:pt modelId="{9CC8BB32-B27D-F34D-95E7-827255C0B07E}" type="pres">
      <dgm:prSet presAssocID="{4344ACB6-28BF-4A41-9CAD-F33C93477FCF}" presName="vertSpace2b" presStyleCnt="0"/>
      <dgm:spPr/>
    </dgm:pt>
    <dgm:pt modelId="{163A6B35-C8E0-4530-878E-EC1C52DE4D3D}" type="pres">
      <dgm:prSet presAssocID="{6882C3B4-4AAD-4999-A3C9-67CCEDBF05D2}" presName="horz2" presStyleCnt="0"/>
      <dgm:spPr/>
    </dgm:pt>
    <dgm:pt modelId="{34887E2B-BEAF-496C-922C-1C8EAB60E204}" type="pres">
      <dgm:prSet presAssocID="{6882C3B4-4AAD-4999-A3C9-67CCEDBF05D2}" presName="horzSpace2" presStyleCnt="0"/>
      <dgm:spPr/>
    </dgm:pt>
    <dgm:pt modelId="{D317B896-58C8-4CCF-B4AF-DBE92CB85A2A}" type="pres">
      <dgm:prSet presAssocID="{6882C3B4-4AAD-4999-A3C9-67CCEDBF05D2}" presName="tx2" presStyleLbl="revTx" presStyleIdx="9" presStyleCnt="20"/>
      <dgm:spPr/>
    </dgm:pt>
    <dgm:pt modelId="{EBF2EAB7-D4A9-4087-A732-E128E08F455A}" type="pres">
      <dgm:prSet presAssocID="{6882C3B4-4AAD-4999-A3C9-67CCEDBF05D2}" presName="vert2" presStyleCnt="0"/>
      <dgm:spPr/>
    </dgm:pt>
    <dgm:pt modelId="{5C1091DC-9A0C-46DB-91DE-B57503D65A21}" type="pres">
      <dgm:prSet presAssocID="{6882C3B4-4AAD-4999-A3C9-67CCEDBF05D2}" presName="thinLine2b" presStyleLbl="callout" presStyleIdx="7" presStyleCnt="17"/>
      <dgm:spPr/>
    </dgm:pt>
    <dgm:pt modelId="{E87AD026-8628-4AA7-8E52-C18EA2890FEE}" type="pres">
      <dgm:prSet presAssocID="{6882C3B4-4AAD-4999-A3C9-67CCEDBF05D2}" presName="vertSpace2b" presStyleCnt="0"/>
      <dgm:spPr/>
    </dgm:pt>
    <dgm:pt modelId="{2E47EE0C-59DD-4B6E-AE31-E77569895618}" type="pres">
      <dgm:prSet presAssocID="{57FF3C6B-F826-4D00-873D-656ED3F22CEB}" presName="horz2" presStyleCnt="0"/>
      <dgm:spPr/>
    </dgm:pt>
    <dgm:pt modelId="{F141B06A-8A01-4A29-8358-F2E090FF8644}" type="pres">
      <dgm:prSet presAssocID="{57FF3C6B-F826-4D00-873D-656ED3F22CEB}" presName="horzSpace2" presStyleCnt="0"/>
      <dgm:spPr/>
    </dgm:pt>
    <dgm:pt modelId="{F8B2010D-41FE-4870-B40B-2B0140FA7580}" type="pres">
      <dgm:prSet presAssocID="{57FF3C6B-F826-4D00-873D-656ED3F22CEB}" presName="tx2" presStyleLbl="revTx" presStyleIdx="10" presStyleCnt="20"/>
      <dgm:spPr/>
    </dgm:pt>
    <dgm:pt modelId="{A9CE470C-E105-40B5-8BEA-9E5A5E4965DF}" type="pres">
      <dgm:prSet presAssocID="{57FF3C6B-F826-4D00-873D-656ED3F22CEB}" presName="vert2" presStyleCnt="0"/>
      <dgm:spPr/>
    </dgm:pt>
    <dgm:pt modelId="{883039BF-4FBC-408C-ACEB-D90FFFDE51D8}" type="pres">
      <dgm:prSet presAssocID="{57FF3C6B-F826-4D00-873D-656ED3F22CEB}" presName="thinLine2b" presStyleLbl="callout" presStyleIdx="8" presStyleCnt="17"/>
      <dgm:spPr/>
    </dgm:pt>
    <dgm:pt modelId="{615D7A9D-CBF2-44B3-BA35-ED31006BAB05}" type="pres">
      <dgm:prSet presAssocID="{57FF3C6B-F826-4D00-873D-656ED3F22CEB}" presName="vertSpace2b" presStyleCnt="0"/>
      <dgm:spPr/>
    </dgm:pt>
    <dgm:pt modelId="{63C0CEEF-31D1-4983-AA98-79B5581DA758}" type="pres">
      <dgm:prSet presAssocID="{636BD30B-3DDC-4BD0-BFA6-360D9129F83E}" presName="horz2" presStyleCnt="0"/>
      <dgm:spPr/>
    </dgm:pt>
    <dgm:pt modelId="{9C5AF313-FAB3-4A47-A8AE-7CD13BAEEC42}" type="pres">
      <dgm:prSet presAssocID="{636BD30B-3DDC-4BD0-BFA6-360D9129F83E}" presName="horzSpace2" presStyleCnt="0"/>
      <dgm:spPr/>
    </dgm:pt>
    <dgm:pt modelId="{EF7D5FC5-1104-46B9-B4B6-AB8738969E3C}" type="pres">
      <dgm:prSet presAssocID="{636BD30B-3DDC-4BD0-BFA6-360D9129F83E}" presName="tx2" presStyleLbl="revTx" presStyleIdx="11" presStyleCnt="20"/>
      <dgm:spPr/>
    </dgm:pt>
    <dgm:pt modelId="{06C85EB1-463C-41D1-B009-B5C0BA71E4A9}" type="pres">
      <dgm:prSet presAssocID="{636BD30B-3DDC-4BD0-BFA6-360D9129F83E}" presName="vert2" presStyleCnt="0"/>
      <dgm:spPr/>
    </dgm:pt>
    <dgm:pt modelId="{DA491955-6F65-40DA-8344-2E2406BF3A1C}" type="pres">
      <dgm:prSet presAssocID="{636BD30B-3DDC-4BD0-BFA6-360D9129F83E}" presName="thinLine2b" presStyleLbl="callout" presStyleIdx="9" presStyleCnt="17"/>
      <dgm:spPr/>
    </dgm:pt>
    <dgm:pt modelId="{B1CC7DD6-28DD-4318-AD76-5CF826D3969A}" type="pres">
      <dgm:prSet presAssocID="{636BD30B-3DDC-4BD0-BFA6-360D9129F83E}" presName="vertSpace2b" presStyleCnt="0"/>
      <dgm:spPr/>
    </dgm:pt>
    <dgm:pt modelId="{D30D2B62-D835-4CBF-9CD1-9D72868D24B2}" type="pres">
      <dgm:prSet presAssocID="{F2A76EF9-B139-4463-BEF3-3542CF4079B5}" presName="horz2" presStyleCnt="0"/>
      <dgm:spPr/>
    </dgm:pt>
    <dgm:pt modelId="{2E390E33-F1DE-4239-9B97-914EAF9D43CC}" type="pres">
      <dgm:prSet presAssocID="{F2A76EF9-B139-4463-BEF3-3542CF4079B5}" presName="horzSpace2" presStyleCnt="0"/>
      <dgm:spPr/>
    </dgm:pt>
    <dgm:pt modelId="{10FAF2BC-364E-4966-A71D-AB379D7F5542}" type="pres">
      <dgm:prSet presAssocID="{F2A76EF9-B139-4463-BEF3-3542CF4079B5}" presName="tx2" presStyleLbl="revTx" presStyleIdx="12" presStyleCnt="20"/>
      <dgm:spPr/>
    </dgm:pt>
    <dgm:pt modelId="{D9F39DAC-4C52-468C-8A57-24F5288D5425}" type="pres">
      <dgm:prSet presAssocID="{F2A76EF9-B139-4463-BEF3-3542CF4079B5}" presName="vert2" presStyleCnt="0"/>
      <dgm:spPr/>
    </dgm:pt>
    <dgm:pt modelId="{D4A65469-022E-490E-A74B-BEF1EB8DA78D}" type="pres">
      <dgm:prSet presAssocID="{F2A76EF9-B139-4463-BEF3-3542CF4079B5}" presName="thinLine2b" presStyleLbl="callout" presStyleIdx="10" presStyleCnt="17"/>
      <dgm:spPr/>
    </dgm:pt>
    <dgm:pt modelId="{C3599680-4B33-4AF2-96A8-BBD3B43D6FE5}" type="pres">
      <dgm:prSet presAssocID="{F2A76EF9-B139-4463-BEF3-3542CF4079B5}" presName="vertSpace2b" presStyleCnt="0"/>
      <dgm:spPr/>
    </dgm:pt>
    <dgm:pt modelId="{868BAF7D-DFE7-CF42-825C-A269AD4CDD91}" type="pres">
      <dgm:prSet presAssocID="{F20A1053-84FE-47E1-A548-8AB1BDC8DFBF}" presName="thickLine" presStyleLbl="alignNode1" presStyleIdx="2" presStyleCnt="3"/>
      <dgm:spPr/>
    </dgm:pt>
    <dgm:pt modelId="{52AA4F5C-6F79-4143-80E7-FFACA58DD5D7}" type="pres">
      <dgm:prSet presAssocID="{F20A1053-84FE-47E1-A548-8AB1BDC8DFBF}" presName="horz1" presStyleCnt="0"/>
      <dgm:spPr/>
    </dgm:pt>
    <dgm:pt modelId="{7017F8AD-5E46-5147-B9EB-4AB640A98F1C}" type="pres">
      <dgm:prSet presAssocID="{F20A1053-84FE-47E1-A548-8AB1BDC8DFBF}" presName="tx1" presStyleLbl="revTx" presStyleIdx="13" presStyleCnt="20"/>
      <dgm:spPr/>
    </dgm:pt>
    <dgm:pt modelId="{5093289D-2301-5A4C-ACF2-151680E26151}" type="pres">
      <dgm:prSet presAssocID="{F20A1053-84FE-47E1-A548-8AB1BDC8DFBF}" presName="vert1" presStyleCnt="0"/>
      <dgm:spPr/>
    </dgm:pt>
    <dgm:pt modelId="{C0352324-1E68-3A4B-889B-2B27B4270DB9}" type="pres">
      <dgm:prSet presAssocID="{B4BEE034-3881-4722-B0BD-DE7342127A50}" presName="vertSpace2a" presStyleCnt="0"/>
      <dgm:spPr/>
    </dgm:pt>
    <dgm:pt modelId="{633C5E65-370D-5044-8A70-5A37F24EAAE3}" type="pres">
      <dgm:prSet presAssocID="{B4BEE034-3881-4722-B0BD-DE7342127A50}" presName="horz2" presStyleCnt="0"/>
      <dgm:spPr/>
    </dgm:pt>
    <dgm:pt modelId="{BCEE5439-C435-6043-B203-E515F7146E18}" type="pres">
      <dgm:prSet presAssocID="{B4BEE034-3881-4722-B0BD-DE7342127A50}" presName="horzSpace2" presStyleCnt="0"/>
      <dgm:spPr/>
    </dgm:pt>
    <dgm:pt modelId="{3081C834-6E80-E94F-8CA1-BC3AD37CA532}" type="pres">
      <dgm:prSet presAssocID="{B4BEE034-3881-4722-B0BD-DE7342127A50}" presName="tx2" presStyleLbl="revTx" presStyleIdx="14" presStyleCnt="20"/>
      <dgm:spPr/>
    </dgm:pt>
    <dgm:pt modelId="{AFAFCB09-FA90-4B47-BB1B-5E35AFC5A629}" type="pres">
      <dgm:prSet presAssocID="{B4BEE034-3881-4722-B0BD-DE7342127A50}" presName="vert2" presStyleCnt="0"/>
      <dgm:spPr/>
    </dgm:pt>
    <dgm:pt modelId="{ACF61339-1B7C-644D-B422-D6F244CFD459}" type="pres">
      <dgm:prSet presAssocID="{B4BEE034-3881-4722-B0BD-DE7342127A50}" presName="thinLine2b" presStyleLbl="callout" presStyleIdx="11" presStyleCnt="17"/>
      <dgm:spPr/>
    </dgm:pt>
    <dgm:pt modelId="{E0AE3397-D2D0-FE4D-84E7-271EF3CD5970}" type="pres">
      <dgm:prSet presAssocID="{B4BEE034-3881-4722-B0BD-DE7342127A50}" presName="vertSpace2b" presStyleCnt="0"/>
      <dgm:spPr/>
    </dgm:pt>
    <dgm:pt modelId="{DE24D28E-5C46-EF4E-9B02-3BE99DC4FCC8}" type="pres">
      <dgm:prSet presAssocID="{B916E6E4-0609-E448-9F45-B4B3524A4128}" presName="horz2" presStyleCnt="0"/>
      <dgm:spPr/>
    </dgm:pt>
    <dgm:pt modelId="{EAE254CB-F466-0A48-8C79-0D18EED04643}" type="pres">
      <dgm:prSet presAssocID="{B916E6E4-0609-E448-9F45-B4B3524A4128}" presName="horzSpace2" presStyleCnt="0"/>
      <dgm:spPr/>
    </dgm:pt>
    <dgm:pt modelId="{8E1389DE-657A-864A-8014-B131474D1760}" type="pres">
      <dgm:prSet presAssocID="{B916E6E4-0609-E448-9F45-B4B3524A4128}" presName="tx2" presStyleLbl="revTx" presStyleIdx="15" presStyleCnt="20"/>
      <dgm:spPr/>
    </dgm:pt>
    <dgm:pt modelId="{63F8E43B-6A0C-9146-86FF-7B868A195A77}" type="pres">
      <dgm:prSet presAssocID="{B916E6E4-0609-E448-9F45-B4B3524A4128}" presName="vert2" presStyleCnt="0"/>
      <dgm:spPr/>
    </dgm:pt>
    <dgm:pt modelId="{C54A5649-F051-2049-9B2F-97CAE569CEC8}" type="pres">
      <dgm:prSet presAssocID="{B916E6E4-0609-E448-9F45-B4B3524A4128}" presName="thinLine2b" presStyleLbl="callout" presStyleIdx="12" presStyleCnt="17"/>
      <dgm:spPr/>
    </dgm:pt>
    <dgm:pt modelId="{15E9FD3E-1A3D-B344-A6B3-0981DBDD8D25}" type="pres">
      <dgm:prSet presAssocID="{B916E6E4-0609-E448-9F45-B4B3524A4128}" presName="vertSpace2b" presStyleCnt="0"/>
      <dgm:spPr/>
    </dgm:pt>
    <dgm:pt modelId="{7FB979EE-A4DC-7E42-B377-5D7439A09EA2}" type="pres">
      <dgm:prSet presAssocID="{1962CAEE-089C-B240-BCC6-201914006B88}" presName="horz2" presStyleCnt="0"/>
      <dgm:spPr/>
    </dgm:pt>
    <dgm:pt modelId="{0D75226C-399B-BE44-BFE6-5B59FC9323CE}" type="pres">
      <dgm:prSet presAssocID="{1962CAEE-089C-B240-BCC6-201914006B88}" presName="horzSpace2" presStyleCnt="0"/>
      <dgm:spPr/>
    </dgm:pt>
    <dgm:pt modelId="{423FE91E-EB39-5D4B-ADA3-BAE234857F22}" type="pres">
      <dgm:prSet presAssocID="{1962CAEE-089C-B240-BCC6-201914006B88}" presName="tx2" presStyleLbl="revTx" presStyleIdx="16" presStyleCnt="20"/>
      <dgm:spPr/>
    </dgm:pt>
    <dgm:pt modelId="{0F1F1FB4-70AD-4644-89A2-540C82EF214A}" type="pres">
      <dgm:prSet presAssocID="{1962CAEE-089C-B240-BCC6-201914006B88}" presName="vert2" presStyleCnt="0"/>
      <dgm:spPr/>
    </dgm:pt>
    <dgm:pt modelId="{609B18A5-B49A-0442-88A5-EE5F99F1C007}" type="pres">
      <dgm:prSet presAssocID="{1962CAEE-089C-B240-BCC6-201914006B88}" presName="thinLine2b" presStyleLbl="callout" presStyleIdx="13" presStyleCnt="17"/>
      <dgm:spPr/>
    </dgm:pt>
    <dgm:pt modelId="{9CD43EC0-7AEE-4E46-A802-C3122BCA5204}" type="pres">
      <dgm:prSet presAssocID="{1962CAEE-089C-B240-BCC6-201914006B88}" presName="vertSpace2b" presStyleCnt="0"/>
      <dgm:spPr/>
    </dgm:pt>
    <dgm:pt modelId="{F63E151C-33D3-E54D-B781-0077565C464E}" type="pres">
      <dgm:prSet presAssocID="{08059585-D3D4-464B-A65D-B0FB03B18E87}" presName="horz2" presStyleCnt="0"/>
      <dgm:spPr/>
    </dgm:pt>
    <dgm:pt modelId="{E23EABB5-C837-D840-9AF2-571BA52D28A0}" type="pres">
      <dgm:prSet presAssocID="{08059585-D3D4-464B-A65D-B0FB03B18E87}" presName="horzSpace2" presStyleCnt="0"/>
      <dgm:spPr/>
    </dgm:pt>
    <dgm:pt modelId="{79932D6A-E6F5-984E-93F9-DF0F9EE2A91A}" type="pres">
      <dgm:prSet presAssocID="{08059585-D3D4-464B-A65D-B0FB03B18E87}" presName="tx2" presStyleLbl="revTx" presStyleIdx="17" presStyleCnt="20"/>
      <dgm:spPr/>
    </dgm:pt>
    <dgm:pt modelId="{8B47C5ED-16C2-5C4F-AA49-192C6D6F1C6F}" type="pres">
      <dgm:prSet presAssocID="{08059585-D3D4-464B-A65D-B0FB03B18E87}" presName="vert2" presStyleCnt="0"/>
      <dgm:spPr/>
    </dgm:pt>
    <dgm:pt modelId="{1CCD5B01-B570-464A-8563-DA983BBD38D7}" type="pres">
      <dgm:prSet presAssocID="{08059585-D3D4-464B-A65D-B0FB03B18E87}" presName="thinLine2b" presStyleLbl="callout" presStyleIdx="14" presStyleCnt="17"/>
      <dgm:spPr/>
    </dgm:pt>
    <dgm:pt modelId="{E9AEA56D-B089-7D4E-B28A-2F90A7691F9D}" type="pres">
      <dgm:prSet presAssocID="{08059585-D3D4-464B-A65D-B0FB03B18E87}" presName="vertSpace2b" presStyleCnt="0"/>
      <dgm:spPr/>
    </dgm:pt>
    <dgm:pt modelId="{2AFD10B8-529D-BC41-B6DA-2C0CE74F5E2F}" type="pres">
      <dgm:prSet presAssocID="{86B3ED96-E393-314F-A4FC-6053DC12A0CB}" presName="horz2" presStyleCnt="0"/>
      <dgm:spPr/>
    </dgm:pt>
    <dgm:pt modelId="{69D37746-B687-7049-84E3-B7250E903EDD}" type="pres">
      <dgm:prSet presAssocID="{86B3ED96-E393-314F-A4FC-6053DC12A0CB}" presName="horzSpace2" presStyleCnt="0"/>
      <dgm:spPr/>
    </dgm:pt>
    <dgm:pt modelId="{9E7B31F5-D290-C84C-956D-C9B024BEA030}" type="pres">
      <dgm:prSet presAssocID="{86B3ED96-E393-314F-A4FC-6053DC12A0CB}" presName="tx2" presStyleLbl="revTx" presStyleIdx="18" presStyleCnt="20"/>
      <dgm:spPr/>
    </dgm:pt>
    <dgm:pt modelId="{F5E7FBF9-C8A4-7E49-876E-8721E9112536}" type="pres">
      <dgm:prSet presAssocID="{86B3ED96-E393-314F-A4FC-6053DC12A0CB}" presName="vert2" presStyleCnt="0"/>
      <dgm:spPr/>
    </dgm:pt>
    <dgm:pt modelId="{840C08EE-EB32-7C46-A35E-C3D9BEF2755D}" type="pres">
      <dgm:prSet presAssocID="{86B3ED96-E393-314F-A4FC-6053DC12A0CB}" presName="thinLine2b" presStyleLbl="callout" presStyleIdx="15" presStyleCnt="17"/>
      <dgm:spPr/>
    </dgm:pt>
    <dgm:pt modelId="{8101DA7C-6B7C-694D-B218-AECF059DC5C2}" type="pres">
      <dgm:prSet presAssocID="{86B3ED96-E393-314F-A4FC-6053DC12A0CB}" presName="vertSpace2b" presStyleCnt="0"/>
      <dgm:spPr/>
    </dgm:pt>
    <dgm:pt modelId="{629211DD-97DD-534E-82C8-1187EBBEC1CD}" type="pres">
      <dgm:prSet presAssocID="{5E1B2DEE-91C3-354E-9490-7448EF1675DB}" presName="horz2" presStyleCnt="0"/>
      <dgm:spPr/>
    </dgm:pt>
    <dgm:pt modelId="{5EE26B84-32B2-1645-86BA-3BC3F74CCF41}" type="pres">
      <dgm:prSet presAssocID="{5E1B2DEE-91C3-354E-9490-7448EF1675DB}" presName="horzSpace2" presStyleCnt="0"/>
      <dgm:spPr/>
    </dgm:pt>
    <dgm:pt modelId="{1B28DA93-A85A-D849-8904-7D5D127536C3}" type="pres">
      <dgm:prSet presAssocID="{5E1B2DEE-91C3-354E-9490-7448EF1675DB}" presName="tx2" presStyleLbl="revTx" presStyleIdx="19" presStyleCnt="20"/>
      <dgm:spPr/>
    </dgm:pt>
    <dgm:pt modelId="{C88F1A02-078D-6345-965A-879427F23E84}" type="pres">
      <dgm:prSet presAssocID="{5E1B2DEE-91C3-354E-9490-7448EF1675DB}" presName="vert2" presStyleCnt="0"/>
      <dgm:spPr/>
    </dgm:pt>
    <dgm:pt modelId="{C4C5626B-E9D1-9B43-8230-BCD68E01DF35}" type="pres">
      <dgm:prSet presAssocID="{5E1B2DEE-91C3-354E-9490-7448EF1675DB}" presName="thinLine2b" presStyleLbl="callout" presStyleIdx="16" presStyleCnt="17"/>
      <dgm:spPr/>
    </dgm:pt>
    <dgm:pt modelId="{E6C8045B-ECB0-784B-91CB-C6374A15D98D}" type="pres">
      <dgm:prSet presAssocID="{5E1B2DEE-91C3-354E-9490-7448EF1675DB}" presName="vertSpace2b" presStyleCnt="0"/>
      <dgm:spPr/>
    </dgm:pt>
  </dgm:ptLst>
  <dgm:cxnLst>
    <dgm:cxn modelId="{1732EC04-FE10-46BF-8A8F-606E0A3A457A}" type="presOf" srcId="{CE1BE12D-D6E4-46F8-9B54-65F9D4CEA980}" destId="{862C5DF4-EC66-4EB2-ACAC-06E9A6108C28}" srcOrd="0" destOrd="0" presId="urn:microsoft.com/office/officeart/2008/layout/LinedList"/>
    <dgm:cxn modelId="{E7FC7606-062B-304C-A04B-F771B2975627}" srcId="{5034F95D-29D8-4920-AA8E-8A6E436BAEF8}" destId="{6882C3B4-4AAD-4999-A3C9-67CCEDBF05D2}" srcOrd="2" destOrd="0" parTransId="{23ABD963-6F1B-40B3-A648-ABB9EF80DBCD}" sibTransId="{0A843EA7-DAA2-425A-B014-740377D97164}"/>
    <dgm:cxn modelId="{AAACE00C-B5C0-4E7C-91B0-C9B470AD8C80}" srcId="{5034F95D-29D8-4920-AA8E-8A6E436BAEF8}" destId="{4344ACB6-28BF-4A41-9CAD-F33C93477FCF}" srcOrd="1" destOrd="0" parTransId="{6009C096-DD21-4CA7-91EB-73EAB4AB4E17}" sibTransId="{46CE6FBA-A504-4C3E-BF37-EC0DDFEE9D39}"/>
    <dgm:cxn modelId="{F8281D14-7B5F-4D81-9F0F-D09A9D1F4F3C}" type="presOf" srcId="{F20A1053-84FE-47E1-A548-8AB1BDC8DFBF}" destId="{7017F8AD-5E46-5147-B9EB-4AB640A98F1C}" srcOrd="0" destOrd="0" presId="urn:microsoft.com/office/officeart/2008/layout/LinedList"/>
    <dgm:cxn modelId="{1D6C3315-3BC4-4F1A-B71F-2BEE9F916DCF}" type="presOf" srcId="{B59EA445-AE0D-477A-A9CB-158055FD3947}" destId="{E9C0C166-9C78-4CD9-81E6-806750BBE8F9}" srcOrd="0" destOrd="0" presId="urn:microsoft.com/office/officeart/2008/layout/LinedList"/>
    <dgm:cxn modelId="{BC38D416-4AAE-4903-809A-34658A47D573}" srcId="{C49A62FE-8894-4FEB-A258-EDE2F500DA12}" destId="{BB6F8CB2-FC39-4461-850C-85BFC1D10721}" srcOrd="4" destOrd="0" parTransId="{CC957CE4-4477-4695-8016-42FB3B007448}" sibTransId="{10FF8C49-F8F5-4353-B53D-BE79E1BA4CDB}"/>
    <dgm:cxn modelId="{589DD019-4129-492A-A30F-738F855E99CD}" srcId="{F20A1053-84FE-47E1-A548-8AB1BDC8DFBF}" destId="{B4BEE034-3881-4722-B0BD-DE7342127A50}" srcOrd="0" destOrd="0" parTransId="{60EE8C0D-4911-44CB-BEDA-3E314F4CF41C}" sibTransId="{71EB4762-1633-4210-9E14-E17363490D87}"/>
    <dgm:cxn modelId="{3FE2991A-9795-2C4A-92BF-5E56B0C5D85D}" srcId="{F20A1053-84FE-47E1-A548-8AB1BDC8DFBF}" destId="{1962CAEE-089C-B240-BCC6-201914006B88}" srcOrd="2" destOrd="0" parTransId="{A2138645-A0B3-0D44-909F-39A3F42E3E95}" sibTransId="{271828CD-FB54-AB44-94D7-8FEF739B44BC}"/>
    <dgm:cxn modelId="{CEE3721C-BFF9-4DC7-8D94-6F892B8CCCFE}" type="presOf" srcId="{B4BEE034-3881-4722-B0BD-DE7342127A50}" destId="{3081C834-6E80-E94F-8CA1-BC3AD37CA532}" srcOrd="0" destOrd="0" presId="urn:microsoft.com/office/officeart/2008/layout/LinedList"/>
    <dgm:cxn modelId="{451EA824-CE4F-43D9-B506-2354C310A77D}" type="presOf" srcId="{08059585-D3D4-464B-A65D-B0FB03B18E87}" destId="{79932D6A-E6F5-984E-93F9-DF0F9EE2A91A}" srcOrd="0" destOrd="0" presId="urn:microsoft.com/office/officeart/2008/layout/LinedList"/>
    <dgm:cxn modelId="{ADB5C426-995B-4E92-8F14-5BFBE09CD555}" type="presOf" srcId="{19F94E5F-F74B-407A-B09E-D722EB14C1EF}" destId="{AD6AD1B4-B71A-46C7-95B2-BF802FF58D45}" srcOrd="0" destOrd="0" presId="urn:microsoft.com/office/officeart/2008/layout/LinedList"/>
    <dgm:cxn modelId="{CCE7532D-A3DD-D740-8DCB-C849FD6BB1E3}" srcId="{5034F95D-29D8-4920-AA8E-8A6E436BAEF8}" destId="{489B3105-8838-484E-B09E-BCC4BF55FC77}" srcOrd="0" destOrd="0" parTransId="{1267FD80-815E-4742-8925-97C3996C4219}" sibTransId="{9D2EDF56-86BE-F144-AA95-FC445F4C55FD}"/>
    <dgm:cxn modelId="{5A43AA2E-5B46-48EE-BC92-D340628F4932}" type="presOf" srcId="{6882C3B4-4AAD-4999-A3C9-67CCEDBF05D2}" destId="{D317B896-58C8-4CCF-B4AF-DBE92CB85A2A}" srcOrd="0" destOrd="0" presId="urn:microsoft.com/office/officeart/2008/layout/LinedList"/>
    <dgm:cxn modelId="{65EACE2E-A881-486A-A1D7-28E832AF2B04}" srcId="{C49A62FE-8894-4FEB-A258-EDE2F500DA12}" destId="{CE1BE12D-D6E4-46F8-9B54-65F9D4CEA980}" srcOrd="2" destOrd="0" parTransId="{E05DF3A9-3F3A-4F2E-9641-38CF9DECA17B}" sibTransId="{3C06CFFF-5E1A-4E82-AE76-2AF058BFF6B0}"/>
    <dgm:cxn modelId="{FA0A8B30-43E8-4AD5-871F-4EEAA5BFF98D}" type="presOf" srcId="{F2A76EF9-B139-4463-BEF3-3542CF4079B5}" destId="{10FAF2BC-364E-4966-A71D-AB379D7F5542}" srcOrd="0" destOrd="0" presId="urn:microsoft.com/office/officeart/2008/layout/LinedList"/>
    <dgm:cxn modelId="{7BBC4A32-42EA-DF44-BAF1-FEBA4EF7D7F0}" srcId="{F20A1053-84FE-47E1-A548-8AB1BDC8DFBF}" destId="{08059585-D3D4-464B-A65D-B0FB03B18E87}" srcOrd="3" destOrd="0" parTransId="{3498AF6C-9DAC-DC48-A137-446522D39611}" sibTransId="{DF9A0D1A-7788-904A-9641-586FF39CBB87}"/>
    <dgm:cxn modelId="{63D6FF37-665B-4A54-A240-44A8C853E850}" srcId="{6F36CD65-5DEB-4613-9E0D-6B6EE09256D0}" destId="{5034F95D-29D8-4920-AA8E-8A6E436BAEF8}" srcOrd="1" destOrd="0" parTransId="{8883E690-E3B5-4CC6-8F77-CFFFD74CF9F0}" sibTransId="{9DBF9290-91D1-4F51-9324-F20F33637712}"/>
    <dgm:cxn modelId="{C1C1183B-582A-4E4F-8288-EEC459B040E3}" type="presOf" srcId="{C49A62FE-8894-4FEB-A258-EDE2F500DA12}" destId="{E04BA191-39E9-714F-BB4C-E893D371EA49}" srcOrd="0" destOrd="0" presId="urn:microsoft.com/office/officeart/2008/layout/LinedList"/>
    <dgm:cxn modelId="{D91AFD3C-54D4-4D49-AAF0-BA78A0EBF1FB}" srcId="{6F36CD65-5DEB-4613-9E0D-6B6EE09256D0}" destId="{F20A1053-84FE-47E1-A548-8AB1BDC8DFBF}" srcOrd="2" destOrd="0" parTransId="{DA955F78-F2E4-4D9C-A5A3-4CD63747CBF6}" sibTransId="{794BCC3F-2930-4C2A-9B62-8E76F1D111B8}"/>
    <dgm:cxn modelId="{C3FE985C-D3A7-497F-BA96-675D2E322BAC}" type="presOf" srcId="{489B3105-8838-484E-B09E-BCC4BF55FC77}" destId="{572BB08B-5099-584D-AF82-69AA6FE3BC96}" srcOrd="0" destOrd="0" presId="urn:microsoft.com/office/officeart/2008/layout/LinedList"/>
    <dgm:cxn modelId="{561BD25E-33E3-40D0-92B5-3C2DD64CFB6D}" type="presOf" srcId="{02731F2B-0BCC-4742-83D1-365C4DE71541}" destId="{7CAD0DA1-1487-BE4D-B6E1-EFCA4E4ECF5A}" srcOrd="0" destOrd="0" presId="urn:microsoft.com/office/officeart/2008/layout/LinedList"/>
    <dgm:cxn modelId="{75313449-9852-7347-B1C8-9DF9E4F6FE20}" srcId="{F20A1053-84FE-47E1-A548-8AB1BDC8DFBF}" destId="{B916E6E4-0609-E448-9F45-B4B3524A4128}" srcOrd="1" destOrd="0" parTransId="{C7CC2E72-21BD-D848-B333-F07C21C0DE22}" sibTransId="{750A3F2B-1EB2-5E42-AFBE-A479C7EE8A3D}"/>
    <dgm:cxn modelId="{E1D1114C-F45E-244A-9513-20990BDEE876}" srcId="{F20A1053-84FE-47E1-A548-8AB1BDC8DFBF}" destId="{86B3ED96-E393-314F-A4FC-6053DC12A0CB}" srcOrd="4" destOrd="0" parTransId="{F8030EA7-A27A-9D45-8DD9-DBCD66F6B2D3}" sibTransId="{6D84AB19-8FB0-124D-8394-CB4D4685CEE9}"/>
    <dgm:cxn modelId="{1255436F-84FC-674F-ADE6-907AA1C9126F}" srcId="{5034F95D-29D8-4920-AA8E-8A6E436BAEF8}" destId="{57FF3C6B-F826-4D00-873D-656ED3F22CEB}" srcOrd="3" destOrd="0" parTransId="{0A5163B9-77B8-48EA-9166-49D56AFFF948}" sibTransId="{CCC12C6A-366C-4269-BB26-833A6A87E7E3}"/>
    <dgm:cxn modelId="{74BAC551-3057-44AF-9730-3B326F28976F}" type="presOf" srcId="{5E1B2DEE-91C3-354E-9490-7448EF1675DB}" destId="{1B28DA93-A85A-D849-8904-7D5D127536C3}" srcOrd="0" destOrd="0" presId="urn:microsoft.com/office/officeart/2008/layout/LinedList"/>
    <dgm:cxn modelId="{E0089452-B580-444D-8FF5-5275DD2A70AB}" type="presOf" srcId="{5034F95D-29D8-4920-AA8E-8A6E436BAEF8}" destId="{B4657329-54E1-464C-A722-865A7191D070}" srcOrd="0" destOrd="0" presId="urn:microsoft.com/office/officeart/2008/layout/LinedList"/>
    <dgm:cxn modelId="{20BD7A79-1D2C-480B-85E4-2EE449CDA511}" srcId="{6F36CD65-5DEB-4613-9E0D-6B6EE09256D0}" destId="{C49A62FE-8894-4FEB-A258-EDE2F500DA12}" srcOrd="0" destOrd="0" parTransId="{4AADB504-95A8-481E-A6F7-F898B03975F8}" sibTransId="{3CADE273-DB47-4378-8AAF-C085D7F8B266}"/>
    <dgm:cxn modelId="{B4FB717A-4890-4C20-9E30-C93322B629CD}" type="presOf" srcId="{BB6F8CB2-FC39-4461-850C-85BFC1D10721}" destId="{64E21F7F-121A-45EB-B06C-469A9916226D}" srcOrd="0" destOrd="0" presId="urn:microsoft.com/office/officeart/2008/layout/LinedList"/>
    <dgm:cxn modelId="{E634837D-FC3B-4CEF-AB7B-4EEA0C870B74}" srcId="{C49A62FE-8894-4FEB-A258-EDE2F500DA12}" destId="{B59EA445-AE0D-477A-A9CB-158055FD3947}" srcOrd="3" destOrd="0" parTransId="{E49FF1FB-BAE9-4155-877E-A48F55E0C478}" sibTransId="{0A410BAA-C22D-48AA-AB52-039DC6C88526}"/>
    <dgm:cxn modelId="{FCA32E8C-143F-5648-A289-95E90D41E046}" srcId="{5034F95D-29D8-4920-AA8E-8A6E436BAEF8}" destId="{636BD30B-3DDC-4BD0-BFA6-360D9129F83E}" srcOrd="4" destOrd="0" parTransId="{3D2C0567-5E0D-4B1B-B66E-59708FC89D1F}" sibTransId="{021696D3-B9E5-402F-894F-F241D437765A}"/>
    <dgm:cxn modelId="{03D7B39C-1A41-4146-82A9-34718252522E}" srcId="{C49A62FE-8894-4FEB-A258-EDE2F500DA12}" destId="{02731F2B-0BCC-4742-83D1-365C4DE71541}" srcOrd="0" destOrd="0" parTransId="{3C673E45-FD86-4EB2-8DD9-4DC056A21C8D}" sibTransId="{53E9DF92-652F-4FF7-94EB-B0788A4380D0}"/>
    <dgm:cxn modelId="{D6921EA5-205D-4486-8DAC-C29315F0106C}" type="presOf" srcId="{4344ACB6-28BF-4A41-9CAD-F33C93477FCF}" destId="{98032041-6801-2743-8480-D773B9B31C62}" srcOrd="0" destOrd="0" presId="urn:microsoft.com/office/officeart/2008/layout/LinedList"/>
    <dgm:cxn modelId="{E4B0FBA6-0EB7-47CD-B439-3D2F577AD99B}" type="presOf" srcId="{636BD30B-3DDC-4BD0-BFA6-360D9129F83E}" destId="{EF7D5FC5-1104-46B9-B4B6-AB8738969E3C}" srcOrd="0" destOrd="0" presId="urn:microsoft.com/office/officeart/2008/layout/LinedList"/>
    <dgm:cxn modelId="{6C6634B7-574A-430E-AB21-773818827F15}" type="presOf" srcId="{B916E6E4-0609-E448-9F45-B4B3524A4128}" destId="{8E1389DE-657A-864A-8014-B131474D1760}" srcOrd="0" destOrd="0" presId="urn:microsoft.com/office/officeart/2008/layout/LinedList"/>
    <dgm:cxn modelId="{8DEB6BC3-6875-1843-BB7C-E643C5F47DA4}" srcId="{F20A1053-84FE-47E1-A548-8AB1BDC8DFBF}" destId="{5E1B2DEE-91C3-354E-9490-7448EF1675DB}" srcOrd="5" destOrd="0" parTransId="{8D2BF682-AEDC-2A4F-AC73-D9DEDF34880C}" sibTransId="{8169D38E-6730-E44B-AFF2-DF91DF43418A}"/>
    <dgm:cxn modelId="{73F5D6C4-CAD5-4B81-900D-2D517652295E}" type="presOf" srcId="{86B3ED96-E393-314F-A4FC-6053DC12A0CB}" destId="{9E7B31F5-D290-C84C-956D-C9B024BEA030}" srcOrd="0" destOrd="0" presId="urn:microsoft.com/office/officeart/2008/layout/LinedList"/>
    <dgm:cxn modelId="{2EF803D7-49DC-4BC5-8401-657E88E2E7C0}" type="presOf" srcId="{57FF3C6B-F826-4D00-873D-656ED3F22CEB}" destId="{F8B2010D-41FE-4870-B40B-2B0140FA7580}" srcOrd="0" destOrd="0" presId="urn:microsoft.com/office/officeart/2008/layout/LinedList"/>
    <dgm:cxn modelId="{20CFD7DC-5573-48E5-97D7-5D2AD33FC892}" srcId="{5034F95D-29D8-4920-AA8E-8A6E436BAEF8}" destId="{F2A76EF9-B139-4463-BEF3-3542CF4079B5}" srcOrd="5" destOrd="0" parTransId="{C7C40E37-95BC-4C00-8FEF-F721C2B78214}" sibTransId="{CCCFFD73-AEE1-483D-87F9-EA2CD9FF2690}"/>
    <dgm:cxn modelId="{2F59B3E2-126A-416C-86C8-7F3DFE84840B}" srcId="{C49A62FE-8894-4FEB-A258-EDE2F500DA12}" destId="{19F94E5F-F74B-407A-B09E-D722EB14C1EF}" srcOrd="1" destOrd="0" parTransId="{F2A81FB9-8E3D-4F85-982A-F37A12EA7669}" sibTransId="{A8346F59-AE93-4103-A721-8ADFE2037F37}"/>
    <dgm:cxn modelId="{83B8A7ED-CD0C-4AD2-BC11-A04700F0A538}" type="presOf" srcId="{1962CAEE-089C-B240-BCC6-201914006B88}" destId="{423FE91E-EB39-5D4B-ADA3-BAE234857F22}" srcOrd="0" destOrd="0" presId="urn:microsoft.com/office/officeart/2008/layout/LinedList"/>
    <dgm:cxn modelId="{687103FF-7CD4-1747-9D38-C6C15A61B9D7}" type="presOf" srcId="{6F36CD65-5DEB-4613-9E0D-6B6EE09256D0}" destId="{D624C1EA-D904-554E-A19D-C13D5AA3AFDC}" srcOrd="0" destOrd="0" presId="urn:microsoft.com/office/officeart/2008/layout/LinedList"/>
    <dgm:cxn modelId="{8BFBC8E8-125B-4B6A-BF1F-5E4ADF800280}" type="presParOf" srcId="{D624C1EA-D904-554E-A19D-C13D5AA3AFDC}" destId="{19DD9D5B-45B2-2045-9751-EC6B8BC15CB4}" srcOrd="0" destOrd="0" presId="urn:microsoft.com/office/officeart/2008/layout/LinedList"/>
    <dgm:cxn modelId="{0A5F2138-EA79-40ED-8B17-93E2AFE181A6}" type="presParOf" srcId="{D624C1EA-D904-554E-A19D-C13D5AA3AFDC}" destId="{F2E787C2-2739-A64B-BFEC-BF6A8F20FAFF}" srcOrd="1" destOrd="0" presId="urn:microsoft.com/office/officeart/2008/layout/LinedList"/>
    <dgm:cxn modelId="{96537285-18B4-4889-8D31-A70F4A698FD0}" type="presParOf" srcId="{F2E787C2-2739-A64B-BFEC-BF6A8F20FAFF}" destId="{E04BA191-39E9-714F-BB4C-E893D371EA49}" srcOrd="0" destOrd="0" presId="urn:microsoft.com/office/officeart/2008/layout/LinedList"/>
    <dgm:cxn modelId="{79D5592C-5CFE-4A8B-8EEE-86C2739C93C6}" type="presParOf" srcId="{F2E787C2-2739-A64B-BFEC-BF6A8F20FAFF}" destId="{C7D464B2-F466-4F4F-8A0B-F1307651E9CB}" srcOrd="1" destOrd="0" presId="urn:microsoft.com/office/officeart/2008/layout/LinedList"/>
    <dgm:cxn modelId="{ECD26A9C-52C3-4EF0-9124-059F0D6A805D}" type="presParOf" srcId="{C7D464B2-F466-4F4F-8A0B-F1307651E9CB}" destId="{86F7F803-7ECF-244D-B62C-C02B2E779931}" srcOrd="0" destOrd="0" presId="urn:microsoft.com/office/officeart/2008/layout/LinedList"/>
    <dgm:cxn modelId="{741C79D5-9184-40F1-98D0-9A20358F114B}" type="presParOf" srcId="{C7D464B2-F466-4F4F-8A0B-F1307651E9CB}" destId="{9AD6A5C6-B8B8-3249-AC78-6018A29A305E}" srcOrd="1" destOrd="0" presId="urn:microsoft.com/office/officeart/2008/layout/LinedList"/>
    <dgm:cxn modelId="{AA2DB68C-9FE5-4719-82D9-A33843AC33AB}" type="presParOf" srcId="{9AD6A5C6-B8B8-3249-AC78-6018A29A305E}" destId="{DB5CA783-97CD-214A-AE16-E6B7C9B2B0B9}" srcOrd="0" destOrd="0" presId="urn:microsoft.com/office/officeart/2008/layout/LinedList"/>
    <dgm:cxn modelId="{92B709CA-0173-47DF-A53A-98D0EC738378}" type="presParOf" srcId="{9AD6A5C6-B8B8-3249-AC78-6018A29A305E}" destId="{7CAD0DA1-1487-BE4D-B6E1-EFCA4E4ECF5A}" srcOrd="1" destOrd="0" presId="urn:microsoft.com/office/officeart/2008/layout/LinedList"/>
    <dgm:cxn modelId="{364157F8-B17D-4E4C-95BB-B2C8F02160D7}" type="presParOf" srcId="{9AD6A5C6-B8B8-3249-AC78-6018A29A305E}" destId="{14785EA5-7B80-D14A-A6C8-879C0282CBDA}" srcOrd="2" destOrd="0" presId="urn:microsoft.com/office/officeart/2008/layout/LinedList"/>
    <dgm:cxn modelId="{49C90B1B-CC17-4684-BFC9-9F8FE02568E2}" type="presParOf" srcId="{C7D464B2-F466-4F4F-8A0B-F1307651E9CB}" destId="{21316D82-8904-ED48-B791-3A54C8E2DB77}" srcOrd="2" destOrd="0" presId="urn:microsoft.com/office/officeart/2008/layout/LinedList"/>
    <dgm:cxn modelId="{4449A779-A46B-4BEC-ACF3-6C37E226DFA6}" type="presParOf" srcId="{C7D464B2-F466-4F4F-8A0B-F1307651E9CB}" destId="{9C2F841D-C3F5-6A4C-9C90-361AFFB3B06D}" srcOrd="3" destOrd="0" presId="urn:microsoft.com/office/officeart/2008/layout/LinedList"/>
    <dgm:cxn modelId="{521D55A7-A744-489B-A06D-D28061D82B71}" type="presParOf" srcId="{C7D464B2-F466-4F4F-8A0B-F1307651E9CB}" destId="{CB35F7B5-3522-4D3B-817B-7A60D8BF3C16}" srcOrd="4" destOrd="0" presId="urn:microsoft.com/office/officeart/2008/layout/LinedList"/>
    <dgm:cxn modelId="{A3B34942-921D-4CC8-A453-ECD457BC34EF}" type="presParOf" srcId="{CB35F7B5-3522-4D3B-817B-7A60D8BF3C16}" destId="{258226E1-0C46-4AC2-8511-E50409B7426B}" srcOrd="0" destOrd="0" presId="urn:microsoft.com/office/officeart/2008/layout/LinedList"/>
    <dgm:cxn modelId="{1A09BC78-19CA-4BB8-BAA0-898B287758D8}" type="presParOf" srcId="{CB35F7B5-3522-4D3B-817B-7A60D8BF3C16}" destId="{AD6AD1B4-B71A-46C7-95B2-BF802FF58D45}" srcOrd="1" destOrd="0" presId="urn:microsoft.com/office/officeart/2008/layout/LinedList"/>
    <dgm:cxn modelId="{82B74E44-36D5-4D0B-9E4A-1AF812BDEF70}" type="presParOf" srcId="{CB35F7B5-3522-4D3B-817B-7A60D8BF3C16}" destId="{E7AC2DCF-4B67-4215-AC5D-0FBB19594CC5}" srcOrd="2" destOrd="0" presId="urn:microsoft.com/office/officeart/2008/layout/LinedList"/>
    <dgm:cxn modelId="{77F3E01E-9551-425F-8F69-9CD04622A61A}" type="presParOf" srcId="{C7D464B2-F466-4F4F-8A0B-F1307651E9CB}" destId="{BA7D9CE0-26AF-4767-A558-786F054ECF4B}" srcOrd="5" destOrd="0" presId="urn:microsoft.com/office/officeart/2008/layout/LinedList"/>
    <dgm:cxn modelId="{A5AA8064-7DAB-4A45-99C3-DF374D8A9661}" type="presParOf" srcId="{C7D464B2-F466-4F4F-8A0B-F1307651E9CB}" destId="{8E54CAA8-280D-432A-9D58-9DA479F68D5C}" srcOrd="6" destOrd="0" presId="urn:microsoft.com/office/officeart/2008/layout/LinedList"/>
    <dgm:cxn modelId="{8042FD66-930F-45A4-ACCE-113D8E12B750}" type="presParOf" srcId="{C7D464B2-F466-4F4F-8A0B-F1307651E9CB}" destId="{9FE737D7-67A4-44DC-807B-DF106100CEC7}" srcOrd="7" destOrd="0" presId="urn:microsoft.com/office/officeart/2008/layout/LinedList"/>
    <dgm:cxn modelId="{A4D7AAD4-DB70-4DF5-A284-49F51D87750C}" type="presParOf" srcId="{9FE737D7-67A4-44DC-807B-DF106100CEC7}" destId="{CBF2571A-FC69-419D-8127-4EFC09B0B08B}" srcOrd="0" destOrd="0" presId="urn:microsoft.com/office/officeart/2008/layout/LinedList"/>
    <dgm:cxn modelId="{B841498F-58FD-45D6-A32B-F533AE40BA07}" type="presParOf" srcId="{9FE737D7-67A4-44DC-807B-DF106100CEC7}" destId="{862C5DF4-EC66-4EB2-ACAC-06E9A6108C28}" srcOrd="1" destOrd="0" presId="urn:microsoft.com/office/officeart/2008/layout/LinedList"/>
    <dgm:cxn modelId="{7AC98656-32E4-4E00-AF1E-919F729CC274}" type="presParOf" srcId="{9FE737D7-67A4-44DC-807B-DF106100CEC7}" destId="{395CB714-507C-44DC-8805-D04D125D746B}" srcOrd="2" destOrd="0" presId="urn:microsoft.com/office/officeart/2008/layout/LinedList"/>
    <dgm:cxn modelId="{49FA2C55-8C12-4633-B7A5-DFB0868ACEA7}" type="presParOf" srcId="{C7D464B2-F466-4F4F-8A0B-F1307651E9CB}" destId="{E3680A21-0F6F-48CB-853F-CC8689151C4A}" srcOrd="8" destOrd="0" presId="urn:microsoft.com/office/officeart/2008/layout/LinedList"/>
    <dgm:cxn modelId="{A4E4C6AC-7791-425D-81DD-F0CF86D68FF0}" type="presParOf" srcId="{C7D464B2-F466-4F4F-8A0B-F1307651E9CB}" destId="{2D5B5248-E5A1-46F8-B06B-C8D440317F1C}" srcOrd="9" destOrd="0" presId="urn:microsoft.com/office/officeart/2008/layout/LinedList"/>
    <dgm:cxn modelId="{A1772AB4-478D-47F0-ADD8-2DB8A19CA1BD}" type="presParOf" srcId="{C7D464B2-F466-4F4F-8A0B-F1307651E9CB}" destId="{1FAC3D76-A1A0-4A21-B4CE-DFF284CFAB47}" srcOrd="10" destOrd="0" presId="urn:microsoft.com/office/officeart/2008/layout/LinedList"/>
    <dgm:cxn modelId="{67E37EAA-E45E-4332-B74B-72EF3A107806}" type="presParOf" srcId="{1FAC3D76-A1A0-4A21-B4CE-DFF284CFAB47}" destId="{8ACEB47F-3016-46DF-A003-C75724AA91A3}" srcOrd="0" destOrd="0" presId="urn:microsoft.com/office/officeart/2008/layout/LinedList"/>
    <dgm:cxn modelId="{3B1E2C12-F8E5-4EDE-A8E7-C0742545B1E3}" type="presParOf" srcId="{1FAC3D76-A1A0-4A21-B4CE-DFF284CFAB47}" destId="{E9C0C166-9C78-4CD9-81E6-806750BBE8F9}" srcOrd="1" destOrd="0" presId="urn:microsoft.com/office/officeart/2008/layout/LinedList"/>
    <dgm:cxn modelId="{BB641B13-00EA-41A7-A567-BA6E23A2A253}" type="presParOf" srcId="{1FAC3D76-A1A0-4A21-B4CE-DFF284CFAB47}" destId="{AE009CD7-D3AE-4062-91F3-09DDE0DB0F47}" srcOrd="2" destOrd="0" presId="urn:microsoft.com/office/officeart/2008/layout/LinedList"/>
    <dgm:cxn modelId="{AD9B464E-C687-445D-B52B-3251CF548C2A}" type="presParOf" srcId="{C7D464B2-F466-4F4F-8A0B-F1307651E9CB}" destId="{2545B7F2-D9D7-4343-A66E-6EBEBB43AFC4}" srcOrd="11" destOrd="0" presId="urn:microsoft.com/office/officeart/2008/layout/LinedList"/>
    <dgm:cxn modelId="{7D77CE97-9787-44DE-BF08-62DE6E4296E7}" type="presParOf" srcId="{C7D464B2-F466-4F4F-8A0B-F1307651E9CB}" destId="{B55A82A0-2858-43CD-BE0E-5959BAF6750E}" srcOrd="12" destOrd="0" presId="urn:microsoft.com/office/officeart/2008/layout/LinedList"/>
    <dgm:cxn modelId="{ED0D57C9-DE20-473F-B9CC-60E84B0626E4}" type="presParOf" srcId="{C7D464B2-F466-4F4F-8A0B-F1307651E9CB}" destId="{2B198BC2-0B29-410E-BC41-5F5540840AD2}" srcOrd="13" destOrd="0" presId="urn:microsoft.com/office/officeart/2008/layout/LinedList"/>
    <dgm:cxn modelId="{AC4B6FA9-8F9B-4534-88FB-8B007F1F84A1}" type="presParOf" srcId="{2B198BC2-0B29-410E-BC41-5F5540840AD2}" destId="{F9246E08-4DC4-4885-B23B-7758DB4061A9}" srcOrd="0" destOrd="0" presId="urn:microsoft.com/office/officeart/2008/layout/LinedList"/>
    <dgm:cxn modelId="{D8D337FF-B518-4E9C-9A71-3BC2EB9AD494}" type="presParOf" srcId="{2B198BC2-0B29-410E-BC41-5F5540840AD2}" destId="{64E21F7F-121A-45EB-B06C-469A9916226D}" srcOrd="1" destOrd="0" presId="urn:microsoft.com/office/officeart/2008/layout/LinedList"/>
    <dgm:cxn modelId="{B31AD296-19C8-4871-96AC-CC744E9B4521}" type="presParOf" srcId="{2B198BC2-0B29-410E-BC41-5F5540840AD2}" destId="{FD0F0DE8-C0EC-4D91-B7B7-9471DCAA9AFE}" srcOrd="2" destOrd="0" presId="urn:microsoft.com/office/officeart/2008/layout/LinedList"/>
    <dgm:cxn modelId="{4274F509-EE71-4AC2-B925-805A888F2BE0}" type="presParOf" srcId="{C7D464B2-F466-4F4F-8A0B-F1307651E9CB}" destId="{0EAE8D8D-75C8-4C0B-9855-53619CDF7A29}" srcOrd="14" destOrd="0" presId="urn:microsoft.com/office/officeart/2008/layout/LinedList"/>
    <dgm:cxn modelId="{FC95FA38-47C0-4032-817E-EB4CA57B68F7}" type="presParOf" srcId="{C7D464B2-F466-4F4F-8A0B-F1307651E9CB}" destId="{DDD1FBF5-75BF-469F-9F43-2A25DAC7F371}" srcOrd="15" destOrd="0" presId="urn:microsoft.com/office/officeart/2008/layout/LinedList"/>
    <dgm:cxn modelId="{A27B1B9A-61B8-4FC2-9D17-F3CD8E1D3461}" type="presParOf" srcId="{D624C1EA-D904-554E-A19D-C13D5AA3AFDC}" destId="{CFEA396D-0B4B-A046-B362-9BE035CC9863}" srcOrd="2" destOrd="0" presId="urn:microsoft.com/office/officeart/2008/layout/LinedList"/>
    <dgm:cxn modelId="{870174EC-CFA7-4088-B6A1-A621A17A60C1}" type="presParOf" srcId="{D624C1EA-D904-554E-A19D-C13D5AA3AFDC}" destId="{9AFDAB6F-D75B-5A42-AF74-BDB6D7F867B5}" srcOrd="3" destOrd="0" presId="urn:microsoft.com/office/officeart/2008/layout/LinedList"/>
    <dgm:cxn modelId="{3BFE54D3-2FA5-4E98-8C56-3606113FD510}" type="presParOf" srcId="{9AFDAB6F-D75B-5A42-AF74-BDB6D7F867B5}" destId="{B4657329-54E1-464C-A722-865A7191D070}" srcOrd="0" destOrd="0" presId="urn:microsoft.com/office/officeart/2008/layout/LinedList"/>
    <dgm:cxn modelId="{DFEDB507-5838-4850-9628-800688078022}" type="presParOf" srcId="{9AFDAB6F-D75B-5A42-AF74-BDB6D7F867B5}" destId="{0BFD8E78-8D6A-F94C-8705-477DEF2BAA27}" srcOrd="1" destOrd="0" presId="urn:microsoft.com/office/officeart/2008/layout/LinedList"/>
    <dgm:cxn modelId="{9CFED4E5-A13E-484F-AE5B-45A0C9129F97}" type="presParOf" srcId="{0BFD8E78-8D6A-F94C-8705-477DEF2BAA27}" destId="{7249D875-04D8-EA46-8927-598F0D33F8B6}" srcOrd="0" destOrd="0" presId="urn:microsoft.com/office/officeart/2008/layout/LinedList"/>
    <dgm:cxn modelId="{88E95C2B-2484-4F2E-BBF9-43E8DF473EA2}" type="presParOf" srcId="{0BFD8E78-8D6A-F94C-8705-477DEF2BAA27}" destId="{D9898889-B876-1B43-8E4D-B096F3E3E8F8}" srcOrd="1" destOrd="0" presId="urn:microsoft.com/office/officeart/2008/layout/LinedList"/>
    <dgm:cxn modelId="{AD07B76A-0E4D-4A65-8860-13354FA08A8B}" type="presParOf" srcId="{D9898889-B876-1B43-8E4D-B096F3E3E8F8}" destId="{7A5AC1C1-DEFD-6344-9626-A1DFAC2204E7}" srcOrd="0" destOrd="0" presId="urn:microsoft.com/office/officeart/2008/layout/LinedList"/>
    <dgm:cxn modelId="{DF667AE1-24EF-45D2-A625-1C71BCF87B95}" type="presParOf" srcId="{D9898889-B876-1B43-8E4D-B096F3E3E8F8}" destId="{572BB08B-5099-584D-AF82-69AA6FE3BC96}" srcOrd="1" destOrd="0" presId="urn:microsoft.com/office/officeart/2008/layout/LinedList"/>
    <dgm:cxn modelId="{31F23C8A-C3EC-4EE8-8F9B-7FDD259C0DDD}" type="presParOf" srcId="{D9898889-B876-1B43-8E4D-B096F3E3E8F8}" destId="{B3F165A0-9B9E-D942-8608-592F6F16A9CE}" srcOrd="2" destOrd="0" presId="urn:microsoft.com/office/officeart/2008/layout/LinedList"/>
    <dgm:cxn modelId="{5E060276-C7C5-4EFB-AE80-53625C1F5C01}" type="presParOf" srcId="{0BFD8E78-8D6A-F94C-8705-477DEF2BAA27}" destId="{F186FA02-E8A1-2D47-A4E7-03AE42FBCE00}" srcOrd="2" destOrd="0" presId="urn:microsoft.com/office/officeart/2008/layout/LinedList"/>
    <dgm:cxn modelId="{5F6F85C3-D78C-45C6-B42D-D4F0A25029E3}" type="presParOf" srcId="{0BFD8E78-8D6A-F94C-8705-477DEF2BAA27}" destId="{590A60D1-3F4E-BE40-A1C0-06CE85DA206B}" srcOrd="3" destOrd="0" presId="urn:microsoft.com/office/officeart/2008/layout/LinedList"/>
    <dgm:cxn modelId="{AB60FB42-214C-4420-921D-67CAA18798CE}" type="presParOf" srcId="{0BFD8E78-8D6A-F94C-8705-477DEF2BAA27}" destId="{4732F311-E4DF-744B-B293-58006C9A6377}" srcOrd="4" destOrd="0" presId="urn:microsoft.com/office/officeart/2008/layout/LinedList"/>
    <dgm:cxn modelId="{F8C58771-50E5-4BB4-9F30-B770D18D1B07}" type="presParOf" srcId="{4732F311-E4DF-744B-B293-58006C9A6377}" destId="{CD05C022-0D39-664A-89FF-DFF376215A2D}" srcOrd="0" destOrd="0" presId="urn:microsoft.com/office/officeart/2008/layout/LinedList"/>
    <dgm:cxn modelId="{2AF6F562-5D66-4112-89E1-D5F1A8FEC7C5}" type="presParOf" srcId="{4732F311-E4DF-744B-B293-58006C9A6377}" destId="{98032041-6801-2743-8480-D773B9B31C62}" srcOrd="1" destOrd="0" presId="urn:microsoft.com/office/officeart/2008/layout/LinedList"/>
    <dgm:cxn modelId="{CE46B80A-5059-4F7B-98B8-B1B4A1922F93}" type="presParOf" srcId="{4732F311-E4DF-744B-B293-58006C9A6377}" destId="{C3BB983D-D311-BD40-ACF3-217A5996AE91}" srcOrd="2" destOrd="0" presId="urn:microsoft.com/office/officeart/2008/layout/LinedList"/>
    <dgm:cxn modelId="{EB050A08-B056-4072-8634-089FF77CCED5}" type="presParOf" srcId="{0BFD8E78-8D6A-F94C-8705-477DEF2BAA27}" destId="{E2B9AA29-9AC9-B642-918F-DEEB058CCD74}" srcOrd="5" destOrd="0" presId="urn:microsoft.com/office/officeart/2008/layout/LinedList"/>
    <dgm:cxn modelId="{74212DD7-9316-461C-8F91-E2CA207890DC}" type="presParOf" srcId="{0BFD8E78-8D6A-F94C-8705-477DEF2BAA27}" destId="{9CC8BB32-B27D-F34D-95E7-827255C0B07E}" srcOrd="6" destOrd="0" presId="urn:microsoft.com/office/officeart/2008/layout/LinedList"/>
    <dgm:cxn modelId="{F0380A5D-12CC-44CB-99F2-A0D94979A7B5}" type="presParOf" srcId="{0BFD8E78-8D6A-F94C-8705-477DEF2BAA27}" destId="{163A6B35-C8E0-4530-878E-EC1C52DE4D3D}" srcOrd="7" destOrd="0" presId="urn:microsoft.com/office/officeart/2008/layout/LinedList"/>
    <dgm:cxn modelId="{0D28A5FD-CD5C-42CA-A05C-CC418076EC60}" type="presParOf" srcId="{163A6B35-C8E0-4530-878E-EC1C52DE4D3D}" destId="{34887E2B-BEAF-496C-922C-1C8EAB60E204}" srcOrd="0" destOrd="0" presId="urn:microsoft.com/office/officeart/2008/layout/LinedList"/>
    <dgm:cxn modelId="{CC1E0853-415A-45AE-88F6-7FD7D90D0402}" type="presParOf" srcId="{163A6B35-C8E0-4530-878E-EC1C52DE4D3D}" destId="{D317B896-58C8-4CCF-B4AF-DBE92CB85A2A}" srcOrd="1" destOrd="0" presId="urn:microsoft.com/office/officeart/2008/layout/LinedList"/>
    <dgm:cxn modelId="{87E82A35-9766-4963-BFCA-56FF0D829819}" type="presParOf" srcId="{163A6B35-C8E0-4530-878E-EC1C52DE4D3D}" destId="{EBF2EAB7-D4A9-4087-A732-E128E08F455A}" srcOrd="2" destOrd="0" presId="urn:microsoft.com/office/officeart/2008/layout/LinedList"/>
    <dgm:cxn modelId="{6D5D5FE9-5533-411A-B36F-6654C892C186}" type="presParOf" srcId="{0BFD8E78-8D6A-F94C-8705-477DEF2BAA27}" destId="{5C1091DC-9A0C-46DB-91DE-B57503D65A21}" srcOrd="8" destOrd="0" presId="urn:microsoft.com/office/officeart/2008/layout/LinedList"/>
    <dgm:cxn modelId="{B303DA05-6C4B-4806-A6DC-5EF76859E0FA}" type="presParOf" srcId="{0BFD8E78-8D6A-F94C-8705-477DEF2BAA27}" destId="{E87AD026-8628-4AA7-8E52-C18EA2890FEE}" srcOrd="9" destOrd="0" presId="urn:microsoft.com/office/officeart/2008/layout/LinedList"/>
    <dgm:cxn modelId="{A55DFB22-FC4C-420F-AF58-051F75AA19C8}" type="presParOf" srcId="{0BFD8E78-8D6A-F94C-8705-477DEF2BAA27}" destId="{2E47EE0C-59DD-4B6E-AE31-E77569895618}" srcOrd="10" destOrd="0" presId="urn:microsoft.com/office/officeart/2008/layout/LinedList"/>
    <dgm:cxn modelId="{A2E54274-B1FA-4DB2-B88A-90A4FEC3F76E}" type="presParOf" srcId="{2E47EE0C-59DD-4B6E-AE31-E77569895618}" destId="{F141B06A-8A01-4A29-8358-F2E090FF8644}" srcOrd="0" destOrd="0" presId="urn:microsoft.com/office/officeart/2008/layout/LinedList"/>
    <dgm:cxn modelId="{EA837355-D4FE-467D-98AF-93C6E18F0CD0}" type="presParOf" srcId="{2E47EE0C-59DD-4B6E-AE31-E77569895618}" destId="{F8B2010D-41FE-4870-B40B-2B0140FA7580}" srcOrd="1" destOrd="0" presId="urn:microsoft.com/office/officeart/2008/layout/LinedList"/>
    <dgm:cxn modelId="{1FB05569-79CD-4436-A23B-E86D08F74162}" type="presParOf" srcId="{2E47EE0C-59DD-4B6E-AE31-E77569895618}" destId="{A9CE470C-E105-40B5-8BEA-9E5A5E4965DF}" srcOrd="2" destOrd="0" presId="urn:microsoft.com/office/officeart/2008/layout/LinedList"/>
    <dgm:cxn modelId="{A6B1CC66-0B38-4C6A-BD6E-FE6E5D37CD77}" type="presParOf" srcId="{0BFD8E78-8D6A-F94C-8705-477DEF2BAA27}" destId="{883039BF-4FBC-408C-ACEB-D90FFFDE51D8}" srcOrd="11" destOrd="0" presId="urn:microsoft.com/office/officeart/2008/layout/LinedList"/>
    <dgm:cxn modelId="{5261748A-811D-497A-8487-B6347A623258}" type="presParOf" srcId="{0BFD8E78-8D6A-F94C-8705-477DEF2BAA27}" destId="{615D7A9D-CBF2-44B3-BA35-ED31006BAB05}" srcOrd="12" destOrd="0" presId="urn:microsoft.com/office/officeart/2008/layout/LinedList"/>
    <dgm:cxn modelId="{60CC815A-9A13-44B9-AF89-A2034948143C}" type="presParOf" srcId="{0BFD8E78-8D6A-F94C-8705-477DEF2BAA27}" destId="{63C0CEEF-31D1-4983-AA98-79B5581DA758}" srcOrd="13" destOrd="0" presId="urn:microsoft.com/office/officeart/2008/layout/LinedList"/>
    <dgm:cxn modelId="{D5CEAE95-C13A-4C20-913C-DBB17C0929D3}" type="presParOf" srcId="{63C0CEEF-31D1-4983-AA98-79B5581DA758}" destId="{9C5AF313-FAB3-4A47-A8AE-7CD13BAEEC42}" srcOrd="0" destOrd="0" presId="urn:microsoft.com/office/officeart/2008/layout/LinedList"/>
    <dgm:cxn modelId="{D5E9782B-9699-4784-9AE3-2CC7FDA3A9CE}" type="presParOf" srcId="{63C0CEEF-31D1-4983-AA98-79B5581DA758}" destId="{EF7D5FC5-1104-46B9-B4B6-AB8738969E3C}" srcOrd="1" destOrd="0" presId="urn:microsoft.com/office/officeart/2008/layout/LinedList"/>
    <dgm:cxn modelId="{B3156A23-71F4-45AF-BC00-C1E3FF70781A}" type="presParOf" srcId="{63C0CEEF-31D1-4983-AA98-79B5581DA758}" destId="{06C85EB1-463C-41D1-B009-B5C0BA71E4A9}" srcOrd="2" destOrd="0" presId="urn:microsoft.com/office/officeart/2008/layout/LinedList"/>
    <dgm:cxn modelId="{4AE9217B-9313-40DD-99F7-BA59426B50B3}" type="presParOf" srcId="{0BFD8E78-8D6A-F94C-8705-477DEF2BAA27}" destId="{DA491955-6F65-40DA-8344-2E2406BF3A1C}" srcOrd="14" destOrd="0" presId="urn:microsoft.com/office/officeart/2008/layout/LinedList"/>
    <dgm:cxn modelId="{7ED7F77C-5B5E-4CB0-ACBD-183F25044FA9}" type="presParOf" srcId="{0BFD8E78-8D6A-F94C-8705-477DEF2BAA27}" destId="{B1CC7DD6-28DD-4318-AD76-5CF826D3969A}" srcOrd="15" destOrd="0" presId="urn:microsoft.com/office/officeart/2008/layout/LinedList"/>
    <dgm:cxn modelId="{EF531555-A973-493B-95A0-83EEF67E958B}" type="presParOf" srcId="{0BFD8E78-8D6A-F94C-8705-477DEF2BAA27}" destId="{D30D2B62-D835-4CBF-9CD1-9D72868D24B2}" srcOrd="16" destOrd="0" presId="urn:microsoft.com/office/officeart/2008/layout/LinedList"/>
    <dgm:cxn modelId="{00CCF1C0-7834-4001-93CA-85E0D3002A6C}" type="presParOf" srcId="{D30D2B62-D835-4CBF-9CD1-9D72868D24B2}" destId="{2E390E33-F1DE-4239-9B97-914EAF9D43CC}" srcOrd="0" destOrd="0" presId="urn:microsoft.com/office/officeart/2008/layout/LinedList"/>
    <dgm:cxn modelId="{54B0826D-424D-4F8E-93C3-065CCF4EE138}" type="presParOf" srcId="{D30D2B62-D835-4CBF-9CD1-9D72868D24B2}" destId="{10FAF2BC-364E-4966-A71D-AB379D7F5542}" srcOrd="1" destOrd="0" presId="urn:microsoft.com/office/officeart/2008/layout/LinedList"/>
    <dgm:cxn modelId="{70B1DF19-F571-4E6B-96AD-1C81766DE290}" type="presParOf" srcId="{D30D2B62-D835-4CBF-9CD1-9D72868D24B2}" destId="{D9F39DAC-4C52-468C-8A57-24F5288D5425}" srcOrd="2" destOrd="0" presId="urn:microsoft.com/office/officeart/2008/layout/LinedList"/>
    <dgm:cxn modelId="{6E0C0372-32F7-44C7-819C-C7019D14F859}" type="presParOf" srcId="{0BFD8E78-8D6A-F94C-8705-477DEF2BAA27}" destId="{D4A65469-022E-490E-A74B-BEF1EB8DA78D}" srcOrd="17" destOrd="0" presId="urn:microsoft.com/office/officeart/2008/layout/LinedList"/>
    <dgm:cxn modelId="{A37221AF-B999-4275-A668-162C22037A36}" type="presParOf" srcId="{0BFD8E78-8D6A-F94C-8705-477DEF2BAA27}" destId="{C3599680-4B33-4AF2-96A8-BBD3B43D6FE5}" srcOrd="18" destOrd="0" presId="urn:microsoft.com/office/officeart/2008/layout/LinedList"/>
    <dgm:cxn modelId="{F98AFC36-583B-4C6C-BA39-85BC9571BB3A}" type="presParOf" srcId="{D624C1EA-D904-554E-A19D-C13D5AA3AFDC}" destId="{868BAF7D-DFE7-CF42-825C-A269AD4CDD91}" srcOrd="4" destOrd="0" presId="urn:microsoft.com/office/officeart/2008/layout/LinedList"/>
    <dgm:cxn modelId="{5012D86C-6C93-4297-8992-69950F2D2311}" type="presParOf" srcId="{D624C1EA-D904-554E-A19D-C13D5AA3AFDC}" destId="{52AA4F5C-6F79-4143-80E7-FFACA58DD5D7}" srcOrd="5" destOrd="0" presId="urn:microsoft.com/office/officeart/2008/layout/LinedList"/>
    <dgm:cxn modelId="{BF1DDF9B-A5F8-4CFD-B823-A73D15D72692}" type="presParOf" srcId="{52AA4F5C-6F79-4143-80E7-FFACA58DD5D7}" destId="{7017F8AD-5E46-5147-B9EB-4AB640A98F1C}" srcOrd="0" destOrd="0" presId="urn:microsoft.com/office/officeart/2008/layout/LinedList"/>
    <dgm:cxn modelId="{13A471C0-985D-46B2-BD6C-241324D5E371}" type="presParOf" srcId="{52AA4F5C-6F79-4143-80E7-FFACA58DD5D7}" destId="{5093289D-2301-5A4C-ACF2-151680E26151}" srcOrd="1" destOrd="0" presId="urn:microsoft.com/office/officeart/2008/layout/LinedList"/>
    <dgm:cxn modelId="{DFC346AB-63AF-45CA-9842-D2A38A83989A}" type="presParOf" srcId="{5093289D-2301-5A4C-ACF2-151680E26151}" destId="{C0352324-1E68-3A4B-889B-2B27B4270DB9}" srcOrd="0" destOrd="0" presId="urn:microsoft.com/office/officeart/2008/layout/LinedList"/>
    <dgm:cxn modelId="{7C71FBF9-22EB-4DF1-96A6-99E002ADDCB8}" type="presParOf" srcId="{5093289D-2301-5A4C-ACF2-151680E26151}" destId="{633C5E65-370D-5044-8A70-5A37F24EAAE3}" srcOrd="1" destOrd="0" presId="urn:microsoft.com/office/officeart/2008/layout/LinedList"/>
    <dgm:cxn modelId="{0BC4317B-8D47-41A6-9433-B1441B8CFB87}" type="presParOf" srcId="{633C5E65-370D-5044-8A70-5A37F24EAAE3}" destId="{BCEE5439-C435-6043-B203-E515F7146E18}" srcOrd="0" destOrd="0" presId="urn:microsoft.com/office/officeart/2008/layout/LinedList"/>
    <dgm:cxn modelId="{D0CFDD94-49C3-4A7D-A4AB-FC80E6563FE8}" type="presParOf" srcId="{633C5E65-370D-5044-8A70-5A37F24EAAE3}" destId="{3081C834-6E80-E94F-8CA1-BC3AD37CA532}" srcOrd="1" destOrd="0" presId="urn:microsoft.com/office/officeart/2008/layout/LinedList"/>
    <dgm:cxn modelId="{69295281-F566-4B40-9C0F-50ED9737F753}" type="presParOf" srcId="{633C5E65-370D-5044-8A70-5A37F24EAAE3}" destId="{AFAFCB09-FA90-4B47-BB1B-5E35AFC5A629}" srcOrd="2" destOrd="0" presId="urn:microsoft.com/office/officeart/2008/layout/LinedList"/>
    <dgm:cxn modelId="{548EA7CE-D035-4031-910C-6896D53360F1}" type="presParOf" srcId="{5093289D-2301-5A4C-ACF2-151680E26151}" destId="{ACF61339-1B7C-644D-B422-D6F244CFD459}" srcOrd="2" destOrd="0" presId="urn:microsoft.com/office/officeart/2008/layout/LinedList"/>
    <dgm:cxn modelId="{DC3F55B9-235D-4658-AD55-662ECFC848AD}" type="presParOf" srcId="{5093289D-2301-5A4C-ACF2-151680E26151}" destId="{E0AE3397-D2D0-FE4D-84E7-271EF3CD5970}" srcOrd="3" destOrd="0" presId="urn:microsoft.com/office/officeart/2008/layout/LinedList"/>
    <dgm:cxn modelId="{8ABE150D-C388-4775-9B5F-701CD14D6FD4}" type="presParOf" srcId="{5093289D-2301-5A4C-ACF2-151680E26151}" destId="{DE24D28E-5C46-EF4E-9B02-3BE99DC4FCC8}" srcOrd="4" destOrd="0" presId="urn:microsoft.com/office/officeart/2008/layout/LinedList"/>
    <dgm:cxn modelId="{EC296059-9249-41F9-836C-85F19D8D1C55}" type="presParOf" srcId="{DE24D28E-5C46-EF4E-9B02-3BE99DC4FCC8}" destId="{EAE254CB-F466-0A48-8C79-0D18EED04643}" srcOrd="0" destOrd="0" presId="urn:microsoft.com/office/officeart/2008/layout/LinedList"/>
    <dgm:cxn modelId="{9D53AD0D-7AEA-49B1-BA39-510A7CD11577}" type="presParOf" srcId="{DE24D28E-5C46-EF4E-9B02-3BE99DC4FCC8}" destId="{8E1389DE-657A-864A-8014-B131474D1760}" srcOrd="1" destOrd="0" presId="urn:microsoft.com/office/officeart/2008/layout/LinedList"/>
    <dgm:cxn modelId="{55516CE3-C0CC-4AEF-AD44-C6777790AAF0}" type="presParOf" srcId="{DE24D28E-5C46-EF4E-9B02-3BE99DC4FCC8}" destId="{63F8E43B-6A0C-9146-86FF-7B868A195A77}" srcOrd="2" destOrd="0" presId="urn:microsoft.com/office/officeart/2008/layout/LinedList"/>
    <dgm:cxn modelId="{DEEFE38E-3B84-40F2-8D6C-8B8ABA1F6686}" type="presParOf" srcId="{5093289D-2301-5A4C-ACF2-151680E26151}" destId="{C54A5649-F051-2049-9B2F-97CAE569CEC8}" srcOrd="5" destOrd="0" presId="urn:microsoft.com/office/officeart/2008/layout/LinedList"/>
    <dgm:cxn modelId="{04E5A03B-1FF8-491D-8CBE-55B5293F870E}" type="presParOf" srcId="{5093289D-2301-5A4C-ACF2-151680E26151}" destId="{15E9FD3E-1A3D-B344-A6B3-0981DBDD8D25}" srcOrd="6" destOrd="0" presId="urn:microsoft.com/office/officeart/2008/layout/LinedList"/>
    <dgm:cxn modelId="{5C51CA6A-8E2D-4416-8B4C-B12B1BC30822}" type="presParOf" srcId="{5093289D-2301-5A4C-ACF2-151680E26151}" destId="{7FB979EE-A4DC-7E42-B377-5D7439A09EA2}" srcOrd="7" destOrd="0" presId="urn:microsoft.com/office/officeart/2008/layout/LinedList"/>
    <dgm:cxn modelId="{5AE08044-7EFC-44EF-8CBD-D127E893874D}" type="presParOf" srcId="{7FB979EE-A4DC-7E42-B377-5D7439A09EA2}" destId="{0D75226C-399B-BE44-BFE6-5B59FC9323CE}" srcOrd="0" destOrd="0" presId="urn:microsoft.com/office/officeart/2008/layout/LinedList"/>
    <dgm:cxn modelId="{D9A4537E-352C-465A-B90A-CFB8028EECFA}" type="presParOf" srcId="{7FB979EE-A4DC-7E42-B377-5D7439A09EA2}" destId="{423FE91E-EB39-5D4B-ADA3-BAE234857F22}" srcOrd="1" destOrd="0" presId="urn:microsoft.com/office/officeart/2008/layout/LinedList"/>
    <dgm:cxn modelId="{19933A19-3E9F-4DD2-AB5D-F38B9096D7A2}" type="presParOf" srcId="{7FB979EE-A4DC-7E42-B377-5D7439A09EA2}" destId="{0F1F1FB4-70AD-4644-89A2-540C82EF214A}" srcOrd="2" destOrd="0" presId="urn:microsoft.com/office/officeart/2008/layout/LinedList"/>
    <dgm:cxn modelId="{38981BAE-E775-45CA-B049-BAB6CE2986BC}" type="presParOf" srcId="{5093289D-2301-5A4C-ACF2-151680E26151}" destId="{609B18A5-B49A-0442-88A5-EE5F99F1C007}" srcOrd="8" destOrd="0" presId="urn:microsoft.com/office/officeart/2008/layout/LinedList"/>
    <dgm:cxn modelId="{5932094D-9D03-447D-B826-D2C3A5833232}" type="presParOf" srcId="{5093289D-2301-5A4C-ACF2-151680E26151}" destId="{9CD43EC0-7AEE-4E46-A802-C3122BCA5204}" srcOrd="9" destOrd="0" presId="urn:microsoft.com/office/officeart/2008/layout/LinedList"/>
    <dgm:cxn modelId="{380F0598-CA3F-4E50-9B72-839BA11808DB}" type="presParOf" srcId="{5093289D-2301-5A4C-ACF2-151680E26151}" destId="{F63E151C-33D3-E54D-B781-0077565C464E}" srcOrd="10" destOrd="0" presId="urn:microsoft.com/office/officeart/2008/layout/LinedList"/>
    <dgm:cxn modelId="{EB3709E7-1F4B-4300-8364-DD7E7371A2A2}" type="presParOf" srcId="{F63E151C-33D3-E54D-B781-0077565C464E}" destId="{E23EABB5-C837-D840-9AF2-571BA52D28A0}" srcOrd="0" destOrd="0" presId="urn:microsoft.com/office/officeart/2008/layout/LinedList"/>
    <dgm:cxn modelId="{894A49C2-573C-48B2-AAA1-0B102F127575}" type="presParOf" srcId="{F63E151C-33D3-E54D-B781-0077565C464E}" destId="{79932D6A-E6F5-984E-93F9-DF0F9EE2A91A}" srcOrd="1" destOrd="0" presId="urn:microsoft.com/office/officeart/2008/layout/LinedList"/>
    <dgm:cxn modelId="{198FA61F-33EB-4419-B197-28DD7400F448}" type="presParOf" srcId="{F63E151C-33D3-E54D-B781-0077565C464E}" destId="{8B47C5ED-16C2-5C4F-AA49-192C6D6F1C6F}" srcOrd="2" destOrd="0" presId="urn:microsoft.com/office/officeart/2008/layout/LinedList"/>
    <dgm:cxn modelId="{8B1FF05F-CFAC-4D1B-9588-EA60C5EB3D9A}" type="presParOf" srcId="{5093289D-2301-5A4C-ACF2-151680E26151}" destId="{1CCD5B01-B570-464A-8563-DA983BBD38D7}" srcOrd="11" destOrd="0" presId="urn:microsoft.com/office/officeart/2008/layout/LinedList"/>
    <dgm:cxn modelId="{F1D560C9-1CFA-459F-92A5-921496DC1230}" type="presParOf" srcId="{5093289D-2301-5A4C-ACF2-151680E26151}" destId="{E9AEA56D-B089-7D4E-B28A-2F90A7691F9D}" srcOrd="12" destOrd="0" presId="urn:microsoft.com/office/officeart/2008/layout/LinedList"/>
    <dgm:cxn modelId="{3EA39289-16C3-4B3B-A4E5-FB1C8FC1D2A8}" type="presParOf" srcId="{5093289D-2301-5A4C-ACF2-151680E26151}" destId="{2AFD10B8-529D-BC41-B6DA-2C0CE74F5E2F}" srcOrd="13" destOrd="0" presId="urn:microsoft.com/office/officeart/2008/layout/LinedList"/>
    <dgm:cxn modelId="{39030A27-D97B-4057-BA48-DFA526DE58B0}" type="presParOf" srcId="{2AFD10B8-529D-BC41-B6DA-2C0CE74F5E2F}" destId="{69D37746-B687-7049-84E3-B7250E903EDD}" srcOrd="0" destOrd="0" presId="urn:microsoft.com/office/officeart/2008/layout/LinedList"/>
    <dgm:cxn modelId="{39DA59B5-50A7-43F0-B2ED-4AFEE516CF56}" type="presParOf" srcId="{2AFD10B8-529D-BC41-B6DA-2C0CE74F5E2F}" destId="{9E7B31F5-D290-C84C-956D-C9B024BEA030}" srcOrd="1" destOrd="0" presId="urn:microsoft.com/office/officeart/2008/layout/LinedList"/>
    <dgm:cxn modelId="{5A642809-C1D0-4294-B14C-17FB6AF61150}" type="presParOf" srcId="{2AFD10B8-529D-BC41-B6DA-2C0CE74F5E2F}" destId="{F5E7FBF9-C8A4-7E49-876E-8721E9112536}" srcOrd="2" destOrd="0" presId="urn:microsoft.com/office/officeart/2008/layout/LinedList"/>
    <dgm:cxn modelId="{6A20184A-EBD1-4953-B3D0-8E74B495ACBC}" type="presParOf" srcId="{5093289D-2301-5A4C-ACF2-151680E26151}" destId="{840C08EE-EB32-7C46-A35E-C3D9BEF2755D}" srcOrd="14" destOrd="0" presId="urn:microsoft.com/office/officeart/2008/layout/LinedList"/>
    <dgm:cxn modelId="{0AFBE9A7-E56B-4A10-91B0-CED20DC96632}" type="presParOf" srcId="{5093289D-2301-5A4C-ACF2-151680E26151}" destId="{8101DA7C-6B7C-694D-B218-AECF059DC5C2}" srcOrd="15" destOrd="0" presId="urn:microsoft.com/office/officeart/2008/layout/LinedList"/>
    <dgm:cxn modelId="{1780E9F9-884A-4F85-98E4-7DC4960A1AF6}" type="presParOf" srcId="{5093289D-2301-5A4C-ACF2-151680E26151}" destId="{629211DD-97DD-534E-82C8-1187EBBEC1CD}" srcOrd="16" destOrd="0" presId="urn:microsoft.com/office/officeart/2008/layout/LinedList"/>
    <dgm:cxn modelId="{226A6FD5-997A-44F4-A19B-4BE4267E8C85}" type="presParOf" srcId="{629211DD-97DD-534E-82C8-1187EBBEC1CD}" destId="{5EE26B84-32B2-1645-86BA-3BC3F74CCF41}" srcOrd="0" destOrd="0" presId="urn:microsoft.com/office/officeart/2008/layout/LinedList"/>
    <dgm:cxn modelId="{A115107D-9856-4F09-ADE8-C9971CF70BFB}" type="presParOf" srcId="{629211DD-97DD-534E-82C8-1187EBBEC1CD}" destId="{1B28DA93-A85A-D849-8904-7D5D127536C3}" srcOrd="1" destOrd="0" presId="urn:microsoft.com/office/officeart/2008/layout/LinedList"/>
    <dgm:cxn modelId="{DF2E8922-2306-40AA-9265-F07FF10699DC}" type="presParOf" srcId="{629211DD-97DD-534E-82C8-1187EBBEC1CD}" destId="{C88F1A02-078D-6345-965A-879427F23E84}" srcOrd="2" destOrd="0" presId="urn:microsoft.com/office/officeart/2008/layout/LinedList"/>
    <dgm:cxn modelId="{D04C06EC-7A3E-421E-8549-9074BEDA88A8}" type="presParOf" srcId="{5093289D-2301-5A4C-ACF2-151680E26151}" destId="{C4C5626B-E9D1-9B43-8230-BCD68E01DF35}" srcOrd="17" destOrd="0" presId="urn:microsoft.com/office/officeart/2008/layout/LinedList"/>
    <dgm:cxn modelId="{073D8EEA-1346-41A2-B78E-B31EF3973F5F}" type="presParOf" srcId="{5093289D-2301-5A4C-ACF2-151680E26151}" destId="{E6C8045B-ECB0-784B-91CB-C6374A15D98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9D5B-45B2-2045-9751-EC6B8BC15CB4}">
      <dsp:nvSpPr>
        <dsp:cNvPr id="0" name=""/>
        <dsp:cNvSpPr/>
      </dsp:nvSpPr>
      <dsp:spPr>
        <a:xfrm>
          <a:off x="0" y="2783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A191-39E9-714F-BB4C-E893D371EA49}">
      <dsp:nvSpPr>
        <dsp:cNvPr id="0" name=""/>
        <dsp:cNvSpPr/>
      </dsp:nvSpPr>
      <dsp:spPr>
        <a:xfrm>
          <a:off x="0" y="2783"/>
          <a:ext cx="1264660" cy="189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Delvis:</a:t>
          </a:r>
          <a:r>
            <a:rPr lang="en-US" sz="1800" kern="1200">
              <a:latin typeface="Calibri Light" panose="020F0302020204030204"/>
            </a:rPr>
            <a:t> </a:t>
          </a:r>
          <a:endParaRPr lang="en-US" sz="1800" kern="1200"/>
        </a:p>
      </dsp:txBody>
      <dsp:txXfrm>
        <a:off x="0" y="2783"/>
        <a:ext cx="1264660" cy="1898410"/>
      </dsp:txXfrm>
    </dsp:sp>
    <dsp:sp modelId="{7CAD0DA1-1487-BE4D-B6E1-EFCA4E4ECF5A}">
      <dsp:nvSpPr>
        <dsp:cNvPr id="0" name=""/>
        <dsp:cNvSpPr/>
      </dsp:nvSpPr>
      <dsp:spPr>
        <a:xfrm>
          <a:off x="1359509" y="20673"/>
          <a:ext cx="4963790" cy="35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+mn-lt"/>
            </a:rPr>
            <a:t>Block code</a:t>
          </a:r>
        </a:p>
      </dsp:txBody>
      <dsp:txXfrm>
        <a:off x="1359509" y="20673"/>
        <a:ext cx="4963790" cy="357805"/>
      </dsp:txXfrm>
    </dsp:sp>
    <dsp:sp modelId="{21316D82-8904-ED48-B791-3A54C8E2DB77}">
      <dsp:nvSpPr>
        <dsp:cNvPr id="0" name=""/>
        <dsp:cNvSpPr/>
      </dsp:nvSpPr>
      <dsp:spPr>
        <a:xfrm>
          <a:off x="1264659" y="378479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AD1B4-B71A-46C7-95B2-BF802FF58D45}">
      <dsp:nvSpPr>
        <dsp:cNvPr id="0" name=""/>
        <dsp:cNvSpPr/>
      </dsp:nvSpPr>
      <dsp:spPr>
        <a:xfrm>
          <a:off x="1359509" y="396370"/>
          <a:ext cx="4963790" cy="35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Sensor Data Diagram</a:t>
          </a:r>
        </a:p>
      </dsp:txBody>
      <dsp:txXfrm>
        <a:off x="1359509" y="396370"/>
        <a:ext cx="4963790" cy="357805"/>
      </dsp:txXfrm>
    </dsp:sp>
    <dsp:sp modelId="{BA7D9CE0-26AF-4767-A558-786F054ECF4B}">
      <dsp:nvSpPr>
        <dsp:cNvPr id="0" name=""/>
        <dsp:cNvSpPr/>
      </dsp:nvSpPr>
      <dsp:spPr>
        <a:xfrm>
          <a:off x="1264659" y="754175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C5DF4-EC66-4EB2-ACAC-06E9A6108C28}">
      <dsp:nvSpPr>
        <dsp:cNvPr id="0" name=""/>
        <dsp:cNvSpPr/>
      </dsp:nvSpPr>
      <dsp:spPr>
        <a:xfrm>
          <a:off x="1359509" y="772066"/>
          <a:ext cx="4963790" cy="35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System Design Document</a:t>
          </a:r>
        </a:p>
      </dsp:txBody>
      <dsp:txXfrm>
        <a:off x="1359509" y="772066"/>
        <a:ext cx="4963790" cy="357805"/>
      </dsp:txXfrm>
    </dsp:sp>
    <dsp:sp modelId="{E3680A21-0F6F-48CB-853F-CC8689151C4A}">
      <dsp:nvSpPr>
        <dsp:cNvPr id="0" name=""/>
        <dsp:cNvSpPr/>
      </dsp:nvSpPr>
      <dsp:spPr>
        <a:xfrm>
          <a:off x="1264659" y="1129872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C166-9C78-4CD9-81E6-806750BBE8F9}">
      <dsp:nvSpPr>
        <dsp:cNvPr id="0" name=""/>
        <dsp:cNvSpPr/>
      </dsp:nvSpPr>
      <dsp:spPr>
        <a:xfrm>
          <a:off x="1359509" y="1147762"/>
          <a:ext cx="4963790" cy="35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Test plan</a:t>
          </a:r>
        </a:p>
      </dsp:txBody>
      <dsp:txXfrm>
        <a:off x="1359509" y="1147762"/>
        <a:ext cx="4963790" cy="357805"/>
      </dsp:txXfrm>
    </dsp:sp>
    <dsp:sp modelId="{2545B7F2-D9D7-4343-A66E-6EBEBB43AFC4}">
      <dsp:nvSpPr>
        <dsp:cNvPr id="0" name=""/>
        <dsp:cNvSpPr/>
      </dsp:nvSpPr>
      <dsp:spPr>
        <a:xfrm>
          <a:off x="1264659" y="1505568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21F7F-121A-45EB-B06C-469A9916226D}">
      <dsp:nvSpPr>
        <dsp:cNvPr id="0" name=""/>
        <dsp:cNvSpPr/>
      </dsp:nvSpPr>
      <dsp:spPr>
        <a:xfrm>
          <a:off x="1359509" y="1523458"/>
          <a:ext cx="4963790" cy="35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Functional Requirements </a:t>
          </a:r>
        </a:p>
      </dsp:txBody>
      <dsp:txXfrm>
        <a:off x="1359509" y="1523458"/>
        <a:ext cx="4963790" cy="357805"/>
      </dsp:txXfrm>
    </dsp:sp>
    <dsp:sp modelId="{0EAE8D8D-75C8-4C0B-9855-53619CDF7A29}">
      <dsp:nvSpPr>
        <dsp:cNvPr id="0" name=""/>
        <dsp:cNvSpPr/>
      </dsp:nvSpPr>
      <dsp:spPr>
        <a:xfrm>
          <a:off x="1264659" y="1881264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A396D-0B4B-A046-B362-9BE035CC9863}">
      <dsp:nvSpPr>
        <dsp:cNvPr id="0" name=""/>
        <dsp:cNvSpPr/>
      </dsp:nvSpPr>
      <dsp:spPr>
        <a:xfrm>
          <a:off x="0" y="1901194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7329-54E1-464C-A722-865A7191D070}">
      <dsp:nvSpPr>
        <dsp:cNvPr id="0" name=""/>
        <dsp:cNvSpPr/>
      </dsp:nvSpPr>
      <dsp:spPr>
        <a:xfrm>
          <a:off x="0" y="1901194"/>
          <a:ext cx="1264660" cy="189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Luca:</a:t>
          </a:r>
        </a:p>
      </dsp:txBody>
      <dsp:txXfrm>
        <a:off x="0" y="1901194"/>
        <a:ext cx="1264660" cy="1898410"/>
      </dsp:txXfrm>
    </dsp:sp>
    <dsp:sp modelId="{572BB08B-5099-584D-AF82-69AA6FE3BC96}">
      <dsp:nvSpPr>
        <dsp:cNvPr id="0" name=""/>
        <dsp:cNvSpPr/>
      </dsp:nvSpPr>
      <dsp:spPr>
        <a:xfrm>
          <a:off x="1359509" y="1916141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+mn-lt"/>
            </a:rPr>
            <a:t>Agility Design Document</a:t>
          </a:r>
        </a:p>
      </dsp:txBody>
      <dsp:txXfrm>
        <a:off x="1359509" y="1916141"/>
        <a:ext cx="4963790" cy="298944"/>
      </dsp:txXfrm>
    </dsp:sp>
    <dsp:sp modelId="{F186FA02-E8A1-2D47-A4E7-03AE42FBCE00}">
      <dsp:nvSpPr>
        <dsp:cNvPr id="0" name=""/>
        <dsp:cNvSpPr/>
      </dsp:nvSpPr>
      <dsp:spPr>
        <a:xfrm>
          <a:off x="1264659" y="2215085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32041-6801-2743-8480-D773B9B31C62}">
      <dsp:nvSpPr>
        <dsp:cNvPr id="0" name=""/>
        <dsp:cNvSpPr/>
      </dsp:nvSpPr>
      <dsp:spPr>
        <a:xfrm>
          <a:off x="1359509" y="2230032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+mn-lt"/>
            </a:rPr>
            <a:t>Flowchart maker</a:t>
          </a:r>
        </a:p>
      </dsp:txBody>
      <dsp:txXfrm>
        <a:off x="1359509" y="2230032"/>
        <a:ext cx="4963790" cy="298944"/>
      </dsp:txXfrm>
    </dsp:sp>
    <dsp:sp modelId="{E2B9AA29-9AC9-B642-918F-DEEB058CCD74}">
      <dsp:nvSpPr>
        <dsp:cNvPr id="0" name=""/>
        <dsp:cNvSpPr/>
      </dsp:nvSpPr>
      <dsp:spPr>
        <a:xfrm>
          <a:off x="1264659" y="2528976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7B896-58C8-4CCF-B4AF-DBE92CB85A2A}">
      <dsp:nvSpPr>
        <dsp:cNvPr id="0" name=""/>
        <dsp:cNvSpPr/>
      </dsp:nvSpPr>
      <dsp:spPr>
        <a:xfrm>
          <a:off x="1359509" y="2543923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Gantt Chart organizer</a:t>
          </a:r>
        </a:p>
      </dsp:txBody>
      <dsp:txXfrm>
        <a:off x="1359509" y="2543923"/>
        <a:ext cx="4963790" cy="298944"/>
      </dsp:txXfrm>
    </dsp:sp>
    <dsp:sp modelId="{5C1091DC-9A0C-46DB-91DE-B57503D65A21}">
      <dsp:nvSpPr>
        <dsp:cNvPr id="0" name=""/>
        <dsp:cNvSpPr/>
      </dsp:nvSpPr>
      <dsp:spPr>
        <a:xfrm>
          <a:off x="1264659" y="2842867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2010D-41FE-4870-B40B-2B0140FA7580}">
      <dsp:nvSpPr>
        <dsp:cNvPr id="0" name=""/>
        <dsp:cNvSpPr/>
      </dsp:nvSpPr>
      <dsp:spPr>
        <a:xfrm>
          <a:off x="1359509" y="2857815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Track taper</a:t>
          </a:r>
        </a:p>
      </dsp:txBody>
      <dsp:txXfrm>
        <a:off x="1359509" y="2857815"/>
        <a:ext cx="4963790" cy="298944"/>
      </dsp:txXfrm>
    </dsp:sp>
    <dsp:sp modelId="{883039BF-4FBC-408C-ACEB-D90FFFDE51D8}">
      <dsp:nvSpPr>
        <dsp:cNvPr id="0" name=""/>
        <dsp:cNvSpPr/>
      </dsp:nvSpPr>
      <dsp:spPr>
        <a:xfrm>
          <a:off x="1264659" y="3156759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5FC5-1104-46B9-B4B6-AB8738969E3C}">
      <dsp:nvSpPr>
        <dsp:cNvPr id="0" name=""/>
        <dsp:cNvSpPr/>
      </dsp:nvSpPr>
      <dsp:spPr>
        <a:xfrm>
          <a:off x="1359509" y="3171706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n-lt"/>
            </a:rPr>
            <a:t>Algorithm maker</a:t>
          </a:r>
        </a:p>
      </dsp:txBody>
      <dsp:txXfrm>
        <a:off x="1359509" y="3171706"/>
        <a:ext cx="4963790" cy="298944"/>
      </dsp:txXfrm>
    </dsp:sp>
    <dsp:sp modelId="{DA491955-6F65-40DA-8344-2E2406BF3A1C}">
      <dsp:nvSpPr>
        <dsp:cNvPr id="0" name=""/>
        <dsp:cNvSpPr/>
      </dsp:nvSpPr>
      <dsp:spPr>
        <a:xfrm>
          <a:off x="1264659" y="3470650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F2BC-364E-4966-A71D-AB379D7F5542}">
      <dsp:nvSpPr>
        <dsp:cNvPr id="0" name=""/>
        <dsp:cNvSpPr/>
      </dsp:nvSpPr>
      <dsp:spPr>
        <a:xfrm>
          <a:off x="1359509" y="3485597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+mn-lt"/>
              <a:ea typeface="+mn-lt"/>
              <a:cs typeface="+mn-lt"/>
            </a:rPr>
            <a:t>System Design Document</a:t>
          </a:r>
        </a:p>
      </dsp:txBody>
      <dsp:txXfrm>
        <a:off x="1359509" y="3485597"/>
        <a:ext cx="4963790" cy="298944"/>
      </dsp:txXfrm>
    </dsp:sp>
    <dsp:sp modelId="{D4A65469-022E-490E-A74B-BEF1EB8DA78D}">
      <dsp:nvSpPr>
        <dsp:cNvPr id="0" name=""/>
        <dsp:cNvSpPr/>
      </dsp:nvSpPr>
      <dsp:spPr>
        <a:xfrm>
          <a:off x="1264659" y="3784541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BAF7D-DFE7-CF42-825C-A269AD4CDD91}">
      <dsp:nvSpPr>
        <dsp:cNvPr id="0" name=""/>
        <dsp:cNvSpPr/>
      </dsp:nvSpPr>
      <dsp:spPr>
        <a:xfrm>
          <a:off x="0" y="3799604"/>
          <a:ext cx="63232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7F8AD-5E46-5147-B9EB-4AB640A98F1C}">
      <dsp:nvSpPr>
        <dsp:cNvPr id="0" name=""/>
        <dsp:cNvSpPr/>
      </dsp:nvSpPr>
      <dsp:spPr>
        <a:xfrm>
          <a:off x="0" y="3799604"/>
          <a:ext cx="1264660" cy="189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Xochitl:</a:t>
          </a:r>
        </a:p>
      </dsp:txBody>
      <dsp:txXfrm>
        <a:off x="0" y="3799604"/>
        <a:ext cx="1264660" cy="1898410"/>
      </dsp:txXfrm>
    </dsp:sp>
    <dsp:sp modelId="{3081C834-6E80-E94F-8CA1-BC3AD37CA532}">
      <dsp:nvSpPr>
        <dsp:cNvPr id="0" name=""/>
        <dsp:cNvSpPr/>
      </dsp:nvSpPr>
      <dsp:spPr>
        <a:xfrm>
          <a:off x="1359509" y="3814552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System Design</a:t>
          </a:r>
          <a:r>
            <a:rPr lang="en-US" sz="1600" kern="1200"/>
            <a:t> Document</a:t>
          </a:r>
        </a:p>
      </dsp:txBody>
      <dsp:txXfrm>
        <a:off x="1359509" y="3814552"/>
        <a:ext cx="4963790" cy="298944"/>
      </dsp:txXfrm>
    </dsp:sp>
    <dsp:sp modelId="{ACF61339-1B7C-644D-B422-D6F244CFD459}">
      <dsp:nvSpPr>
        <dsp:cNvPr id="0" name=""/>
        <dsp:cNvSpPr/>
      </dsp:nvSpPr>
      <dsp:spPr>
        <a:xfrm>
          <a:off x="1264659" y="4113496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389DE-657A-864A-8014-B131474D1760}">
      <dsp:nvSpPr>
        <dsp:cNvPr id="0" name=""/>
        <dsp:cNvSpPr/>
      </dsp:nvSpPr>
      <dsp:spPr>
        <a:xfrm>
          <a:off x="1359509" y="4128443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Functional Requirements</a:t>
          </a:r>
        </a:p>
      </dsp:txBody>
      <dsp:txXfrm>
        <a:off x="1359509" y="4128443"/>
        <a:ext cx="4963790" cy="298944"/>
      </dsp:txXfrm>
    </dsp:sp>
    <dsp:sp modelId="{C54A5649-F051-2049-9B2F-97CAE569CEC8}">
      <dsp:nvSpPr>
        <dsp:cNvPr id="0" name=""/>
        <dsp:cNvSpPr/>
      </dsp:nvSpPr>
      <dsp:spPr>
        <a:xfrm>
          <a:off x="1264659" y="4427387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FE91E-EB39-5D4B-ADA3-BAE234857F22}">
      <dsp:nvSpPr>
        <dsp:cNvPr id="0" name=""/>
        <dsp:cNvSpPr/>
      </dsp:nvSpPr>
      <dsp:spPr>
        <a:xfrm>
          <a:off x="1359509" y="4442334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Plan</a:t>
          </a:r>
        </a:p>
      </dsp:txBody>
      <dsp:txXfrm>
        <a:off x="1359509" y="4442334"/>
        <a:ext cx="4963790" cy="298944"/>
      </dsp:txXfrm>
    </dsp:sp>
    <dsp:sp modelId="{609B18A5-B49A-0442-88A5-EE5F99F1C007}">
      <dsp:nvSpPr>
        <dsp:cNvPr id="0" name=""/>
        <dsp:cNvSpPr/>
      </dsp:nvSpPr>
      <dsp:spPr>
        <a:xfrm>
          <a:off x="1264659" y="4741278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2D6A-E6F5-984E-93F9-DF0F9EE2A91A}">
      <dsp:nvSpPr>
        <dsp:cNvPr id="0" name=""/>
        <dsp:cNvSpPr/>
      </dsp:nvSpPr>
      <dsp:spPr>
        <a:xfrm>
          <a:off x="1359509" y="4756225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Video Recording</a:t>
          </a:r>
        </a:p>
      </dsp:txBody>
      <dsp:txXfrm>
        <a:off x="1359509" y="4756225"/>
        <a:ext cx="4963790" cy="298944"/>
      </dsp:txXfrm>
    </dsp:sp>
    <dsp:sp modelId="{1CCD5B01-B570-464A-8563-DA983BBD38D7}">
      <dsp:nvSpPr>
        <dsp:cNvPr id="0" name=""/>
        <dsp:cNvSpPr/>
      </dsp:nvSpPr>
      <dsp:spPr>
        <a:xfrm>
          <a:off x="1264659" y="5055169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B31F5-D290-C84C-956D-C9B024BEA030}">
      <dsp:nvSpPr>
        <dsp:cNvPr id="0" name=""/>
        <dsp:cNvSpPr/>
      </dsp:nvSpPr>
      <dsp:spPr>
        <a:xfrm>
          <a:off x="1359509" y="5070117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Staffing Plan</a:t>
          </a:r>
        </a:p>
      </dsp:txBody>
      <dsp:txXfrm>
        <a:off x="1359509" y="5070117"/>
        <a:ext cx="4963790" cy="298944"/>
      </dsp:txXfrm>
    </dsp:sp>
    <dsp:sp modelId="{840C08EE-EB32-7C46-A35E-C3D9BEF2755D}">
      <dsp:nvSpPr>
        <dsp:cNvPr id="0" name=""/>
        <dsp:cNvSpPr/>
      </dsp:nvSpPr>
      <dsp:spPr>
        <a:xfrm>
          <a:off x="1264659" y="5369061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8DA93-A85A-D849-8904-7D5D127536C3}">
      <dsp:nvSpPr>
        <dsp:cNvPr id="0" name=""/>
        <dsp:cNvSpPr/>
      </dsp:nvSpPr>
      <dsp:spPr>
        <a:xfrm>
          <a:off x="1359509" y="5384008"/>
          <a:ext cx="4963790" cy="29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Requirement sign-off table</a:t>
          </a:r>
        </a:p>
      </dsp:txBody>
      <dsp:txXfrm>
        <a:off x="1359509" y="5384008"/>
        <a:ext cx="4963790" cy="298944"/>
      </dsp:txXfrm>
    </dsp:sp>
    <dsp:sp modelId="{C4C5626B-E9D1-9B43-8230-BCD68E01DF35}">
      <dsp:nvSpPr>
        <dsp:cNvPr id="0" name=""/>
        <dsp:cNvSpPr/>
      </dsp:nvSpPr>
      <dsp:spPr>
        <a:xfrm>
          <a:off x="1264659" y="5682952"/>
          <a:ext cx="5058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0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12832,'8'8'0,"-1"-1"0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1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12499,'9'0'0,"-3"0"0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4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11519,'8'8'0,"-1"-1"0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4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11633,'18'0'0,"-3"0"0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6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3:34:07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46B-5BB1-21B2-04B8-C9B02A6F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8FFF-FD14-9D1F-8832-06C7918F7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67CF-ED1C-BCBE-6E8B-D30FC858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C491-0576-5B9D-CAE8-FF310204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54F2-D102-5349-D26B-8C2277E7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900-E5D1-41FA-FD98-62A335E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AFAAA-5271-E225-3009-69242CEE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E2D1-09BF-D579-36D7-E50B81DC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DC46-994F-D2DC-A9BE-982A675A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CA2C-18FB-9C8A-4D95-82EA335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540E-06E2-3209-677C-28C3B3D9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8F28F-1E49-C7D2-D11D-C6C9F75FD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B49A-3DA0-35F5-95E7-A729DEA5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A263-EC58-6D43-CC58-474E9154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34BE-EC8C-391D-FC8C-AF8A7E8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FA5-D070-09D5-D81A-DF783014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3D1A-CD83-18FC-2F81-0DA65802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DF19-54F0-55BE-4961-B6A40F2A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0D0-7A16-E056-3C5B-6498785E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E993-F2AC-AE6F-9BB8-57E108B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B231-F780-7154-740F-1E0192A2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C678-C963-BE4B-BE0A-CF7CC416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BBC2-3351-7A3F-1FB1-84662DE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AB38-9874-9B20-117F-97E8D7BD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82E6-46A0-AD1E-B537-6CE0D502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EBF-D216-2C6E-0585-39BEB2AE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F82-97D4-AAE7-31F1-9E1CD70A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3A99-3F90-14FB-4D14-1FCF2383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306B-0CD3-7D9D-1E31-CE1323A2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5A32-2CA3-8981-3842-E2C4B98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6249-56B0-AE94-6F1E-76770F4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B987-55CF-55D3-9D77-1362F64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E3A4-54C0-DD0C-AC6A-AE6694B0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A543F-D64C-5BA1-FDE2-273F4FA6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4BB41-A5F6-85A3-7212-360ED9F73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F9AF-8375-A440-EE6B-902AE1677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4F8B2-0133-27D8-F667-5855DE7F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98EBC-D18C-958F-A36D-7F79B81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02ADE-DBC4-8444-9430-24D5EFA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963-0BB6-CC2A-EE38-99617541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FAAEF-F6BD-B38C-3184-6620BD2D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56A8-B723-B4E5-3EE5-AD30C2A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E72E-CBF6-A4D6-3E5F-30BB8BA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BC48C-86FB-D380-805D-17F16823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4ABB5-6D61-67BB-E884-81DB6D0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439F-BB45-5F86-23C1-01F8080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832D-5745-5C14-C537-A1BAD8F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8554-660F-7517-BA72-A3DC6E19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39B8-C850-78F1-D0D1-37FA60C7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8E35-5FBE-AB5B-8EFC-419AADBE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A763-0C97-77E9-408A-47E2E27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EF94-E449-D130-5929-399FFF30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5F6-3531-7C58-497E-416AAA78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55622-2D65-6F9D-0F41-F00AFE31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F04D4-814B-5FD9-F2E0-436A5F70F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065-FFC8-6B7D-795D-C73F34D2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45CE-71C4-E9E8-CD58-BA9A7AD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5A79-DE5C-DF5A-9515-5D13C2C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0376D-6B07-AD68-3DF1-3199BBFC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4F88-5223-255D-89A1-4C8523AC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B808-F7D2-CDDB-143C-7F8A7525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A5CE-A103-024C-8EA6-A9DCA3AF4C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13F7-8CEA-A49E-2838-C769187C9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39DE-6019-4B5E-BF2E-EB784CCF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C249-DDF0-C044-A07A-1D76919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U_p0jsKehI?feature=oembed" TargetMode="External"/><Relationship Id="rId6" Type="http://schemas.openxmlformats.org/officeDocument/2006/relationships/image" Target="../media/image7.jpeg"/><Relationship Id="rId5" Type="http://schemas.openxmlformats.org/officeDocument/2006/relationships/hyperlink" Target="https://www.youtube.com/shorts/6U_p0jsKehI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XePKK9jsp3g" TargetMode="External"/><Relationship Id="rId4" Type="http://schemas.openxmlformats.org/officeDocument/2006/relationships/hyperlink" Target="https://www.youtube.com/shorts/4o-H1MOBe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721A4-BDE0-813B-6645-F8F2E817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600" b="0" i="0" u="none" strike="noStrike">
                <a:effectLst/>
                <a:latin typeface="Outfit"/>
              </a:rPr>
              <a:t>Software Development Project</a:t>
            </a:r>
            <a:br>
              <a:rPr lang="en-US" sz="5600" b="0">
                <a:effectLst/>
              </a:rPr>
            </a:br>
            <a:r>
              <a:rPr lang="en-US" sz="5600" b="0" i="0" u="none" strike="noStrike">
                <a:effectLst/>
                <a:latin typeface="Outfit"/>
              </a:rPr>
              <a:t>CS104 Robotics Triathlon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77514-8390-480E-40EE-B008B4EC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>
                <a:effectLst/>
                <a:latin typeface="Comic Sans MS" panose="030F0902030302020204" pitchFamily="66" charset="0"/>
              </a:rPr>
              <a:t>by: Luca Bertinelli, Xochitl Martinez, &amp; Delvis Rodriguez</a:t>
            </a:r>
            <a:endParaRPr lang="en-US" b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DC2C-EEEF-D17C-1852-9DED80E3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8" y="1002594"/>
            <a:ext cx="7157243" cy="2147173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5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D951A-1C81-6508-67DD-31188EC2E58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1524000" y="4223354"/>
            <a:ext cx="9144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447FF9-ACBF-B729-8316-18B84B2B8ABB}"/>
              </a:ext>
            </a:extLst>
          </p:cNvPr>
          <p:cNvCxnSpPr>
            <a:cxnSpLocks/>
          </p:cNvCxnSpPr>
          <p:nvPr/>
        </p:nvCxnSpPr>
        <p:spPr>
          <a:xfrm>
            <a:off x="2387600" y="4978400"/>
            <a:ext cx="750146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2DF380-AEA2-2232-A5A6-E19255E8584B}"/>
                  </a:ext>
                </a:extLst>
              </p14:cNvPr>
              <p14:cNvContentPartPr/>
              <p14:nvPr/>
            </p14:nvContentPartPr>
            <p14:xfrm>
              <a:off x="1693741" y="-1133339"/>
              <a:ext cx="5760" cy="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2DF380-AEA2-2232-A5A6-E19255E85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621" y="-11394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064B9D-1A34-E5EB-4C56-530C10088390}"/>
                  </a:ext>
                </a:extLst>
              </p14:cNvPr>
              <p14:cNvContentPartPr/>
              <p14:nvPr/>
            </p14:nvContentPartPr>
            <p14:xfrm>
              <a:off x="1786621" y="1224661"/>
              <a:ext cx="57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064B9D-1A34-E5EB-4C56-530C100883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0501" y="1218541"/>
                <a:ext cx="18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562DBD1-3A63-94FE-028D-B747242E9691}"/>
              </a:ext>
            </a:extLst>
          </p:cNvPr>
          <p:cNvGrpSpPr/>
          <p:nvPr/>
        </p:nvGrpSpPr>
        <p:grpSpPr>
          <a:xfrm>
            <a:off x="3027901" y="-2113619"/>
            <a:ext cx="5760" cy="5760"/>
            <a:chOff x="3027901" y="-2113619"/>
            <a:chExt cx="576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147379-FB95-A6BC-B57C-FBBA1191F2C1}"/>
                    </a:ext>
                  </a:extLst>
                </p14:cNvPr>
                <p14:cNvContentPartPr/>
                <p14:nvPr/>
              </p14:nvContentPartPr>
              <p14:xfrm>
                <a:off x="3027901" y="-2113619"/>
                <a:ext cx="5760" cy="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147379-FB95-A6BC-B57C-FBBA1191F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1781" y="-21197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1D3C3C-91A3-2016-1606-DAC030A087D3}"/>
                    </a:ext>
                  </a:extLst>
                </p14:cNvPr>
                <p14:cNvContentPartPr/>
                <p14:nvPr/>
              </p14:nvContentPartPr>
              <p14:xfrm>
                <a:off x="3032941" y="-210857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1D3C3C-91A3-2016-1606-DAC030A087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6821" y="-21146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3DD296-6E9D-5D2D-02D8-EB5D5A0147AA}"/>
                  </a:ext>
                </a:extLst>
              </p14:cNvPr>
              <p14:cNvContentPartPr/>
              <p14:nvPr/>
            </p14:nvContentPartPr>
            <p14:xfrm>
              <a:off x="2305021" y="1286581"/>
              <a:ext cx="122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3DD296-6E9D-5D2D-02D8-EB5D5A014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8901" y="1280461"/>
                <a:ext cx="24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DC9B86-CE3C-AFFF-8EA7-B71119BDCA41}"/>
                  </a:ext>
                </a:extLst>
              </p14:cNvPr>
              <p14:cNvContentPartPr/>
              <p14:nvPr/>
            </p14:nvContentPartPr>
            <p14:xfrm>
              <a:off x="2999101" y="400062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DC9B86-CE3C-AFFF-8EA7-B71119BDCA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2981" y="399450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789F609-52D8-16E9-C481-5840C96389EC}"/>
              </a:ext>
            </a:extLst>
          </p:cNvPr>
          <p:cNvGrpSpPr/>
          <p:nvPr/>
        </p:nvGrpSpPr>
        <p:grpSpPr>
          <a:xfrm>
            <a:off x="2554501" y="3819541"/>
            <a:ext cx="360" cy="360"/>
            <a:chOff x="2554501" y="381954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4E24AA-56F3-CBDB-3782-691B3C9A6569}"/>
                    </a:ext>
                  </a:extLst>
                </p14:cNvPr>
                <p14:cNvContentPartPr/>
                <p14:nvPr/>
              </p14:nvContentPartPr>
              <p14:xfrm>
                <a:off x="2554501" y="381954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4E24AA-56F3-CBDB-3782-691B3C9A65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8381" y="3813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5F1E8A-8F4C-4B22-F415-D3C7D54E6B67}"/>
                    </a:ext>
                  </a:extLst>
                </p14:cNvPr>
                <p14:cNvContentPartPr/>
                <p14:nvPr/>
              </p14:nvContentPartPr>
              <p14:xfrm>
                <a:off x="2554501" y="381954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5F1E8A-8F4C-4B22-F415-D3C7D54E6B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8381" y="3813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72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30B2-E8F2-4186-F764-A9983E3F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chemeClr val="accent1"/>
                </a:solidFill>
                <a:effectLst/>
                <a:latin typeface="Outfit"/>
              </a:rPr>
              <a:t>What was the purpose of this project?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BAF1-EA4B-2839-5382-AE1BAA5D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29" y="1388962"/>
            <a:ext cx="6250940" cy="1336458"/>
          </a:xfrm>
        </p:spPr>
        <p:txBody>
          <a:bodyPr anchor="b"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none" strike="noStrike">
                <a:effectLst/>
                <a:latin typeface="Roboto" panose="02000000000000000000" pitchFamily="2" charset="0"/>
              </a:rPr>
              <a:t>The purpose of this project was to test our group and individual ability to problem solve, quantify, organize, document, code test, and present a software system.</a:t>
            </a:r>
            <a:endParaRPr lang="en-US" sz="1700" b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none" strike="noStrike">
                <a:effectLst/>
                <a:latin typeface="Roboto" panose="02000000000000000000" pitchFamily="2" charset="0"/>
              </a:rPr>
              <a:t>This is called ‘software engineering’.</a:t>
            </a:r>
            <a:endParaRPr lang="en-US" sz="1700" b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2762-61CE-B529-6EFF-A63368ED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29" y="3103728"/>
            <a:ext cx="6250940" cy="2743199"/>
          </a:xfrm>
        </p:spPr>
        <p:txBody>
          <a:bodyPr anchor="ctr">
            <a:noAutofit/>
          </a:bodyPr>
          <a:lstStyle/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0" i="0" u="sng" strike="noStrike" dirty="0">
                <a:effectLst/>
                <a:latin typeface="Roboto"/>
                <a:ea typeface="Roboto"/>
                <a:cs typeface="Roboto"/>
              </a:rPr>
              <a:t>Did we face any challenges?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</a:rPr>
              <a:t>Yes. As a group we faced many challenges. </a:t>
            </a:r>
            <a:endParaRPr lang="en-US" sz="1700" dirty="0">
              <a:latin typeface="Roboto" panose="02000000000000000000" pitchFamily="2" charset="0"/>
              <a:ea typeface="Roboto"/>
              <a:cs typeface="Roboto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</a:rPr>
              <a:t>#1. Managing our schedules to meet up and work on it together.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</a:rPr>
              <a:t>#2. Finding the degree of the angle for our robot to turn to.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Roboto"/>
                <a:ea typeface="Roboto"/>
                <a:cs typeface="Roboto"/>
              </a:rPr>
              <a:t>#3. Robot inaccuracies with the block code.</a:t>
            </a:r>
          </a:p>
        </p:txBody>
      </p:sp>
    </p:spTree>
    <p:extLst>
      <p:ext uri="{BB962C8B-B14F-4D97-AF65-F5344CB8AC3E}">
        <p14:creationId xmlns:p14="http://schemas.microsoft.com/office/powerpoint/2010/main" val="270668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60B5B-75EB-0A2F-3573-E86B82FBAAF1}"/>
              </a:ext>
            </a:extLst>
          </p:cNvPr>
          <p:cNvSpPr txBox="1"/>
          <p:nvPr/>
        </p:nvSpPr>
        <p:spPr>
          <a:xfrm>
            <a:off x="534582" y="643467"/>
            <a:ext cx="344330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u="none" strike="noStrike" kern="1200">
                <a:solidFill>
                  <a:srgbClr val="FFFFFF"/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were each of our roles?</a:t>
            </a:r>
            <a:endParaRPr lang="en-US" sz="4400" kern="1200">
              <a:solidFill>
                <a:srgbClr val="FFFFFF"/>
              </a:solidFill>
              <a:latin typeface="Chalkboard" panose="03050602040202020205" pitchFamily="66" charset="77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A5B837F-4066-F3D5-2115-6E9F16CA1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410536"/>
              </p:ext>
            </p:extLst>
          </p:nvPr>
        </p:nvGraphicFramePr>
        <p:xfrm>
          <a:off x="5334118" y="515557"/>
          <a:ext cx="6323300" cy="570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5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AA28A-1097-810A-9A25-0ED483165198}"/>
              </a:ext>
            </a:extLst>
          </p:cNvPr>
          <p:cNvSpPr txBox="1"/>
          <p:nvPr/>
        </p:nvSpPr>
        <p:spPr>
          <a:xfrm>
            <a:off x="973777" y="1285875"/>
            <a:ext cx="3834761" cy="24542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i="0" u="none" strike="noStrike" kern="1200">
                <a:solidFill>
                  <a:schemeClr val="accent5">
                    <a:lumMod val="75000"/>
                  </a:schemeClr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hav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Chalkboard" panose="03050602040202020205" pitchFamily="66" charset="77"/>
                <a:ea typeface="+mj-ea"/>
                <a:cs typeface="+mj-cs"/>
              </a:rPr>
              <a:t>e you learned about Software Engineering?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2EEAB-DCAD-197F-99A6-DABB61AC1673}"/>
              </a:ext>
            </a:extLst>
          </p:cNvPr>
          <p:cNvSpPr txBox="1"/>
          <p:nvPr/>
        </p:nvSpPr>
        <p:spPr>
          <a:xfrm>
            <a:off x="4873625" y="1285875"/>
            <a:ext cx="6053138" cy="24542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>
                <a:latin typeface="Roboto"/>
                <a:ea typeface="Roboto"/>
                <a:cs typeface="Roboto"/>
              </a:rPr>
              <a:t>What we learned about Software Engineering throughout the course of this project is how crucial communication is to the entire process as well as how important.</a:t>
            </a:r>
            <a:endParaRPr lang="en-US" sz="2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DE768-5A98-1211-9156-FD80713573DD}"/>
              </a:ext>
            </a:extLst>
          </p:cNvPr>
          <p:cNvSpPr txBox="1"/>
          <p:nvPr/>
        </p:nvSpPr>
        <p:spPr>
          <a:xfrm>
            <a:off x="973777" y="3789363"/>
            <a:ext cx="4249099" cy="16017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i="0" u="none" strike="noStrike" kern="1200">
                <a:solidFill>
                  <a:schemeClr val="accent5">
                    <a:lumMod val="75000"/>
                  </a:schemeClr>
                </a:solidFill>
                <a:effectLst/>
                <a:latin typeface="Chalkboard" panose="03050602040202020205" pitchFamily="66" charset="77"/>
                <a:ea typeface="+mj-ea"/>
                <a:cs typeface="+mj-cs"/>
              </a:rPr>
              <a:t>What would we have done differently?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819F0-A053-B692-FFF5-395061275481}"/>
              </a:ext>
            </a:extLst>
          </p:cNvPr>
          <p:cNvSpPr txBox="1"/>
          <p:nvPr/>
        </p:nvSpPr>
        <p:spPr>
          <a:xfrm>
            <a:off x="5287963" y="3789363"/>
            <a:ext cx="5703065" cy="16017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>
                <a:latin typeface="Roboto"/>
                <a:ea typeface="Roboto"/>
                <a:cs typeface="Roboto"/>
              </a:rPr>
              <a:t>What we would have done differently in this project is to get rid of any distractions that may have delayed our testing.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6FE815-9AD8-9FFD-AFEE-389E1C10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23"/>
          <a:stretch/>
        </p:blipFill>
        <p:spPr>
          <a:xfrm>
            <a:off x="0" y="0"/>
            <a:ext cx="12192000" cy="4416298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64530C-9F17-1EF4-031C-B2DEA6B5A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600"/>
            <a:ext cx="3217333" cy="6329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1A4742-5E63-7118-E684-87D7D8A7723E}"/>
              </a:ext>
            </a:extLst>
          </p:cNvPr>
          <p:cNvSpPr txBox="1"/>
          <p:nvPr/>
        </p:nvSpPr>
        <p:spPr>
          <a:xfrm>
            <a:off x="5122223" y="581602"/>
            <a:ext cx="4678878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600">
                <a:latin typeface="Chalkboard"/>
              </a:rPr>
              <a:t>Link to view our video:</a:t>
            </a:r>
          </a:p>
          <a:p>
            <a:pPr algn="ctr"/>
            <a:r>
              <a:rPr lang="en-US" sz="2600">
                <a:latin typeface="Chalkboard"/>
                <a:hlinkClick r:id="rId5"/>
              </a:rPr>
              <a:t>CS104 Sprint 4-Agility video</a:t>
            </a:r>
          </a:p>
          <a:p>
            <a:pPr algn="ctr"/>
            <a:endParaRPr lang="en-US" sz="2600">
              <a:latin typeface="Chalkboard" panose="03050602040202020205" pitchFamily="66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25BBD-6AEE-C625-38FD-DB9B840D7C91}"/>
              </a:ext>
            </a:extLst>
          </p:cNvPr>
          <p:cNvSpPr txBox="1"/>
          <p:nvPr/>
        </p:nvSpPr>
        <p:spPr>
          <a:xfrm>
            <a:off x="4850353" y="967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D8EA-EFB4-A274-370F-2BE4A69B43F2}"/>
              </a:ext>
            </a:extLst>
          </p:cNvPr>
          <p:cNvSpPr txBox="1"/>
          <p:nvPr/>
        </p:nvSpPr>
        <p:spPr>
          <a:xfrm>
            <a:off x="9562124" y="967576"/>
            <a:ext cx="67839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/>
              <a:t>✨</a:t>
            </a:r>
          </a:p>
        </p:txBody>
      </p:sp>
      <p:pic>
        <p:nvPicPr>
          <p:cNvPr id="3" name="Online Media 2" title="CS104 Sprint 4-Agility video">
            <a:hlinkClick r:id="" action="ppaction://media"/>
            <a:extLst>
              <a:ext uri="{FF2B5EF4-FFF2-40B4-BE49-F238E27FC236}">
                <a16:creationId xmlns:a16="http://schemas.microsoft.com/office/drawing/2014/main" id="{157A7E38-4F4A-7546-C6EE-8552DC3099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879708" y="1715558"/>
            <a:ext cx="7168041" cy="474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>
            <a:extLst>
              <a:ext uri="{FF2B5EF4-FFF2-40B4-BE49-F238E27FC236}">
                <a16:creationId xmlns:a16="http://schemas.microsoft.com/office/drawing/2014/main" id="{0C4CCB83-CF88-310A-0F4F-A38C8FF90949}"/>
              </a:ext>
            </a:extLst>
          </p:cNvPr>
          <p:cNvSpPr/>
          <p:nvPr/>
        </p:nvSpPr>
        <p:spPr>
          <a:xfrm>
            <a:off x="3951723" y="3372657"/>
            <a:ext cx="5439310" cy="1224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9C3CE90A-981F-B83E-0898-436865242532}"/>
              </a:ext>
            </a:extLst>
          </p:cNvPr>
          <p:cNvSpPr/>
          <p:nvPr/>
        </p:nvSpPr>
        <p:spPr>
          <a:xfrm>
            <a:off x="2437833" y="1541448"/>
            <a:ext cx="5439310" cy="12231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E45B77D9-3D51-F9FC-12F8-9D67096E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00" y="1053424"/>
            <a:ext cx="1833146" cy="5791961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6C438F6-B645-A0F5-546F-62D292BB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039"/>
            <a:ext cx="2437833" cy="577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46EF6-70AD-B6C8-380D-80E99817A174}"/>
              </a:ext>
            </a:extLst>
          </p:cNvPr>
          <p:cNvSpPr txBox="1"/>
          <p:nvPr/>
        </p:nvSpPr>
        <p:spPr>
          <a:xfrm>
            <a:off x="1493874" y="481264"/>
            <a:ext cx="920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halkboard" panose="03050602040202020205" pitchFamily="66" charset="77"/>
              </a:rPr>
              <a:t>Links to view our Endurance and Accuracy video: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FF5EB-A203-CABE-7B81-8A2EA5D5F1F2}"/>
              </a:ext>
            </a:extLst>
          </p:cNvPr>
          <p:cNvSpPr txBox="1"/>
          <p:nvPr/>
        </p:nvSpPr>
        <p:spPr>
          <a:xfrm>
            <a:off x="2540609" y="1891436"/>
            <a:ext cx="543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CS104 Sprint 1–Endurance video</a:t>
            </a:r>
            <a:endParaRPr lang="en-US" sz="280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DEB57-7CF7-1784-41BE-5B392D98A0C0}"/>
              </a:ext>
            </a:extLst>
          </p:cNvPr>
          <p:cNvSpPr txBox="1"/>
          <p:nvPr/>
        </p:nvSpPr>
        <p:spPr>
          <a:xfrm>
            <a:off x="3951723" y="3708920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CS104 Sprint 2–Accuracy video</a:t>
            </a:r>
            <a:endParaRPr lang="en-US" sz="280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Software Development Project CS104 Robotics Triathlon</vt:lpstr>
      <vt:lpstr>What was the purpose of this project?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Xochitl R. Martinez</dc:creator>
  <cp:revision>11</cp:revision>
  <dcterms:created xsi:type="dcterms:W3CDTF">2023-12-03T19:22:53Z</dcterms:created>
  <dcterms:modified xsi:type="dcterms:W3CDTF">2023-12-05T16:30:16Z</dcterms:modified>
</cp:coreProperties>
</file>