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3" r:id="rId2"/>
    <p:sldId id="344" r:id="rId3"/>
    <p:sldId id="358" r:id="rId4"/>
    <p:sldId id="334" r:id="rId5"/>
    <p:sldId id="361" r:id="rId6"/>
    <p:sldId id="362" r:id="rId7"/>
    <p:sldId id="363" r:id="rId8"/>
    <p:sldId id="360" r:id="rId9"/>
    <p:sldId id="359" r:id="rId10"/>
    <p:sldId id="357" r:id="rId1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F5"/>
    <a:srgbClr val="404040"/>
    <a:srgbClr val="54B948"/>
    <a:srgbClr val="F7E837"/>
    <a:srgbClr val="808080"/>
    <a:srgbClr val="74BD35"/>
    <a:srgbClr val="478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4567" autoAdjust="0"/>
    <p:restoredTop sz="86475" autoAdjust="0"/>
  </p:normalViewPr>
  <p:slideViewPr>
    <p:cSldViewPr snapToGrid="0" showGuides="1">
      <p:cViewPr>
        <p:scale>
          <a:sx n="125" d="100"/>
          <a:sy n="125" d="100"/>
        </p:scale>
        <p:origin x="-1470" y="-564"/>
      </p:cViewPr>
      <p:guideLst>
        <p:guide orient="horz" pos="1620"/>
        <p:guide orient="horz" pos="177"/>
        <p:guide orient="horz" pos="2638"/>
        <p:guide orient="horz" pos="729"/>
        <p:guide pos="299"/>
        <p:guide pos="1377"/>
        <p:guide pos="5521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77A209-F844-4A46-BDFE-E062D927200E}" type="datetimeFigureOut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B7BE09D-EF82-3842-A70F-9AC749535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87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D3AEAF-02D2-BD45-AA0E-B0DD3CEBED13}" type="datetimeFigureOut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DF2175-7DAB-6E40-A633-1A053EC37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9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3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3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3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968153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186" y="930584"/>
            <a:ext cx="4171102" cy="24308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800" cap="all" spc="-100" baseline="0">
                <a:solidFill>
                  <a:schemeClr val="bg1"/>
                </a:solidFill>
                <a:latin typeface="+mj-lt"/>
                <a:cs typeface="NCR New Marker" pitchFamily="50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4186" y="3416216"/>
            <a:ext cx="3908425" cy="711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buNone/>
              <a:defRPr sz="1800" spc="-3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08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xt box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74663" y="1152000"/>
            <a:ext cx="4181000" cy="33736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48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863971" y="1152525"/>
            <a:ext cx="3754800" cy="498475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63971" y="1652758"/>
            <a:ext cx="3754800" cy="28692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/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/>
            </a:lvl2pPr>
            <a:lvl3pPr marL="450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100"/>
            </a:lvl3pPr>
            <a:lvl4pPr marL="6192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100"/>
            </a:lvl4pPr>
            <a:lvl5pPr marL="792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990C6-7EBD-433C-92B1-4369515F5F09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1E351-3565-524C-A63A-BC6762BBE5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04" y="133547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7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small txt box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462465" y="1151999"/>
            <a:ext cx="2294032" cy="2295207"/>
          </a:xfrm>
          <a:solidFill>
            <a:srgbClr val="4FAC43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306000" indent="0">
              <a:lnSpc>
                <a:spcPts val="16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3pPr>
            <a:lvl4pPr marL="619200" indent="-144000">
              <a:lnSpc>
                <a:spcPts val="1600"/>
              </a:lnSpc>
              <a:spcBef>
                <a:spcPts val="0"/>
              </a:spcBef>
              <a:defRPr sz="1100"/>
            </a:lvl4pPr>
            <a:lvl5pPr marL="792000" indent="-144000">
              <a:lnSpc>
                <a:spcPts val="16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74663" y="1152000"/>
            <a:ext cx="5988200" cy="33840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48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AAED-D8B2-469F-B77D-7726C495C156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860F9-7D1A-2A46-94B5-9F55E19197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03" y="133547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1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2 pictur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74663" y="1152000"/>
            <a:ext cx="5944610" cy="33840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48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6588607" y="1152000"/>
            <a:ext cx="2235686" cy="33840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48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F7E2A-BCE6-4353-9D40-2826B6C2D101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E9821-198A-F144-8A9C-4786B427C7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234" y="133547"/>
            <a:ext cx="8638247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4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66" y="133547"/>
            <a:ext cx="824983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EFD8277-BE28-4D16-B2AA-B896137D37E2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CB2BA-4BCB-CF43-ABD4-1009447527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74664" y="1157288"/>
            <a:ext cx="8272462" cy="30305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reenRibbon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00000" y="379801"/>
            <a:ext cx="7927976" cy="4165192"/>
          </a:xfrm>
          <a:prstGeom prst="rect">
            <a:avLst/>
          </a:prstGeom>
        </p:spPr>
        <p:txBody>
          <a:bodyPr rIns="1836000" anchor="ctr"/>
          <a:lstStyle>
            <a:lvl1pPr marL="0" indent="0" algn="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F3C2A-2B73-4273-A611-E71BCB581507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800">
                <a:solidFill>
                  <a:srgbClr val="54AF48"/>
                </a:solidFill>
              </a:defRPr>
            </a:lvl1pPr>
          </a:lstStyle>
          <a:p>
            <a:pPr>
              <a:defRPr/>
            </a:pPr>
            <a:fld id="{2882133A-A3AA-0949-9439-833405267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95724" y="1198075"/>
            <a:ext cx="2664409" cy="2640000"/>
          </a:xfrm>
          <a:prstGeom prst="rect">
            <a:avLst/>
          </a:prstGeom>
          <a:solidFill>
            <a:srgbClr val="4FAC43"/>
          </a:solidFill>
          <a:ln>
            <a:noFill/>
          </a:ln>
        </p:spPr>
        <p:txBody>
          <a:bodyPr lIns="108000" tIns="108000" rIns="108000"/>
          <a:lstStyle>
            <a:lvl1pPr marL="0" indent="0">
              <a:lnSpc>
                <a:spcPct val="100000"/>
              </a:lnSpc>
              <a:buFontTx/>
              <a:buNone/>
              <a:defRPr sz="1600" spc="-50" baseline="0">
                <a:solidFill>
                  <a:schemeClr val="bg1"/>
                </a:solidFill>
              </a:defRPr>
            </a:lvl1pPr>
            <a:lvl2pPr marL="169863" indent="-169863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339725" indent="-169863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3pPr>
            <a:lvl4pPr marL="517525" indent="-177800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§"/>
              <a:defRPr sz="1000">
                <a:solidFill>
                  <a:schemeClr val="bg1"/>
                </a:solidFill>
              </a:defRPr>
            </a:lvl4pPr>
            <a:lvl5pPr marL="687388" indent="-169863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§"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65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txt box: chart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reenRibbon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1BEED-9654-4374-AA0A-D3EDAF4406DB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ctr">
              <a:defRPr sz="800">
                <a:solidFill>
                  <a:srgbClr val="54AF48"/>
                </a:solidFill>
              </a:defRPr>
            </a:lvl1pPr>
          </a:lstStyle>
          <a:p>
            <a:pPr>
              <a:defRPr/>
            </a:pPr>
            <a:fld id="{7E98BC99-D384-7445-B1D9-E78D9CCA80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5825" y="1419726"/>
            <a:ext cx="1968015" cy="1949986"/>
          </a:xfrm>
          <a:prstGeom prst="rect">
            <a:avLst/>
          </a:prstGeom>
          <a:solidFill>
            <a:srgbClr val="4FAC43"/>
          </a:solidFill>
          <a:ln>
            <a:noFill/>
          </a:ln>
        </p:spPr>
        <p:txBody>
          <a:bodyPr lIns="108000" tIns="108000" rIns="108000"/>
          <a:lstStyle>
            <a:lvl1pPr marL="0" indent="0">
              <a:lnSpc>
                <a:spcPct val="90000"/>
              </a:lnSpc>
              <a:buNone/>
              <a:defRPr sz="1600" spc="-50" baseline="0">
                <a:solidFill>
                  <a:schemeClr val="bg1"/>
                </a:solidFill>
              </a:defRPr>
            </a:lvl1pPr>
            <a:lvl2pPr marL="169863" indent="-169863">
              <a:lnSpc>
                <a:spcPct val="9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39725" indent="-169863">
              <a:lnSpc>
                <a:spcPct val="9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7525" indent="-177800">
              <a:lnSpc>
                <a:spcPct val="9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687388" indent="-169863">
              <a:lnSpc>
                <a:spcPct val="9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51" y="133547"/>
            <a:ext cx="8249831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5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graphs layou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 noChangeAspect="1"/>
          </p:cNvSpPr>
          <p:nvPr>
            <p:ph type="body" sz="quarter" idx="16"/>
          </p:nvPr>
        </p:nvSpPr>
        <p:spPr>
          <a:xfrm>
            <a:off x="474663" y="1152000"/>
            <a:ext cx="1515600" cy="1515600"/>
          </a:xfrm>
          <a:solidFill>
            <a:schemeClr val="tx2"/>
          </a:solidFill>
        </p:spPr>
        <p:txBody>
          <a:bodyPr lIns="72000" tIns="72000" rIns="72000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50"/>
            </a:lvl2pPr>
            <a:lvl3pPr marL="914400" indent="0">
              <a:buNone/>
              <a:defRPr sz="105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3"/>
          <p:cNvSpPr>
            <a:spLocks noGrp="1" noChangeAspect="1"/>
          </p:cNvSpPr>
          <p:nvPr>
            <p:ph type="body" sz="quarter" idx="17"/>
          </p:nvPr>
        </p:nvSpPr>
        <p:spPr>
          <a:xfrm>
            <a:off x="474663" y="2663493"/>
            <a:ext cx="1515600" cy="1515600"/>
          </a:xfrm>
          <a:solidFill>
            <a:srgbClr val="808080"/>
          </a:solidFill>
        </p:spPr>
        <p:txBody>
          <a:bodyPr lIns="72000" tIns="72000" rIns="72000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50"/>
            </a:lvl2pPr>
            <a:lvl3pPr marL="914400" indent="0">
              <a:buNone/>
              <a:defRPr sz="105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5285C-18BA-48D6-81B1-06D54DB33941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800">
                <a:solidFill>
                  <a:srgbClr val="54AF48"/>
                </a:solidFill>
              </a:defRPr>
            </a:lvl1pPr>
          </a:lstStyle>
          <a:p>
            <a:pPr>
              <a:defRPr/>
            </a:pPr>
            <a:fld id="{65408706-3AA2-8844-9823-C05E684B06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1998733" y="1157288"/>
            <a:ext cx="6821417" cy="30305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234" y="133547"/>
            <a:ext cx="8638247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3" descr="GreenRibbon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 bwMode="auto">
          <a:xfrm>
            <a:off x="0" y="0"/>
            <a:ext cx="25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73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4 editable txt box +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74663" y="1152000"/>
            <a:ext cx="1692000" cy="1692000"/>
          </a:xfrm>
          <a:solidFill>
            <a:srgbClr val="4FAC43"/>
          </a:solidFill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2346213" y="1152000"/>
            <a:ext cx="1692000" cy="1692000"/>
          </a:xfr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21"/>
          </p:nvPr>
        </p:nvSpPr>
        <p:spPr>
          <a:xfrm>
            <a:off x="6070553" y="1152000"/>
            <a:ext cx="1692000" cy="1692000"/>
          </a:xfr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4199003" y="2828786"/>
            <a:ext cx="1692000" cy="1692000"/>
          </a:xfr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474663" y="2828786"/>
            <a:ext cx="1692000" cy="1692000"/>
          </a:xfr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5C8EE-10F6-479B-BBBC-D832FC3E27AC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6D30-D408-E14C-A8B7-CC2472C798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4197137" y="1152000"/>
            <a:ext cx="1692000" cy="1692000"/>
          </a:xfrm>
          <a:solidFill>
            <a:srgbClr val="4FAC43"/>
          </a:solidFill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2343923" y="2852274"/>
            <a:ext cx="1692000" cy="1692000"/>
          </a:xfrm>
          <a:solidFill>
            <a:srgbClr val="4FAC43"/>
          </a:solidFill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6066397" y="2852274"/>
            <a:ext cx="1692000" cy="1692000"/>
          </a:xfrm>
          <a:solidFill>
            <a:srgbClr val="4FAC43"/>
          </a:solidFill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03" y="133547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29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x4 editable txt box +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4029834" y="1152000"/>
            <a:ext cx="4590292" cy="3376301"/>
          </a:xfr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713" y="1152000"/>
            <a:ext cx="3384550" cy="3384550"/>
          </a:xfrm>
          <a:solidFill>
            <a:srgbClr val="4FAC43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 marL="282575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461963" indent="-17938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628650" indent="-16668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 marL="801688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8798F-AFFA-42AC-96B9-B7B23A0ACDF1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69017-5248-C046-93A6-932BE796BB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234" y="133547"/>
            <a:ext cx="8638247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rts graphs layou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6938" y="0"/>
            <a:ext cx="826611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GreenRibbon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3"/>
          <p:cNvSpPr>
            <a:spLocks noGrp="1" noChangeAspect="1"/>
          </p:cNvSpPr>
          <p:nvPr>
            <p:ph type="body" sz="quarter" idx="16"/>
          </p:nvPr>
        </p:nvSpPr>
        <p:spPr>
          <a:xfrm>
            <a:off x="1124693" y="1169988"/>
            <a:ext cx="1515600" cy="1515600"/>
          </a:xfrm>
          <a:solidFill>
            <a:schemeClr val="tx2"/>
          </a:solidFill>
        </p:spPr>
        <p:txBody>
          <a:bodyPr lIns="72000" tIns="72000" rIns="72000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Font typeface="Arial"/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 sz="1050"/>
            </a:lvl2pPr>
            <a:lvl3pPr marL="914400" indent="0">
              <a:buNone/>
              <a:defRPr sz="105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DF0F2-35F4-4064-A950-8806443E2FBA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BD1EC70-05D6-9C46-B514-0F5209EF41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881" y="133547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3630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36575" y="704007"/>
            <a:ext cx="6264981" cy="321253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5800"/>
              </a:lnSpc>
              <a:buNone/>
              <a:defRPr sz="4800" cap="all" spc="-100" baseline="0">
                <a:solidFill>
                  <a:schemeClr val="bg1"/>
                </a:solidFill>
                <a:latin typeface="+mj-lt"/>
                <a:cs typeface="NCR New Marker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64336" y="3795713"/>
            <a:ext cx="5882702" cy="763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550"/>
              </a:lnSpc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A5BAF2-F9B0-4F4D-BFF7-67C5E668B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42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s graphs layou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2175" y="895350"/>
            <a:ext cx="77279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GreenRibbon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056DA-C1F4-47A6-9DED-EE87AA01E621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ctr">
              <a:defRPr sz="800">
                <a:solidFill>
                  <a:srgbClr val="54AF48"/>
                </a:solidFill>
              </a:defRPr>
            </a:lvl1pPr>
          </a:lstStyle>
          <a:p>
            <a:pPr>
              <a:defRPr/>
            </a:pPr>
            <a:fld id="{B76034EB-C940-DB4C-B38F-AFF76D059E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882" y="133547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9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4378" y="1317485"/>
            <a:ext cx="2477680" cy="247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1601B-B0ED-4695-95CA-70AE82F863DE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0CFF5-EAE4-B742-AA52-98C5725F1A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8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GreenFul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89000" y="200025"/>
            <a:ext cx="7731125" cy="720000"/>
          </a:xfrm>
        </p:spPr>
        <p:txBody>
          <a:bodyPr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pc="-3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857251" y="1167680"/>
            <a:ext cx="2487612" cy="1238984"/>
          </a:xfrm>
        </p:spPr>
        <p:txBody>
          <a:bodyPr tIns="936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800" spc="-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644900" y="1167679"/>
            <a:ext cx="2487612" cy="1238984"/>
          </a:xfrm>
        </p:spPr>
        <p:txBody>
          <a:bodyPr tIns="936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800" spc="-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384925" y="1167679"/>
            <a:ext cx="2487612" cy="1238984"/>
          </a:xfrm>
        </p:spPr>
        <p:txBody>
          <a:bodyPr tIns="936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800" spc="-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857251" y="2809814"/>
            <a:ext cx="2487612" cy="1238984"/>
          </a:xfrm>
        </p:spPr>
        <p:txBody>
          <a:bodyPr tIns="936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800" spc="-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644900" y="2809813"/>
            <a:ext cx="2487612" cy="1238984"/>
          </a:xfrm>
        </p:spPr>
        <p:txBody>
          <a:bodyPr tIns="936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800" spc="-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384925" y="2809813"/>
            <a:ext cx="2487612" cy="1238984"/>
          </a:xfrm>
        </p:spPr>
        <p:txBody>
          <a:bodyPr tIns="936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800" spc="-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1"/>
          </p:nvPr>
        </p:nvSpPr>
        <p:spPr>
          <a:xfrm>
            <a:off x="903288" y="4760913"/>
            <a:ext cx="2133600" cy="274637"/>
          </a:xfrm>
        </p:spPr>
        <p:txBody>
          <a:bodyPr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F07C88-F55D-4FAF-AE4E-3B7E82539ADC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C6F78C-7FD6-1344-993E-5156755CC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84238" y="1154113"/>
            <a:ext cx="7832725" cy="3317875"/>
            <a:chOff x="884238" y="1154113"/>
            <a:chExt cx="7832725" cy="3317875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904875" y="2789238"/>
              <a:ext cx="7812088" cy="0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904875" y="2481263"/>
              <a:ext cx="7812088" cy="0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04875" y="4471988"/>
              <a:ext cx="7812088" cy="0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04875" y="4162425"/>
              <a:ext cx="7812088" cy="0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651250" y="1169988"/>
              <a:ext cx="0" cy="3302000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6356350" y="1163638"/>
              <a:ext cx="0" cy="3300412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84238" y="1154113"/>
              <a:ext cx="7812087" cy="0"/>
            </a:xfrm>
            <a:prstGeom prst="line">
              <a:avLst/>
            </a:prstGeom>
            <a:ln w="9525" cmpd="sng">
              <a:solidFill>
                <a:srgbClr val="FFFFFF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983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B7134-DEF9-4CC2-BE1E-588647F4FC48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29CEE-9610-824A-9239-A6D4C0B1B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22" y="135332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2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2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59936" y="1152525"/>
            <a:ext cx="3958835" cy="498475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9936" y="1652758"/>
            <a:ext cx="3958835" cy="2881141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ts val="1600"/>
              </a:lnSpc>
              <a:spcBef>
                <a:spcPts val="0"/>
              </a:spcBef>
              <a:spcAft>
                <a:spcPts val="100"/>
              </a:spcAft>
              <a:defRPr sz="1400"/>
            </a:lvl1pPr>
            <a:lvl2pPr marL="298800" indent="-144000">
              <a:lnSpc>
                <a:spcPts val="1600"/>
              </a:lnSpc>
              <a:spcBef>
                <a:spcPts val="0"/>
              </a:spcBef>
              <a:defRPr sz="1200"/>
            </a:lvl2pPr>
            <a:lvl3pPr marL="450000" indent="-144000">
              <a:lnSpc>
                <a:spcPts val="1600"/>
              </a:lnSpc>
              <a:spcBef>
                <a:spcPts val="0"/>
              </a:spcBef>
              <a:defRPr sz="1100"/>
            </a:lvl3pPr>
            <a:lvl4pPr marL="619200" indent="-144000">
              <a:lnSpc>
                <a:spcPts val="1600"/>
              </a:lnSpc>
              <a:spcBef>
                <a:spcPts val="0"/>
              </a:spcBef>
              <a:defRPr sz="1100"/>
            </a:lvl4pPr>
            <a:lvl5pPr marL="792000" indent="-144000">
              <a:lnSpc>
                <a:spcPts val="16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74663" y="1152525"/>
            <a:ext cx="3958835" cy="498475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74663" y="1652758"/>
            <a:ext cx="3958835" cy="2881141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ts val="1600"/>
              </a:lnSpc>
              <a:spcBef>
                <a:spcPts val="0"/>
              </a:spcBef>
              <a:spcAft>
                <a:spcPts val="100"/>
              </a:spcAft>
              <a:defRPr sz="1400"/>
            </a:lvl1pPr>
            <a:lvl2pPr marL="298800" indent="-144000">
              <a:lnSpc>
                <a:spcPts val="1600"/>
              </a:lnSpc>
              <a:spcBef>
                <a:spcPts val="0"/>
              </a:spcBef>
              <a:defRPr sz="1200"/>
            </a:lvl2pPr>
            <a:lvl3pPr marL="450000" indent="-144000">
              <a:lnSpc>
                <a:spcPts val="1600"/>
              </a:lnSpc>
              <a:spcBef>
                <a:spcPts val="0"/>
              </a:spcBef>
              <a:defRPr sz="1100"/>
            </a:lvl3pPr>
            <a:lvl4pPr marL="619200" indent="-144000">
              <a:lnSpc>
                <a:spcPts val="1600"/>
              </a:lnSpc>
              <a:spcBef>
                <a:spcPts val="0"/>
              </a:spcBef>
              <a:defRPr sz="1100"/>
            </a:lvl4pPr>
            <a:lvl5pPr marL="792000" indent="-144000">
              <a:lnSpc>
                <a:spcPts val="16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E21D8-836A-4E3C-99D6-7803865E2A21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5FCDB-D719-CD45-85FF-DF59679126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95" y="133547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33509" y="1219902"/>
            <a:ext cx="7722550" cy="3313998"/>
          </a:xfrm>
          <a:noFill/>
        </p:spPr>
        <p:txBody>
          <a:bodyPr lIns="108000" tIns="108000" rIns="108000"/>
          <a:lstStyle>
            <a:lvl1pPr marL="169863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tabLst/>
              <a:defRPr sz="2000"/>
            </a:lvl1pPr>
            <a:lvl2pPr marL="339725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800"/>
            </a:lvl2pPr>
            <a:lvl3pPr marL="517525" indent="-177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600"/>
            </a:lvl3pPr>
            <a:lvl4pPr marL="687388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/>
            </a:lvl4pPr>
            <a:lvl5pPr marL="857250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21"/>
          </p:nvPr>
        </p:nvSpPr>
        <p:spPr>
          <a:xfrm>
            <a:off x="1189038" y="476091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2"/>
          </p:nvPr>
        </p:nvSpPr>
        <p:spPr>
          <a:xfrm>
            <a:off x="474663" y="4760913"/>
            <a:ext cx="690562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86D5E-6732-478A-8D72-49A3EB55F9C6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23"/>
          </p:nvPr>
        </p:nvSpPr>
        <p:spPr>
          <a:xfrm>
            <a:off x="8612188" y="4803775"/>
            <a:ext cx="236537" cy="2301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5FCDB-D719-CD45-85FF-DF59679126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04" y="133547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4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subhead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96" y="133547"/>
            <a:ext cx="8229600" cy="65138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41600" y="1219902"/>
            <a:ext cx="7722550" cy="3313998"/>
          </a:xfrm>
          <a:noFill/>
        </p:spPr>
        <p:txBody>
          <a:bodyPr lIns="108000" tIns="108000" rIns="108000"/>
          <a:lstStyle>
            <a:lvl1pPr marL="169863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tabLst/>
              <a:defRPr sz="2000"/>
            </a:lvl1pPr>
            <a:lvl2pPr marL="339725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800"/>
            </a:lvl2pPr>
            <a:lvl3pPr marL="517525" indent="-177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600"/>
            </a:lvl3pPr>
            <a:lvl4pPr marL="687388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/>
            </a:lvl4pPr>
            <a:lvl5pPr marL="857250" indent="-16986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21"/>
          </p:nvPr>
        </p:nvSpPr>
        <p:spPr>
          <a:xfrm>
            <a:off x="1190176" y="476091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2"/>
          </p:nvPr>
        </p:nvSpPr>
        <p:spPr>
          <a:xfrm>
            <a:off x="475801" y="4760913"/>
            <a:ext cx="690562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D72F4-3565-4918-ACC1-AEEA9A8396FB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23"/>
          </p:nvPr>
        </p:nvSpPr>
        <p:spPr>
          <a:xfrm>
            <a:off x="8612188" y="4803775"/>
            <a:ext cx="236537" cy="2301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5FCDB-D719-CD45-85FF-DF59679126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82502" y="533907"/>
            <a:ext cx="7755190" cy="566737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54B948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73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3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6018274" y="1152525"/>
            <a:ext cx="2591794" cy="498475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247875" y="1152525"/>
            <a:ext cx="2591794" cy="498475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74708" y="1152525"/>
            <a:ext cx="2591794" cy="498475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6018350" y="1650396"/>
            <a:ext cx="2590482" cy="2880000"/>
          </a:xfrm>
          <a:solidFill>
            <a:srgbClr val="BFBFBF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2400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247952" y="1650396"/>
            <a:ext cx="2590482" cy="28800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2400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4663" y="1650396"/>
            <a:ext cx="2592620" cy="28800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5000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88CE8-C6D1-45B6-B2F4-380DD14F569F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06102-EC70-614B-8620-8EF22BAD06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95" y="133547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4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74663" y="1152000"/>
            <a:ext cx="1937532" cy="498475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4663" y="1642459"/>
            <a:ext cx="1937532" cy="28800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24000" indent="0">
              <a:lnSpc>
                <a:spcPts val="1600"/>
              </a:lnSpc>
              <a:spcBef>
                <a:spcPts val="0"/>
              </a:spcBef>
              <a:buNone/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2558567" y="1152000"/>
            <a:ext cx="1937532" cy="498475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2558567" y="1642459"/>
            <a:ext cx="1937532" cy="28800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24000" indent="0">
              <a:lnSpc>
                <a:spcPts val="1600"/>
              </a:lnSpc>
              <a:spcBef>
                <a:spcPts val="0"/>
              </a:spcBef>
              <a:buNone/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615429" y="1152000"/>
            <a:ext cx="1937532" cy="498475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615429" y="1642459"/>
            <a:ext cx="1937532" cy="28800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24000" indent="0">
              <a:lnSpc>
                <a:spcPts val="1600"/>
              </a:lnSpc>
              <a:spcBef>
                <a:spcPts val="0"/>
              </a:spcBef>
              <a:buNone/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6672290" y="1152000"/>
            <a:ext cx="1937532" cy="498475"/>
          </a:xfrm>
          <a:solidFill>
            <a:srgbClr val="4FAC4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6672290" y="1642459"/>
            <a:ext cx="1937532" cy="2880000"/>
          </a:xfrm>
          <a:solidFill>
            <a:schemeClr val="bg1">
              <a:lumMod val="75000"/>
            </a:schemeClr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24000" indent="0">
              <a:lnSpc>
                <a:spcPts val="1600"/>
              </a:lnSpc>
              <a:spcBef>
                <a:spcPts val="0"/>
              </a:spcBef>
              <a:buNone/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8000" indent="-144000">
              <a:defRPr lang="en-GB" sz="1100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68000" indent="-1440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E85D6-4ED5-4D50-BFDC-F8D8551F706B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D4E8A-052C-744C-86EF-ABDEDE0B7E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04" y="133547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62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89038" y="4760913"/>
            <a:ext cx="2895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NCR Confidential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74663" y="4760913"/>
            <a:ext cx="690562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E5761F-B4CA-4BD7-8902-27B61AEAA396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1028" name="TextBox 13"/>
          <p:cNvSpPr txBox="1">
            <a:spLocks noChangeArrowheads="1"/>
          </p:cNvSpPr>
          <p:nvPr/>
        </p:nvSpPr>
        <p:spPr bwMode="auto">
          <a:xfrm>
            <a:off x="2139950" y="-1412875"/>
            <a:ext cx="297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2188" y="4803775"/>
            <a:ext cx="236537" cy="230188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DCB2BA-4BCB-CF43-ABD4-1009447527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4663" y="106560"/>
            <a:ext cx="8229600" cy="3394075"/>
          </a:xfrm>
          <a:prstGeom prst="rect">
            <a:avLst/>
          </a:prstGeom>
        </p:spPr>
        <p:txBody>
          <a:bodyPr vert="horz" lIns="0" tIns="9144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1" name="Picture 3" descr="GreenRibbon2.PNG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 bwMode="auto">
          <a:xfrm>
            <a:off x="0" y="0"/>
            <a:ext cx="25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22" r:id="rId4"/>
    <p:sldLayoutId id="2147483723" r:id="rId5"/>
    <p:sldLayoutId id="2147483740" r:id="rId6"/>
    <p:sldLayoutId id="2147483741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42" r:id="rId13"/>
    <p:sldLayoutId id="2147483734" r:id="rId14"/>
    <p:sldLayoutId id="2147483735" r:id="rId15"/>
    <p:sldLayoutId id="2147483736" r:id="rId16"/>
    <p:sldLayoutId id="2147483729" r:id="rId17"/>
    <p:sldLayoutId id="2147483730" r:id="rId18"/>
    <p:sldLayoutId id="2147483737" r:id="rId19"/>
    <p:sldLayoutId id="2147483738" r:id="rId20"/>
    <p:sldLayoutId id="2147483739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ts val="400"/>
        </a:spcBef>
        <a:spcAft>
          <a:spcPts val="400"/>
        </a:spcAft>
        <a:buClr>
          <a:srgbClr val="54B948"/>
        </a:buClr>
        <a:buSzPct val="100000"/>
        <a:buFont typeface="Wingdings" pitchFamily="2" charset="2"/>
        <a:buChar char="§"/>
        <a:defRPr sz="3200" kern="1200" spc="-3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ts val="400"/>
        </a:spcBef>
        <a:spcAft>
          <a:spcPts val="400"/>
        </a:spcAft>
        <a:buClr>
          <a:srgbClr val="54B948"/>
        </a:buClr>
        <a:buSzPct val="100000"/>
        <a:buFont typeface="Wingdings" pitchFamily="2" charset="2"/>
        <a:buChar char="§"/>
        <a:defRPr sz="2000" kern="1200" spc="-3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ts val="400"/>
        </a:spcBef>
        <a:spcAft>
          <a:spcPts val="400"/>
        </a:spcAft>
        <a:buClr>
          <a:srgbClr val="54B948"/>
        </a:buClr>
        <a:buSzPct val="100000"/>
        <a:buFont typeface="Wingdings" pitchFamily="2" charset="2"/>
        <a:buChar char="§"/>
        <a:defRPr kern="1200" spc="-3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ts val="400"/>
        </a:spcBef>
        <a:spcAft>
          <a:spcPts val="400"/>
        </a:spcAft>
        <a:buClr>
          <a:srgbClr val="54B948"/>
        </a:buClr>
        <a:buSzPct val="100000"/>
        <a:buFont typeface="Wingdings" pitchFamily="2" charset="2"/>
        <a:buChar char="§"/>
        <a:defRPr sz="1600" kern="1200" spc="-3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lnSpc>
          <a:spcPct val="100000"/>
        </a:lnSpc>
        <a:spcBef>
          <a:spcPts val="400"/>
        </a:spcBef>
        <a:spcAft>
          <a:spcPts val="400"/>
        </a:spcAft>
        <a:buClr>
          <a:srgbClr val="54B948"/>
        </a:buClr>
        <a:buSzPct val="100000"/>
        <a:buFont typeface="Wingdings" pitchFamily="2" charset="2"/>
        <a:buChar char="§"/>
        <a:defRPr sz="1400" kern="1200" spc="-3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1062" y="0"/>
            <a:ext cx="4452937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968153" cy="5143500"/>
          </a:xfrm>
          <a:prstGeom prst="rect">
            <a:avLst/>
          </a:prstGeom>
        </p:spPr>
      </p:pic>
      <p:pic>
        <p:nvPicPr>
          <p:cNvPr id="9" name="Picture 4" descr="NCR_logo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825" y="4059238"/>
            <a:ext cx="77628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Web based application – Enterprise User Search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Code-A-Thon Entry</a:t>
            </a:r>
          </a:p>
        </p:txBody>
      </p:sp>
    </p:spTree>
    <p:extLst>
      <p:ext uri="{BB962C8B-B14F-4D97-AF65-F5344CB8AC3E}">
        <p14:creationId xmlns:p14="http://schemas.microsoft.com/office/powerpoint/2010/main" val="31894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A1601B-B0ED-4695-95CA-70AE82F863DE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0CFF5-EAE4-B742-AA52-98C5725F1AF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508766" y="1120842"/>
            <a:ext cx="7629392" cy="525078"/>
          </a:xfrm>
        </p:spPr>
        <p:txBody>
          <a:bodyPr/>
          <a:lstStyle/>
          <a:p>
            <a:r>
              <a:rPr lang="en-US" dirty="0" smtClean="0"/>
              <a:t>Technical/Enterprise User locked out.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13486D5E-6732-478A-8D72-49A3EB55F9C6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F65FCDB-D719-CD45-85FF-DF59679126D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08767" y="1670986"/>
            <a:ext cx="7614154" cy="721694"/>
          </a:xfrm>
          <a:prstGeom prst="rect">
            <a:avLst/>
          </a:prstGeom>
          <a:noFill/>
        </p:spPr>
        <p:txBody>
          <a:bodyPr vert="horz" lIns="108000" tIns="108000" rIns="108000" bIns="0" rtlCol="0">
            <a:noAutofit/>
          </a:bodyPr>
          <a:lstStyle>
            <a:lvl1pPr marL="169863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tabLst/>
              <a:defRPr sz="2000" kern="1200" spc="-3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39725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8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2pPr>
            <a:lvl3pPr marL="517525" indent="-17780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6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3pPr>
            <a:lvl4pPr marL="687388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4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4pPr>
            <a:lvl5pPr marL="857250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2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Inquiry regarding with the associate number to be used when connecting to the same store.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16388" y="2535935"/>
            <a:ext cx="7713210" cy="542539"/>
          </a:xfrm>
          <a:prstGeom prst="rect">
            <a:avLst/>
          </a:prstGeom>
          <a:noFill/>
        </p:spPr>
        <p:txBody>
          <a:bodyPr vert="horz" lIns="108000" tIns="108000" rIns="108000" bIns="0" rtlCol="0">
            <a:noAutofit/>
          </a:bodyPr>
          <a:lstStyle>
            <a:lvl1pPr marL="169863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tabLst/>
              <a:defRPr sz="2000" kern="1200" spc="-3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39725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8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2pPr>
            <a:lvl3pPr marL="517525" indent="-17780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6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3pPr>
            <a:lvl4pPr marL="687388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4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4pPr>
            <a:lvl5pPr marL="857250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2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Hijacking of Store/s to be used has become a common avenue.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524007" y="3086094"/>
            <a:ext cx="7568433" cy="495306"/>
          </a:xfrm>
          <a:prstGeom prst="rect">
            <a:avLst/>
          </a:prstGeom>
          <a:noFill/>
        </p:spPr>
        <p:txBody>
          <a:bodyPr vert="horz" lIns="108000" tIns="108000" rIns="108000" bIns="0" rtlCol="0">
            <a:noAutofit/>
          </a:bodyPr>
          <a:lstStyle>
            <a:lvl1pPr marL="169863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tabLst/>
              <a:defRPr sz="2000" kern="1200" spc="-3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39725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8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2pPr>
            <a:lvl3pPr marL="517525" indent="-17780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6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3pPr>
            <a:lvl4pPr marL="687388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4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4pPr>
            <a:lvl5pPr marL="857250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2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Batch Apply Status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93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478288" y="945582"/>
            <a:ext cx="7736071" cy="1050858"/>
          </a:xfrm>
        </p:spPr>
        <p:txBody>
          <a:bodyPr/>
          <a:lstStyle/>
          <a:p>
            <a:r>
              <a:rPr lang="en-US" dirty="0" smtClean="0"/>
              <a:t>Provide the ability for each AS associates to search for the technical/enterprise user and check </a:t>
            </a:r>
            <a:r>
              <a:rPr lang="en-US" dirty="0" smtClean="0"/>
              <a:t>the current status of that user through color coding scheme.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13486D5E-6732-478A-8D72-49A3EB55F9C6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F65FCDB-D719-CD45-85FF-DF59679126D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004" y="133547"/>
            <a:ext cx="8229600" cy="658933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8289" y="2034591"/>
            <a:ext cx="7722550" cy="1038375"/>
          </a:xfrm>
          <a:prstGeom prst="rect">
            <a:avLst/>
          </a:prstGeom>
          <a:noFill/>
        </p:spPr>
        <p:txBody>
          <a:bodyPr vert="horz" lIns="108000" tIns="108000" rIns="108000" bIns="0" rtlCol="0">
            <a:noAutofit/>
          </a:bodyPr>
          <a:lstStyle>
            <a:lvl1pPr marL="169863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tabLst/>
              <a:defRPr sz="2000" kern="1200" spc="-3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39725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8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2pPr>
            <a:lvl3pPr marL="517525" indent="-17780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6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3pPr>
            <a:lvl4pPr marL="687388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4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4pPr>
            <a:lvl5pPr marL="857250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2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associates have the capability to check what are the available associates to use when connecting to another store without asking the store owner.</a:t>
            </a:r>
          </a:p>
          <a:p>
            <a:endParaRPr lang="en-US" dirty="0" smtClean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461330" y="3072966"/>
            <a:ext cx="7722550" cy="509838"/>
          </a:xfrm>
          <a:prstGeom prst="rect">
            <a:avLst/>
          </a:prstGeom>
          <a:noFill/>
        </p:spPr>
        <p:txBody>
          <a:bodyPr vert="horz" lIns="108000" tIns="108000" rIns="108000" bIns="0" rtlCol="0">
            <a:noAutofit/>
          </a:bodyPr>
          <a:lstStyle>
            <a:lvl1pPr marL="169863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tabLst/>
              <a:defRPr sz="2000" kern="1200" spc="-3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39725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8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2pPr>
            <a:lvl3pPr marL="517525" indent="-17780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6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3pPr>
            <a:lvl4pPr marL="687388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4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4pPr>
            <a:lvl5pPr marL="857250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2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associates has now the power to hijacked every store.</a:t>
            </a:r>
          </a:p>
          <a:p>
            <a:endParaRPr lang="en-US" dirty="0" smtClean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63049" y="3583155"/>
            <a:ext cx="7736071" cy="807018"/>
          </a:xfrm>
          <a:prstGeom prst="rect">
            <a:avLst/>
          </a:prstGeom>
          <a:noFill/>
        </p:spPr>
        <p:txBody>
          <a:bodyPr vert="horz" lIns="108000" tIns="108000" rIns="108000" bIns="0" rtlCol="0">
            <a:noAutofit/>
          </a:bodyPr>
          <a:lstStyle>
            <a:lvl1pPr marL="169863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tabLst/>
              <a:defRPr sz="2000" kern="1200" spc="-3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39725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8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2pPr>
            <a:lvl3pPr marL="517525" indent="-17780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6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3pPr>
            <a:lvl4pPr marL="687388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4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4pPr>
            <a:lvl5pPr marL="857250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2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Ease of checking the record for the number of users applied once done executing batch apply for “User”.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4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EA5BAF2-F9B0-4F4D-BFF7-67C5E668B9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6362" y="160337"/>
            <a:ext cx="8229600" cy="85725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AutoShape 2" descr="data:image/jpeg;base64,/9j/4AAQSkZJRgABAQAAAQABAAD/2wCEAAkGBxQQEBAPEBMQEBAPEA8SDw8VERcPEhQUFR0WFxQRFBUYHSggGBolGxQUIT0iJSksLi4uFx8zODMtOSgtLi0BCgoKDg0OFxAQGiwkHyQsLCsyLCwsLC0uNywuLCwsLSwsLCwsLCwtKywsLCwsLywsLC8sLCwsLCwsLCwsLCwsLP/AABEIAL4BCQMBEQACEQEDEQH/xAAcAAEBAAIDAQEAAAAAAAAAAAAABQQGAQIDBwj/xABJEAABAwIACAgNAQQJBQAAAAABAAIDBBEFBhIVITFBURMUNFNhkpPTByIyUnFydIGRobGz0tFCVGLBFiMzc4Kyw+HwJENEg6L/xAAbAQEAAgMBAQAAAAAAAAAAAAAABAUBAwYCB//EADQRAQACAQIEAwUHBQADAAAAAAABAgMEEQUSITFBUXETMoGx0QYiYZGhweEUIzNC8CRDUv/aAAwDAQACEQMRAD8A+4LDAgICDznnaxpc9zWtaLlziGgeklBOdjFTfvFP2zP1Qcf0jpv3in7Zn6oH9I6b94p+2Z+qB/SOm/eKftmfqg9KfDkEjg1k0L3HU1sjXE+gAoKDXgoOyAgICAgICAgICAgICAgICAgICAgICAgIBKDoZAg6mYINZqH8cqHXs6npnZLBra+YeU/pDPJHTlbggzRRM81vVCBxNnms6oQOJs81nVCBxNnmN6oQeFXgqORpa5jbHaBkuBGpzSNII3hBj4Iwm6N5p5zeRgu1+rhGbJB07CNh9IQbLHUghB34cIOOHCBw4QOHCDkThBzwwQOGCDjhggcMEDhwg54YIOOGCBwwQOGCBwwQOGCBwwQOGCDnhgg5EgQd0BAQQ8aJ3BsMTHOZw8wY9zTkuDQ173BrhpBOSBcadJQTmYBhP7LjvJkkJ+OUg75gh813aSfkgoU9O2NoYxoa1osGgWACD1QLIOHOsLnV8degAAazchB1y/4ZOyf+KBlfwydk/wDFBi11BHOAJYnPyTdt4X3B6DbQgxcwwcy/s5UDMMHMv7OVAzDBzL+zlQMwwcy/qSoGYYOZf1JUDMMHMv6kqBmKHmpOrMgZih5qTqzIGYoeak6syBmKHmpOrMg4zDDzUnVmQc5hh5qXqzIOMww81L1ZkDMMPNS9WZAzDDzUvVmQMww81L1ZkDMMPNS9WZBwcBQj/tS9WZBy3AUF7ZDgbXsTKw23i5F/90HJwBD5h7R/5IMaCQ0tSyJrncFNG92Q5xeGuYWi7S4kgEO1atCDbqWXKF0HugINdxm/tKT2g/blQYmHoZXMj4M3YHgzMDS5zhosbAguA2tvp+SDPo2SC/CvY+9snJjMdt97uN9iCfhuCdzJA1zHNJbkRticZL3GScvLAFjpytlkFOia8RsEpDpA0ZbgLAlBHpqQmSPKZOJmyEzSg2jcASdLjoc06LNAv6EFyQ+T/eQ/52oK90ZcXRhzdAugXQLoF0C6BdAugXQLoF0C6BdAugXQLoF0BBPrwC8NeXOjc0+IG30ttpNhc+UD0ZKyyxQ4kxuc4uu2ci4sQMqMAHQL6tywwmTOmjqeFLS6BwEZaxxcdJ8WRzDqtq0elBg4d5VTepP9Y0G14LPihBQQEGuY0xvc+kbHkF5qPFDiWt/s5b3IBOq6DrxOt82k7WTu0HPFK3zaTtZO7QOKVvm0nayd2gcVrfNpO2k7tA4pW+bSdtJ3aA6jrTcFlGQdYMsh/wBNB55tquaoeu/u0DNlVzVF1392g4zbVc1Rdd34IGbarmqLru/BAzbVc1Rdd34IGbarmqLru/BAzbVc1Rdd34IGbarmqLru/BAzbVc1Rdd34IGbarmqLru/BAzbVc1Rdd34IGbarmqLru/BAzbVc1Rdd34IGbarmqLru/BAzbVc1Rdd34IGbarmqLru/BAzbVc1Rdd34IGbarmqLru/BAzbVc1Rdd34IOc2VXNUXXf+CBmyq5ui67/wQdm0NWNUdGL67SvH+mg7GjrPNpe2k7tBDwtBMypp+HEQvHPk8G9z9sd75TRbYg2/BXkhBRQEEXC/KKL2l32pkFpAQEBAQEBAQEBAQEBZZFhgQEBAQEBAQEBAQEBAQEBBqWOPKaP1Kn6xIL2DPJHoQZ6Agi4X5RRe0u+1MgtICAgICAgICAgICCRh3GWmoReplawkXbGPGkd6GDT79S82vWveUnT6PNnnbHXf5PnuF/DCbltJTi2ySZ17/wDrZ+SjW1cf6wvcH2envlv8I+v8NWrPCRhGQ6JxGPNZGxo+JBPzWmdTklY4+DaSkda7+sp5xyrz/wCXUdoQvPt8nm3RwzSR/wCuHtBj3hBmkVUp9bJk/wAwKe3yebE8K0c/6fNdwb4WquMgTMhnbt8UxPP+JugdVba6q0d4QsvAMFt+SZj9W84A8JtHUkMkLqWQ7JLGMncJBo+NlIpqKW/BT6ng2ow9a/ej8Po3VjgQCCCDpBBuD0hblTMTE7S5RgQEBAQEBAQEBBqWOPKaP1Kn6xILuC/JCCggIIuF+UUPtLvtTILSAgICAgICAgIOskgaC5xDWtBJJNgANpKxa0ViZnsTMRG8sbBte2dpey+RlFrSdGVbWbbAtWnz1zVm1O27Xiyxkjmr2fmnDocKqpEhLntnla5xJcSWuLdJPoUDJvzTu+j6Pb2GPaPCPkwV4SRAQEBAQbFitjnU4PIEbuEhv41O83Z05O1h6R7wVux5rU9FfrOG4NTG8xtbzh9xxWxogwjFlwus9oHCwu8th6RtHSNH0VhTJW8bw4/V6LLprct46eE+C4vSGICAgICAgICDUsceU0fqVP1iQXcF+SEFBAQRcL8oofaXfamQWkBAQEBAQEBBw42FzoA0kpM7dRoGMuHTUOMbCRC09cj9o9G4e9crxLiE57ezp7sfqpNZqpyTy17LWItQDC+Pax97dDv9wVY8Ey74pp4xKXw2++Oa+T5L4VcFmnwlK61mVIbMzRo8bQ8enLa4+8KTqa7X3830bguf2mmivjXp9GoKOtnrS0r5XBkTHyPOprGl7vgFmKzPZ4vkpSN7TtH4tig8H2EXi4pXgfxPjZ8i662/0+TyQbcX0lenOxMI4n11O3LlpZmtGtwAlA9JYTZeZw3jwbMXEdNknat4+SGFrTRAQZmCMKS0kzJ4HFkjDoOwja1w2tO5e6Xmk7w06jT0z45x3jpL9EYoYxMwjStqGDJdfImjvfIeNYvuNwR0EKyx3i9d4cJrdJbTZZx2+Era9oggICAgICAg1LHHlNH6lT9YkF3BfkhBQQEEXC/KKH2h32pkFpAQEBAQEBAWRquO2FC1opmHS8XkP8Oxvv8A5dKo+MauaVjDXvPf0/lXcQz8sezjxaWuaU6hgPCJppmyfsnxZBvadfvGv3KXotTOnyxbw8W/TZvZX5vBf8IWLQwnSNfDYzxAyU7tjwR40d+mw94C67JWMtImvwdnwrXxp8kW/wBbd/q+TYlYmy4Qncw5UUMLrVEhbZzTzTQf2/Tq1ncYmLDN56up1/EqabHEx1me0fvP4PpVRjBQYHaaWjiEkrf7QMI1jWZZTck9Gm3Qul0XB8mWsT7tfOXAa7i03v8AfmbT5eEIE3hQqyTkR0zW7AWvefecsX+Cuq8BwRH3rWn8o/ZUzxPL4RDJwf4UpQRxiCJ7dpjLoyPc4uB+IWrLwCm39u8/H/oe6cTtv96v5MvC+L1FhuJ9RRFkNW0XcLZFzsbMwb/PHztZc3ruG3w22yRtPn4S6jhfHLU2681fKe8ej4/V0r4ZHxStLJI3Fr2HWCNYVLNZidpdzjyVyUi9Z3iXivL2IN58EWGjBXiAk8HVjII2CRt3Ru/zD/EpOmvtbbzU3G9NGTB7SO9fk+7Ke4wQEBAQEBAQaljjymj9Sp+sSC7gvyQgoICCLhflFD7Q77UyC0gICAgICAg6yPDQXHQACSegJado3liZ2jd8rwhVmaV8p1vcSOgbB8LLhtTmnNltefH5ObzZJyZJtLHWlrLrDDa8S8L2PFnnQ65iO46yz0HX8VfcI1m0+xtPp9FpoNR19nb4fR4eELDPFIxSUgyKise5zyzQ6zjYuFv23HRfoPQu64Roq5bzlye7Xr8UniGpvFYpE9Z6fBo2NFIKLg6FlssRtkrJBrfI7S2O/mNGzaTc6VfaG86mZz27b7Vjyjz9VZqKxhiMcd+8y15WaIIwy8FYSkpZmTwuyXsPucNrHbwVp1GCmfHOO8dJ/wC3bMeS2O0Wq+vyYv0OF4o6ySEF0zGnLDiyQEaCxxaRctII07l8+1OlimS2O8dY6Ow0XEs1KROK3Tya/hDwPwOuYJ5otzXBsrf5H5qJbS1ntK3xcfzV9+sT+jV8J+CetjuYjDUDYGv4N/wfYfNabaW8dlli49p7dLxNf1+X0TsW8WKyPCNKx9PPEWTxvc8xnIDWEOccvybWBF77bLzTFeLxvDfq9dp76W81vE7xPTx/J+gGnSRusR6CpWO/9y1J8Npj0n+d3EO63sCAgICAgINSxx5TR+pU/WJBdwX5IQUEBBFwvyih9pd9qZBaQEBAQEBAQScap8iklI1uAZ1jY/K6g8RycmmvPwRtXflw2fN1xrnhGRBm4FF6iD+9j+oUnRxvnp6tun/y19XlhWUSYxRiTyY5qdjb9DA5v/275r69p4mvCrzXvO/z+iZlnm1tYnw2a5jtIXYRrCdkxb7mgNH0VnwysV0uPbyRNZO+ayIp6OIwIPrXgxmJwc9vN1Dw30HJd9XFfPvtjHJF7Vnadolf8LnfFHq2llW4dK4HDxvU4+kzzeqzmsS9mVo2gj5q0w/aHHP+Ssx6PM0e7Jmu1EK3wa/T5/cvHp4vPLLq51pG9LSFHy5q112OvjNZj9en7sxHR7KzeBAQEBAQEGpY48po/UqfrEgu4L8kIKCAgi4X5RQ+0O+1MgtICAgICAgINcx6danaN8rb/AlVPGZ/8f4wg8Rn+18WiLlVGIyIPWlmyHseNbHNcPcbr3jvyXrbyndmluW0WeHhKpjHWRVsZIbUMjkjkGySO23fbIK+zcB1FM+lnH3+kpuvja9cte0tRrap00j5ZDd8jnPebW0nSdCvMWOuKkUr2hAveb2m095eK2PIgIPs+JVAabB0LXiz5iZnDURl6Wg9OSGr5Z9s9bW82rXxmI+EOl4fjmmKN1VfO08QEHpTnx2+lTuHWn+rxzM79f2YnsqL6A0CAgICAgINSxx5TR+pU/WJBdwX5IQUEBBFwvyih9pd9qZBaQEBAQEBAQa9jwy9MD5sjT8bj+aquM130+/lMIPEI3w/FoS5RRiMiAjC1RPiq6c4PqjktJvTzbY37PqfcSF03AeM20uSKzPp5ekp+ny0yU9jk+EtGxgxbnoXETMJjv4k7ReNw2af2T0H5r6tpNfh1MfdnafKe/8AKNn018U9Y6eaQp2yOAaQBpJNgBpJO4BeZnaN5PRvmJmIznObU1rTHC2zmQOHjyHZlt2N6DpPo181xjjuLT47RS3rP7R5ytNHobWmLZI6eT6JNLlG/wAAvjev1ttVlm89I8I/BfxGzzUJkQEHrTDx2+lT+F15tXj9f2Ynspr6A0CwCAgICAg1LHHlNH6lT9YkF3BfkhBQQEEXC/KKL2l32pkFpAQEBAQEBBOxgpuFppmDScguaOlvjAfJRtbi9pgvWPJp1FOfFaHzJcQ5sRkQEGTQUEk7siJpcdp1NHSTsW/Bp8me3LSGzFivlnasPoeB8HOii4OaThri2SQC1o80X0ken5Lr9FgyYKbWvvK+wYrUpy2ndhVuLNCTd9NDlHzW5HxybLdqftBbRxFbZJ38o7vf9Lit/rDvRUNPT6YKeGM+cGAO+OtUmq+1eTLG0RM+sttNPSnaIe8khdrK5rU6zNqZ3yT8G6I2dFFZEBAQZNC27idw+qveAYebUTf/AOY+bzaejPXYtIgICAgICDUsceU0fqVP1iQXcF+SEFBAQRcL8oofaHfamQWkBAQEBAQECyD5lh6g4Cd7P2ScpnqnV8NI9y4zX6f2Oe1fCesOd1WL2eSY8E5QkcRlaxewC6pOW67IQbF21x81v6qy0HD51E81ulY/X0S9LpJzdZ7N+pKVkTAyNoa0bB9Sdp6V1WLFTFWK0jaF5THWkctYdKmptoGv6Kn4pxaMG+PF73y/lurXzYBXHWtNpm1p3mfFsFgEBAQEBBRo48lvSdP6LuODaX2GniZ726/RqtL3Vs8CAgICAgINSxx5TR+pU/WJBdwX5IQUEBBFwvyih9pd9qZBaQEBAQEBAQEEXGnBPGIspo/rYrln8Q2s/wCblXcS0f8AUY96+9Hb6Iurwe1p07w+dkLkZiYUG23d2iZdzWk2u4C+65tdZpHNaIZiN5iH1emgbGxrGCzWgABd3jx1x0ite0OmpSK1isdocVUuS3RrOgKv4trJ02DevvT0j6ttY3lNXCzMzO8tosAgICAgIPalhyjfYNf6K14ToJ1OTmt7sf8AbPNp2Ul3LSICAgICAgINSxx5TR+pU/WJBdwX5IQUEBBFwvyih9pd9qZBaQEBAQEBAQEBBqmNGL2VlTwjxtckY2/xNG/o2qj4lw7n3y4o6+MK3WaTm+/Tu02y5tT9n0LFfC4niDHH+tjADh5w1B4/5rXXcN1kZ8fLPvR/26/0eojJTae8KtVFlN0axpCcV0k6nTzWveOsJ1Z2lNXBzEx0ltEBAQEBB6QxFxsPeVN0Ohyaq/LXt4yxM7KUbA0WGxd3p8FMGOKUjpDTM7uy3MCAgICAgICDUsceU0fqVP1iQXcF+SEFBAQRcL8oofaXfamQWkBAQEBAQEBAQEEHDmLTJ7vjtHKdJNvFd6w39KrNbwymf71elkPUaOuX70dJahLTT0cgcQ6NzT4r9bT0X1EdC562LUaPJFp6THj4KmceXT337NzwFjCyoAa6zJdrDqd0tO30Lo9FxHHqI2npby+i302rrljaekqFTTX8ZuvaN6gcV4R7aZy4fe8Y8/5T62YJC5K1bVnltHVsFgEABZrW1p2iNxkw0hOl2gbtqvdFwPJk2tm6R5eLxNmc1oAsNAXWYsVMVYpSNohrmd3K2AjAgICAgICAg1LHHlNH6lT9YkF3BfkhBQQEEXC/KKL2l32pkFpAQEBAQEBAQEBAQdZIw4WcA4HWCLhYtWLRtMbkxExtKLWYqwSaWh0Ttd2HRffY/wArKuy8K0955o3rP4ImTQ4rTvHSfwe9JSVEXiiVk7BqEjSx4/xgm/vC24sOoxRtzxaPxjafzj6PWPHmp05omPxjr+f8M4xZY8doaeg3+dljUaDDqY/u16+cd0qtp8Xk6h3O+Sp8n2cjf7mT84/mHvnctohtJPyW3F9nsUf5LzPp0+pzshkQbqCucGjw4P8AHWIeJtu7qSCwwICAgICAgICAg1LHHlNH6lT9YkF3BfkhBQQEEXC/KKH2l32pkFpAQEBAQEBAQEBAQEBAQEBAQEBZZFhgQEBAQEBAQEBBqWOPKaP1Kn6xILuC/JCCggII2Fx/1FF7S77UyCygICAgICAgICAgICAgICAgICAjIjAgICAgICAgICDU8ceU0fqVP1iQXcFjxQgz0BBMw1RmVoyXOY9jmvjkba7XN1Gx0HaLbQSgiz4Qrm6A6nd08A4H7iDxzvXb6fsHd4gZ3rt9P2Du8QM712+n7B3eIGd67fT9g7vEDO9dvp+wd3iBneu30/YO7xAzvXb6fsHd4gZ3rt9P2Du8QM712+n7B3eIGd67fT9g7vEDO9dvp+wd3iBneu30/YO7xAzvXb6fsHd4gZ3rt9P2Du8QM712+n7B3eIGd67fT9g7vEDO9dvp+wd3iBneu30/YO7xAzvXb6fsHd4gZ3rt9P2Du8QM712+n7B3eIGd67fT9g7vEDO9dvp+wd3iBneu30/YO7xAzvXb6fsHd4gZ3rt9P2Du8QM712+n7B3eIGd67fT9g7vEHWKlmnlbNUODntbktAbkNa29zYXOkkDSTsQbZRR5IQZKAg4Iug8n0zTsQdDRt3IHEm7kDiTdyBxJu5A4k3cgcSbuQOJN3IHEm7kDiTdyBxJu5A4k3cgcSbuQOJN3IHEm7kDiTdyBxJu5A4k3cgcSbuQOJN3IHEm7kDiTdyBxJu5A4k3cgcSbuQOJN3IHEm7kDiTdyBxJu5B3ZTgIPUBBy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xQQEBAPEBMQEBAPEA8SDw8VERcPEhQUFR0WFxQRFBUYHSggGBolGxQUIT0iJSksLi4uFx8zODMtOSgtLi0BCgoKDg0OFxAQGiwkHyQsLCsyLCwsLC0uNywuLCwsLSwsLCwsLCwtKywsLCwsLywsLC8sLCwsLCwsLCwsLCwsLP/AABEIAL4BCQMBEQACEQEDEQH/xAAcAAEBAAIDAQEAAAAAAAAAAAAABQQGAQIDBwj/xABJEAABAwIACAgNAQQJBQAAAAABAAIDBBEFBhIVITFBURMUNFNhkpPTByIyUnFydIGRobGz0tFCVGLBFiMzc4Kyw+HwJENEg6L/xAAbAQEAAgMBAQAAAAAAAAAAAAAABAUBAwYCB//EADQRAQACAQIEAwUHBQADAAAAAAABAgMEEQUSITFBUXETMoGx0QYiYZGhweEUIzNC8CRDUv/aAAwDAQACEQMRAD8A+4LDAgICDznnaxpc9zWtaLlziGgeklBOdjFTfvFP2zP1Qcf0jpv3in7Zn6oH9I6b94p+2Z+qB/SOm/eKftmfqg9KfDkEjg1k0L3HU1sjXE+gAoKDXgoOyAgICAgICAgICAgICAgICAgICAgICAgIBKDoZAg6mYINZqH8cqHXs6npnZLBra+YeU/pDPJHTlbggzRRM81vVCBxNnms6oQOJs81nVCBxNnmN6oQeFXgqORpa5jbHaBkuBGpzSNII3hBj4Iwm6N5p5zeRgu1+rhGbJB07CNh9IQbLHUghB34cIOOHCBw4QOHCDkThBzwwQOGCDjhggcMEDhwg54YIOOGCBwwQOGCBwwQOGCBwwQOGCDnhgg5EgQd0BAQQ8aJ3BsMTHOZw8wY9zTkuDQ173BrhpBOSBcadJQTmYBhP7LjvJkkJ+OUg75gh813aSfkgoU9O2NoYxoa1osGgWACD1QLIOHOsLnV8degAAazchB1y/4ZOyf+KBlfwydk/wDFBi11BHOAJYnPyTdt4X3B6DbQgxcwwcy/s5UDMMHMv7OVAzDBzL+zlQMwwcy/qSoGYYOZf1JUDMMHMv6kqBmKHmpOrMgZih5qTqzIGYoeak6syBmKHmpOrMg4zDDzUnVmQc5hh5qXqzIOMww81L1ZkDMMPNS9WZAzDDzUvVmQMww81L1ZkDMMPNS9WZBwcBQj/tS9WZBy3AUF7ZDgbXsTKw23i5F/90HJwBD5h7R/5IMaCQ0tSyJrncFNG92Q5xeGuYWi7S4kgEO1atCDbqWXKF0HugINdxm/tKT2g/blQYmHoZXMj4M3YHgzMDS5zhosbAguA2tvp+SDPo2SC/CvY+9snJjMdt97uN9iCfhuCdzJA1zHNJbkRticZL3GScvLAFjpytlkFOia8RsEpDpA0ZbgLAlBHpqQmSPKZOJmyEzSg2jcASdLjoc06LNAv6EFyQ+T/eQ/52oK90ZcXRhzdAugXQLoF0C6BdAugXQLoF0C6BdAugXQLoF0BBPrwC8NeXOjc0+IG30ttpNhc+UD0ZKyyxQ4kxuc4uu2ci4sQMqMAHQL6tywwmTOmjqeFLS6BwEZaxxcdJ8WRzDqtq0elBg4d5VTepP9Y0G14LPihBQQEGuY0xvc+kbHkF5qPFDiWt/s5b3IBOq6DrxOt82k7WTu0HPFK3zaTtZO7QOKVvm0nayd2gcVrfNpO2k7tA4pW+bSdtJ3aA6jrTcFlGQdYMsh/wBNB55tquaoeu/u0DNlVzVF1392g4zbVc1Rdd34IGbarmqLru/BAzbVc1Rdd34IGbarmqLru/BAzbVc1Rdd34IGbarmqLru/BAzbVc1Rdd34IGbarmqLru/BAzbVc1Rdd34IGbarmqLru/BAzbVc1Rdd34IGbarmqLru/BAzbVc1Rdd34IGbarmqLru/BAzbVc1Rdd34IGbarmqLru/BAzbVc1Rdd34IOc2VXNUXXf+CBmyq5ui67/wQdm0NWNUdGL67SvH+mg7GjrPNpe2k7tBDwtBMypp+HEQvHPk8G9z9sd75TRbYg2/BXkhBRQEEXC/KKL2l32pkFpAQEBAQEBAQEBAQEBZZFhgQEBAQEBAQEBAQEBAQEBBqWOPKaP1Kn6xIL2DPJHoQZ6Agi4X5RRe0u+1MgtICAgICAgICAgICCRh3GWmoReplawkXbGPGkd6GDT79S82vWveUnT6PNnnbHXf5PnuF/DCbltJTi2ySZ17/wDrZ+SjW1cf6wvcH2envlv8I+v8NWrPCRhGQ6JxGPNZGxo+JBPzWmdTklY4+DaSkda7+sp5xyrz/wCXUdoQvPt8nm3RwzSR/wCuHtBj3hBmkVUp9bJk/wAwKe3yebE8K0c/6fNdwb4WquMgTMhnbt8UxPP+JugdVba6q0d4QsvAMFt+SZj9W84A8JtHUkMkLqWQ7JLGMncJBo+NlIpqKW/BT6ng2ow9a/ej8Po3VjgQCCCDpBBuD0hblTMTE7S5RgQEBAQEBAQEBBqWOPKaP1Kn6xILuC/JCCggIIuF+UUPtLvtTILSAgICAgICAgIOskgaC5xDWtBJJNgANpKxa0ViZnsTMRG8sbBte2dpey+RlFrSdGVbWbbAtWnz1zVm1O27Xiyxkjmr2fmnDocKqpEhLntnla5xJcSWuLdJPoUDJvzTu+j6Pb2GPaPCPkwV4SRAQEBAQbFitjnU4PIEbuEhv41O83Z05O1h6R7wVux5rU9FfrOG4NTG8xtbzh9xxWxogwjFlwus9oHCwu8th6RtHSNH0VhTJW8bw4/V6LLprct46eE+C4vSGICAgICAgICDUsceU0fqVP1iQXcF+SEFBAQRcL8oofaXfamQWkBAQEBAQEBBw42FzoA0kpM7dRoGMuHTUOMbCRC09cj9o9G4e9crxLiE57ezp7sfqpNZqpyTy17LWItQDC+Pax97dDv9wVY8Ey74pp4xKXw2++Oa+T5L4VcFmnwlK61mVIbMzRo8bQ8enLa4+8KTqa7X3830bguf2mmivjXp9GoKOtnrS0r5XBkTHyPOprGl7vgFmKzPZ4vkpSN7TtH4tig8H2EXi4pXgfxPjZ8i662/0+TyQbcX0lenOxMI4n11O3LlpZmtGtwAlA9JYTZeZw3jwbMXEdNknat4+SGFrTRAQZmCMKS0kzJ4HFkjDoOwja1w2tO5e6Xmk7w06jT0z45x3jpL9EYoYxMwjStqGDJdfImjvfIeNYvuNwR0EKyx3i9d4cJrdJbTZZx2+Era9oggICAgICAg1LHHlNH6lT9YkF3BfkhBQQEEXC/KKH2h32pkFpAQEBAQEBAWRquO2FC1opmHS8XkP8Oxvv8A5dKo+MauaVjDXvPf0/lXcQz8sezjxaWuaU6hgPCJppmyfsnxZBvadfvGv3KXotTOnyxbw8W/TZvZX5vBf8IWLQwnSNfDYzxAyU7tjwR40d+mw94C67JWMtImvwdnwrXxp8kW/wBbd/q+TYlYmy4Qncw5UUMLrVEhbZzTzTQf2/Tq1ncYmLDN56up1/EqabHEx1me0fvP4PpVRjBQYHaaWjiEkrf7QMI1jWZZTck9Gm3Qul0XB8mWsT7tfOXAa7i03v8AfmbT5eEIE3hQqyTkR0zW7AWvefecsX+Cuq8BwRH3rWn8o/ZUzxPL4RDJwf4UpQRxiCJ7dpjLoyPc4uB+IWrLwCm39u8/H/oe6cTtv96v5MvC+L1FhuJ9RRFkNW0XcLZFzsbMwb/PHztZc3ruG3w22yRtPn4S6jhfHLU2681fKe8ej4/V0r4ZHxStLJI3Fr2HWCNYVLNZidpdzjyVyUi9Z3iXivL2IN58EWGjBXiAk8HVjII2CRt3Ru/zD/EpOmvtbbzU3G9NGTB7SO9fk+7Ke4wQEBAQEBAQaljjymj9Sp+sSC7gvyQgoICCLhflFD7Q77UyC0gICAgICAg6yPDQXHQACSegJado3liZ2jd8rwhVmaV8p1vcSOgbB8LLhtTmnNltefH5ObzZJyZJtLHWlrLrDDa8S8L2PFnnQ65iO46yz0HX8VfcI1m0+xtPp9FpoNR19nb4fR4eELDPFIxSUgyKise5zyzQ6zjYuFv23HRfoPQu64Roq5bzlye7Xr8UniGpvFYpE9Z6fBo2NFIKLg6FlssRtkrJBrfI7S2O/mNGzaTc6VfaG86mZz27b7Vjyjz9VZqKxhiMcd+8y15WaIIwy8FYSkpZmTwuyXsPucNrHbwVp1GCmfHOO8dJ/wC3bMeS2O0Wq+vyYv0OF4o6ySEF0zGnLDiyQEaCxxaRctII07l8+1OlimS2O8dY6Ow0XEs1KROK3Tya/hDwPwOuYJ5otzXBsrf5H5qJbS1ntK3xcfzV9+sT+jV8J+CetjuYjDUDYGv4N/wfYfNabaW8dlli49p7dLxNf1+X0TsW8WKyPCNKx9PPEWTxvc8xnIDWEOccvybWBF77bLzTFeLxvDfq9dp76W81vE7xPTx/J+gGnSRusR6CpWO/9y1J8Npj0n+d3EO63sCAgICAgINSxx5TR+pU/WJBdwX5IQUEBBFwvyih9pd9qZBaQEBAQEBAQScap8iklI1uAZ1jY/K6g8RycmmvPwRtXflw2fN1xrnhGRBm4FF6iD+9j+oUnRxvnp6tun/y19XlhWUSYxRiTyY5qdjb9DA5v/275r69p4mvCrzXvO/z+iZlnm1tYnw2a5jtIXYRrCdkxb7mgNH0VnwysV0uPbyRNZO+ayIp6OIwIPrXgxmJwc9vN1Dw30HJd9XFfPvtjHJF7Vnadolf8LnfFHq2llW4dK4HDxvU4+kzzeqzmsS9mVo2gj5q0w/aHHP+Ssx6PM0e7Jmu1EK3wa/T5/cvHp4vPLLq51pG9LSFHy5q112OvjNZj9en7sxHR7KzeBAQEBAQEGpY48po/UqfrEgu4L8kIKCAgi4X5RQ+0O+1MgtICAgICAgINcx6danaN8rb/AlVPGZ/8f4wg8Rn+18WiLlVGIyIPWlmyHseNbHNcPcbr3jvyXrbyndmluW0WeHhKpjHWRVsZIbUMjkjkGySO23fbIK+zcB1FM+lnH3+kpuvja9cte0tRrap00j5ZDd8jnPebW0nSdCvMWOuKkUr2hAveb2m095eK2PIgIPs+JVAabB0LXiz5iZnDURl6Wg9OSGr5Z9s9bW82rXxmI+EOl4fjmmKN1VfO08QEHpTnx2+lTuHWn+rxzM79f2YnsqL6A0CAgICAgINSxx5TR+pU/WJBdwX5IQUEBBFwvyih9pd9qZBaQEBAQEBAQa9jwy9MD5sjT8bj+aquM130+/lMIPEI3w/FoS5RRiMiAjC1RPiq6c4PqjktJvTzbY37PqfcSF03AeM20uSKzPp5ekp+ny0yU9jk+EtGxgxbnoXETMJjv4k7ReNw2af2T0H5r6tpNfh1MfdnafKe/8AKNn018U9Y6eaQp2yOAaQBpJNgBpJO4BeZnaN5PRvmJmIznObU1rTHC2zmQOHjyHZlt2N6DpPo181xjjuLT47RS3rP7R5ytNHobWmLZI6eT6JNLlG/wAAvjev1ttVlm89I8I/BfxGzzUJkQEHrTDx2+lT+F15tXj9f2Ynspr6A0CwCAgICAg1LHHlNH6lT9YkF3BfkhBQQEEXC/KKL2l32pkFpAQEBAQEBBOxgpuFppmDScguaOlvjAfJRtbi9pgvWPJp1FOfFaHzJcQ5sRkQEGTQUEk7siJpcdp1NHSTsW/Bp8me3LSGzFivlnasPoeB8HOii4OaThri2SQC1o80X0ken5Lr9FgyYKbWvvK+wYrUpy2ndhVuLNCTd9NDlHzW5HxybLdqftBbRxFbZJ38o7vf9Lit/rDvRUNPT6YKeGM+cGAO+OtUmq+1eTLG0RM+sttNPSnaIe8khdrK5rU6zNqZ3yT8G6I2dFFZEBAQZNC27idw+qveAYebUTf/AOY+bzaejPXYtIgICAgICDUsceU0fqVP1iQXcF+SEFBAQRcL8oofaHfamQWkBAQEBAQECyD5lh6g4Cd7P2ScpnqnV8NI9y4zX6f2Oe1fCesOd1WL2eSY8E5QkcRlaxewC6pOW67IQbF21x81v6qy0HD51E81ulY/X0S9LpJzdZ7N+pKVkTAyNoa0bB9Sdp6V1WLFTFWK0jaF5THWkctYdKmptoGv6Kn4pxaMG+PF73y/lurXzYBXHWtNpm1p3mfFsFgEBAQEBBRo48lvSdP6LuODaX2GniZ726/RqtL3Vs8CAgICAgINSxx5TR+pU/WJBdwX5IQUEBBFwvyih9pd9qZBaQEBAQEBAQEEXGnBPGIspo/rYrln8Q2s/wCblXcS0f8AUY96+9Hb6Iurwe1p07w+dkLkZiYUG23d2iZdzWk2u4C+65tdZpHNaIZiN5iH1emgbGxrGCzWgABd3jx1x0ite0OmpSK1isdocVUuS3RrOgKv4trJ02DevvT0j6ttY3lNXCzMzO8tosAgICAgIPalhyjfYNf6K14ToJ1OTmt7sf8AbPNp2Ul3LSICAgICAgINSxx5TR+pU/WJBdwX5IQUEBBFwvyih9pd9qZBaQEBAQEBAQEBBqmNGL2VlTwjxtckY2/xNG/o2qj4lw7n3y4o6+MK3WaTm+/Tu02y5tT9n0LFfC4niDHH+tjADh5w1B4/5rXXcN1kZ8fLPvR/26/0eojJTae8KtVFlN0axpCcV0k6nTzWveOsJ1Z2lNXBzEx0ltEBAQEBB6QxFxsPeVN0Ohyaq/LXt4yxM7KUbA0WGxd3p8FMGOKUjpDTM7uy3MCAgICAgICDUsceU0fqVP1iQXcF+SEFBAQRcL8oofaXfamQWkBAQEBAQEBAQEEHDmLTJ7vjtHKdJNvFd6w39KrNbwymf71elkPUaOuX70dJahLTT0cgcQ6NzT4r9bT0X1EdC562LUaPJFp6THj4KmceXT337NzwFjCyoAa6zJdrDqd0tO30Lo9FxHHqI2npby+i302rrljaekqFTTX8ZuvaN6gcV4R7aZy4fe8Y8/5T62YJC5K1bVnltHVsFgEABZrW1p2iNxkw0hOl2gbtqvdFwPJk2tm6R5eLxNmc1oAsNAXWYsVMVYpSNohrmd3K2AjAgICAgICAg1LHHlNH6lT9YkF3BfkhBQQEEXC/KKL2l32pkFpAQEBAQEBAQEBAQdZIw4WcA4HWCLhYtWLRtMbkxExtKLWYqwSaWh0Ttd2HRffY/wArKuy8K0955o3rP4ImTQ4rTvHSfwe9JSVEXiiVk7BqEjSx4/xgm/vC24sOoxRtzxaPxjafzj6PWPHmp05omPxjr+f8M4xZY8doaeg3+dljUaDDqY/u16+cd0qtp8Xk6h3O+Sp8n2cjf7mT84/mHvnctohtJPyW3F9nsUf5LzPp0+pzshkQbqCucGjw4P8AHWIeJtu7qSCwwICAgICAgICAg1LHHlNH6lT9YkF3BfkhBQQEEXC/KKH2l32pkFpAQEBAQEBAQEBAQEBAQEBAQEBZZFhgQEBAQEBAQEBBqWOPKaP1Kn6xILuC/JCCggII2Fx/1FF7S77UyCygICAgICAgICAgICAgICAgICAjIjAgICAgICAgICDU8ceU0fqVP1iQXcFjxQgz0BBMw1RmVoyXOY9jmvjkba7XN1Gx0HaLbQSgiz4Qrm6A6nd08A4H7iDxzvXb6fsHd4gZ3rt9P2Du8QM712+n7B3eIGd67fT9g7vEDO9dvp+wd3iBneu30/YO7xAzvXb6fsHd4gZ3rt9P2Du8QM712+n7B3eIGd67fT9g7vEDO9dvp+wd3iBneu30/YO7xAzvXb6fsHd4gZ3rt9P2Du8QM712+n7B3eIGd67fT9g7vEDO9dvp+wd3iBneu30/YO7xAzvXb6fsHd4gZ3rt9P2Du8QM712+n7B3eIGd67fT9g7vEDO9dvp+wd3iBneu30/YO7xAzvXb6fsHd4gZ3rt9P2Du8QM712+n7B3eIGd67fT9g7vEHWKlmnlbNUODntbktAbkNa29zYXOkkDSTsQbZRR5IQZKAg4Iug8n0zTsQdDRt3IHEm7kDiTdyBxJu5A4k3cgcSbuQOJN3IHEm7kDiTdyBxJu5A4k3cgcSbuQOJN3IHEm7kDiTdyBxJu5A4k3cgcSbuQOJN3IHEm7kDiTdyBxJu5A4k3cgcSbuQOJN3IHEm7kDiTdyBxJu5B3ZTgIPUBByg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155423" y="2084070"/>
            <a:ext cx="2529097" cy="274320"/>
          </a:xfrm>
          <a:prstGeom prst="rightArrow">
            <a:avLst>
              <a:gd name="adj1" fmla="val 44444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:\1441655491_widescreen_t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1" y="1006913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5608320" y="1267340"/>
            <a:ext cx="3431780" cy="1869863"/>
            <a:chOff x="5608320" y="1267340"/>
            <a:chExt cx="3431780" cy="1869863"/>
          </a:xfrm>
        </p:grpSpPr>
        <p:pic>
          <p:nvPicPr>
            <p:cNvPr id="1027" name="Picture 3" descr="I:\1441664080_data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8320" y="1275143"/>
              <a:ext cx="1862060" cy="186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I:\1441664080_data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040" y="1267340"/>
              <a:ext cx="1862060" cy="186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I:\Ho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" y="1589367"/>
            <a:ext cx="1874520" cy="113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772692" y="3331013"/>
            <a:ext cx="117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1030" name="Picture 6" descr="I:\1441664087_sear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1081">
            <a:off x="5486400" y="2891912"/>
            <a:ext cx="67056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264872" y="3591879"/>
            <a:ext cx="117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Lemme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EA5BAF2-F9B0-4F4D-BFF7-67C5E668B9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6362" y="160337"/>
            <a:ext cx="8229600" cy="85725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AutoShape 2" descr="data:image/jpeg;base64,/9j/4AAQSkZJRgABAQAAAQABAAD/2wCEAAkGBxQQEBAPEBMQEBAPEA8SDw8VERcPEhQUFR0WFxQRFBUYHSggGBolGxQUIT0iJSksLi4uFx8zODMtOSgtLi0BCgoKDg0OFxAQGiwkHyQsLCsyLCwsLC0uNywuLCwsLSwsLCwsLCwtKywsLCwsLywsLC8sLCwsLCwsLCwsLCwsLP/AABEIAL4BCQMBEQACEQEDEQH/xAAcAAEBAAIDAQEAAAAAAAAAAAAABQQGAQIDBwj/xABJEAABAwIACAgNAQQJBQAAAAABAAIDBBEFBhIVITFBURMUNFNhkpPTByIyUnFydIGRobGz0tFCVGLBFiMzc4Kyw+HwJENEg6L/xAAbAQEAAgMBAQAAAAAAAAAAAAAABAUBAwYCB//EADQRAQACAQIEAwUHBQADAAAAAAABAgMEEQUSITFBUXETMoGx0QYiYZGhweEUIzNC8CRDUv/aAAwDAQACEQMRAD8A+4LDAgICDznnaxpc9zWtaLlziGgeklBOdjFTfvFP2zP1Qcf0jpv3in7Zn6oH9I6b94p+2Z+qB/SOm/eKftmfqg9KfDkEjg1k0L3HU1sjXE+gAoKDXgoOyAgICAgICAgICAgICAgICAgICAgICAgIBKDoZAg6mYINZqH8cqHXs6npnZLBra+YeU/pDPJHTlbggzRRM81vVCBxNnms6oQOJs81nVCBxNnmN6oQeFXgqORpa5jbHaBkuBGpzSNII3hBj4Iwm6N5p5zeRgu1+rhGbJB07CNh9IQbLHUghB34cIOOHCBw4QOHCDkThBzwwQOGCDjhggcMEDhwg54YIOOGCBwwQOGCBwwQOGCBwwQOGCDnhgg5EgQd0BAQQ8aJ3BsMTHOZw8wY9zTkuDQ173BrhpBOSBcadJQTmYBhP7LjvJkkJ+OUg75gh813aSfkgoU9O2NoYxoa1osGgWACD1QLIOHOsLnV8degAAazchB1y/4ZOyf+KBlfwydk/wDFBi11BHOAJYnPyTdt4X3B6DbQgxcwwcy/s5UDMMHMv7OVAzDBzL+zlQMwwcy/qSoGYYOZf1JUDMMHMv6kqBmKHmpOrMgZih5qTqzIGYoeak6syBmKHmpOrMg4zDDzUnVmQc5hh5qXqzIOMww81L1ZkDMMPNS9WZAzDDzUvVmQMww81L1ZkDMMPNS9WZBwcBQj/tS9WZBy3AUF7ZDgbXsTKw23i5F/90HJwBD5h7R/5IMaCQ0tSyJrncFNG92Q5xeGuYWi7S4kgEO1atCDbqWXKF0HugINdxm/tKT2g/blQYmHoZXMj4M3YHgzMDS5zhosbAguA2tvp+SDPo2SC/CvY+9snJjMdt97uN9iCfhuCdzJA1zHNJbkRticZL3GScvLAFjpytlkFOia8RsEpDpA0ZbgLAlBHpqQmSPKZOJmyEzSg2jcASdLjoc06LNAv6EFyQ+T/eQ/52oK90ZcXRhzdAugXQLoF0C6BdAugXQLoF0C6BdAugXQLoF0BBPrwC8NeXOjc0+IG30ttpNhc+UD0ZKyyxQ4kxuc4uu2ci4sQMqMAHQL6tywwmTOmjqeFLS6BwEZaxxcdJ8WRzDqtq0elBg4d5VTepP9Y0G14LPihBQQEGuY0xvc+kbHkF5qPFDiWt/s5b3IBOq6DrxOt82k7WTu0HPFK3zaTtZO7QOKVvm0nayd2gcVrfNpO2k7tA4pW+bSdtJ3aA6jrTcFlGQdYMsh/wBNB55tquaoeu/u0DNlVzVF1392g4zbVc1Rdd34IGbarmqLru/BAzbVc1Rdd34IGbarmqLru/BAzbVc1Rdd34IGbarmqLru/BAzbVc1Rdd34IGbarmqLru/BAzbVc1Rdd34IGbarmqLru/BAzbVc1Rdd34IGbarmqLru/BAzbVc1Rdd34IGbarmqLru/BAzbVc1Rdd34IGbarmqLru/BAzbVc1Rdd34IOc2VXNUXXf+CBmyq5ui67/wQdm0NWNUdGL67SvH+mg7GjrPNpe2k7tBDwtBMypp+HEQvHPk8G9z9sd75TRbYg2/BXkhBRQEEXC/KKL2l32pkFpAQEBAQEBAQEBAQEBZZFhgQEBAQEBAQEBAQEBAQEBBqWOPKaP1Kn6xIL2DPJHoQZ6Agi4X5RRe0u+1MgtICAgICAgICAgICCRh3GWmoReplawkXbGPGkd6GDT79S82vWveUnT6PNnnbHXf5PnuF/DCbltJTi2ySZ17/wDrZ+SjW1cf6wvcH2envlv8I+v8NWrPCRhGQ6JxGPNZGxo+JBPzWmdTklY4+DaSkda7+sp5xyrz/wCXUdoQvPt8nm3RwzSR/wCuHtBj3hBmkVUp9bJk/wAwKe3yebE8K0c/6fNdwb4WquMgTMhnbt8UxPP+JugdVba6q0d4QsvAMFt+SZj9W84A8JtHUkMkLqWQ7JLGMncJBo+NlIpqKW/BT6ng2ow9a/ej8Po3VjgQCCCDpBBuD0hblTMTE7S5RgQEBAQEBAQEBBqWOPKaP1Kn6xILuC/JCCggIIuF+UUPtLvtTILSAgICAgICAgIOskgaC5xDWtBJJNgANpKxa0ViZnsTMRG8sbBte2dpey+RlFrSdGVbWbbAtWnz1zVm1O27Xiyxkjmr2fmnDocKqpEhLntnla5xJcSWuLdJPoUDJvzTu+j6Pb2GPaPCPkwV4SRAQEBAQbFitjnU4PIEbuEhv41O83Z05O1h6R7wVux5rU9FfrOG4NTG8xtbzh9xxWxogwjFlwus9oHCwu8th6RtHSNH0VhTJW8bw4/V6LLprct46eE+C4vSGICAgICAgICDUsceU0fqVP1iQXcF+SEFBAQRcL8oofaXfamQWkBAQEBAQEBBw42FzoA0kpM7dRoGMuHTUOMbCRC09cj9o9G4e9crxLiE57ezp7sfqpNZqpyTy17LWItQDC+Pax97dDv9wVY8Ey74pp4xKXw2++Oa+T5L4VcFmnwlK61mVIbMzRo8bQ8enLa4+8KTqa7X3830bguf2mmivjXp9GoKOtnrS0r5XBkTHyPOprGl7vgFmKzPZ4vkpSN7TtH4tig8H2EXi4pXgfxPjZ8i662/0+TyQbcX0lenOxMI4n11O3LlpZmtGtwAlA9JYTZeZw3jwbMXEdNknat4+SGFrTRAQZmCMKS0kzJ4HFkjDoOwja1w2tO5e6Xmk7w06jT0z45x3jpL9EYoYxMwjStqGDJdfImjvfIeNYvuNwR0EKyx3i9d4cJrdJbTZZx2+Era9oggICAgICAg1LHHlNH6lT9YkF3BfkhBQQEEXC/KKH2h32pkFpAQEBAQEBAWRquO2FC1opmHS8XkP8Oxvv8A5dKo+MauaVjDXvPf0/lXcQz8sezjxaWuaU6hgPCJppmyfsnxZBvadfvGv3KXotTOnyxbw8W/TZvZX5vBf8IWLQwnSNfDYzxAyU7tjwR40d+mw94C67JWMtImvwdnwrXxp8kW/wBbd/q+TYlYmy4Qncw5UUMLrVEhbZzTzTQf2/Tq1ncYmLDN56up1/EqabHEx1me0fvP4PpVRjBQYHaaWjiEkrf7QMI1jWZZTck9Gm3Qul0XB8mWsT7tfOXAa7i03v8AfmbT5eEIE3hQqyTkR0zW7AWvefecsX+Cuq8BwRH3rWn8o/ZUzxPL4RDJwf4UpQRxiCJ7dpjLoyPc4uB+IWrLwCm39u8/H/oe6cTtv96v5MvC+L1FhuJ9RRFkNW0XcLZFzsbMwb/PHztZc3ruG3w22yRtPn4S6jhfHLU2681fKe8ej4/V0r4ZHxStLJI3Fr2HWCNYVLNZidpdzjyVyUi9Z3iXivL2IN58EWGjBXiAk8HVjII2CRt3Ru/zD/EpOmvtbbzU3G9NGTB7SO9fk+7Ke4wQEBAQEBAQaljjymj9Sp+sSC7gvyQgoICCLhflFD7Q77UyC0gICAgICAg6yPDQXHQACSegJado3liZ2jd8rwhVmaV8p1vcSOgbB8LLhtTmnNltefH5ObzZJyZJtLHWlrLrDDa8S8L2PFnnQ65iO46yz0HX8VfcI1m0+xtPp9FpoNR19nb4fR4eELDPFIxSUgyKise5zyzQ6zjYuFv23HRfoPQu64Roq5bzlye7Xr8UniGpvFYpE9Z6fBo2NFIKLg6FlssRtkrJBrfI7S2O/mNGzaTc6VfaG86mZz27b7Vjyjz9VZqKxhiMcd+8y15WaIIwy8FYSkpZmTwuyXsPucNrHbwVp1GCmfHOO8dJ/wC3bMeS2O0Wq+vyYv0OF4o6ySEF0zGnLDiyQEaCxxaRctII07l8+1OlimS2O8dY6Ow0XEs1KROK3Tya/hDwPwOuYJ5otzXBsrf5H5qJbS1ntK3xcfzV9+sT+jV8J+CetjuYjDUDYGv4N/wfYfNabaW8dlli49p7dLxNf1+X0TsW8WKyPCNKx9PPEWTxvc8xnIDWEOccvybWBF77bLzTFeLxvDfq9dp76W81vE7xPTx/J+gGnSRusR6CpWO/9y1J8Npj0n+d3EO63sCAgICAgINSxx5TR+pU/WJBdwX5IQUEBBFwvyih9pd9qZBaQEBAQEBAQScap8iklI1uAZ1jY/K6g8RycmmvPwRtXflw2fN1xrnhGRBm4FF6iD+9j+oUnRxvnp6tun/y19XlhWUSYxRiTyY5qdjb9DA5v/275r69p4mvCrzXvO/z+iZlnm1tYnw2a5jtIXYRrCdkxb7mgNH0VnwysV0uPbyRNZO+ayIp6OIwIPrXgxmJwc9vN1Dw30HJd9XFfPvtjHJF7Vnadolf8LnfFHq2llW4dK4HDxvU4+kzzeqzmsS9mVo2gj5q0w/aHHP+Ssx6PM0e7Jmu1EK3wa/T5/cvHp4vPLLq51pG9LSFHy5q112OvjNZj9en7sxHR7KzeBAQEBAQEGpY48po/UqfrEgu4L8kIKCAgi4X5RQ+0O+1MgtICAgICAgINcx6danaN8rb/AlVPGZ/8f4wg8Rn+18WiLlVGIyIPWlmyHseNbHNcPcbr3jvyXrbyndmluW0WeHhKpjHWRVsZIbUMjkjkGySO23fbIK+zcB1FM+lnH3+kpuvja9cte0tRrap00j5ZDd8jnPebW0nSdCvMWOuKkUr2hAveb2m095eK2PIgIPs+JVAabB0LXiz5iZnDURl6Wg9OSGr5Z9s9bW82rXxmI+EOl4fjmmKN1VfO08QEHpTnx2+lTuHWn+rxzM79f2YnsqL6A0CAgICAgINSxx5TR+pU/WJBdwX5IQUEBBFwvyih9pd9qZBaQEBAQEBAQa9jwy9MD5sjT8bj+aquM130+/lMIPEI3w/FoS5RRiMiAjC1RPiq6c4PqjktJvTzbY37PqfcSF03AeM20uSKzPp5ekp+ny0yU9jk+EtGxgxbnoXETMJjv4k7ReNw2af2T0H5r6tpNfh1MfdnafKe/8AKNn018U9Y6eaQp2yOAaQBpJNgBpJO4BeZnaN5PRvmJmIznObU1rTHC2zmQOHjyHZlt2N6DpPo181xjjuLT47RS3rP7R5ytNHobWmLZI6eT6JNLlG/wAAvjev1ttVlm89I8I/BfxGzzUJkQEHrTDx2+lT+F15tXj9f2Ynspr6A0CwCAgICAg1LHHlNH6lT9YkF3BfkhBQQEEXC/KKL2l32pkFpAQEBAQEBBOxgpuFppmDScguaOlvjAfJRtbi9pgvWPJp1FOfFaHzJcQ5sRkQEGTQUEk7siJpcdp1NHSTsW/Bp8me3LSGzFivlnasPoeB8HOii4OaThri2SQC1o80X0ken5Lr9FgyYKbWvvK+wYrUpy2ndhVuLNCTd9NDlHzW5HxybLdqftBbRxFbZJ38o7vf9Lit/rDvRUNPT6YKeGM+cGAO+OtUmq+1eTLG0RM+sttNPSnaIe8khdrK5rU6zNqZ3yT8G6I2dFFZEBAQZNC27idw+qveAYebUTf/AOY+bzaejPXYtIgICAgICDUsceU0fqVP1iQXcF+SEFBAQRcL8oofaHfamQWkBAQEBAQECyD5lh6g4Cd7P2ScpnqnV8NI9y4zX6f2Oe1fCesOd1WL2eSY8E5QkcRlaxewC6pOW67IQbF21x81v6qy0HD51E81ulY/X0S9LpJzdZ7N+pKVkTAyNoa0bB9Sdp6V1WLFTFWK0jaF5THWkctYdKmptoGv6Kn4pxaMG+PF73y/lurXzYBXHWtNpm1p3mfFsFgEBAQEBBRo48lvSdP6LuODaX2GniZ726/RqtL3Vs8CAgICAgINSxx5TR+pU/WJBdwX5IQUEBBFwvyih9pd9qZBaQEBAQEBAQEEXGnBPGIspo/rYrln8Q2s/wCblXcS0f8AUY96+9Hb6Iurwe1p07w+dkLkZiYUG23d2iZdzWk2u4C+65tdZpHNaIZiN5iH1emgbGxrGCzWgABd3jx1x0ite0OmpSK1isdocVUuS3RrOgKv4trJ02DevvT0j6ttY3lNXCzMzO8tosAgICAgIPalhyjfYNf6K14ToJ1OTmt7sf8AbPNp2Ul3LSICAgICAgINSxx5TR+pU/WJBdwX5IQUEBBFwvyih9pd9qZBaQEBAQEBAQEBBqmNGL2VlTwjxtckY2/xNG/o2qj4lw7n3y4o6+MK3WaTm+/Tu02y5tT9n0LFfC4niDHH+tjADh5w1B4/5rXXcN1kZ8fLPvR/26/0eojJTae8KtVFlN0axpCcV0k6nTzWveOsJ1Z2lNXBzEx0ltEBAQEBB6QxFxsPeVN0Ohyaq/LXt4yxM7KUbA0WGxd3p8FMGOKUjpDTM7uy3MCAgICAgICDUsceU0fqVP1iQXcF+SEFBAQRcL8oofaXfamQWkBAQEBAQEBAQEEHDmLTJ7vjtHKdJNvFd6w39KrNbwymf71elkPUaOuX70dJahLTT0cgcQ6NzT4r9bT0X1EdC562LUaPJFp6THj4KmceXT337NzwFjCyoAa6zJdrDqd0tO30Lo9FxHHqI2npby+i302rrljaekqFTTX8ZuvaN6gcV4R7aZy4fe8Y8/5T62YJC5K1bVnltHVsFgEABZrW1p2iNxkw0hOl2gbtqvdFwPJk2tm6R5eLxNmc1oAsNAXWYsVMVYpSNohrmd3K2AjAgICAgICAg1LHHlNH6lT9YkF3BfkhBQQEEXC/KKL2l32pkFpAQEBAQEBAQEBAQdZIw4WcA4HWCLhYtWLRtMbkxExtKLWYqwSaWh0Ttd2HRffY/wArKuy8K0955o3rP4ImTQ4rTvHSfwe9JSVEXiiVk7BqEjSx4/xgm/vC24sOoxRtzxaPxjafzj6PWPHmp05omPxjr+f8M4xZY8doaeg3+dljUaDDqY/u16+cd0qtp8Xk6h3O+Sp8n2cjf7mT84/mHvnctohtJPyW3F9nsUf5LzPp0+pzshkQbqCucGjw4P8AHWIeJtu7qSCwwICAgICAgICAg1LHHlNH6lT9YkF3BfkhBQQEEXC/KKH2l32pkFpAQEBAQEBAQEBAQEBAQEBAQEBZZFhgQEBAQEBAQEBBqWOPKaP1Kn6xILuC/JCCggII2Fx/1FF7S77UyCygICAgICAgICAgICAgICAgICAjIjAgICAgICAgICDU8ceU0fqVP1iQXcFjxQgz0BBMw1RmVoyXOY9jmvjkba7XN1Gx0HaLbQSgiz4Qrm6A6nd08A4H7iDxzvXb6fsHd4gZ3rt9P2Du8QM712+n7B3eIGd67fT9g7vEDO9dvp+wd3iBneu30/YO7xAzvXb6fsHd4gZ3rt9P2Du8QM712+n7B3eIGd67fT9g7vEDO9dvp+wd3iBneu30/YO7xAzvXb6fsHd4gZ3rt9P2Du8QM712+n7B3eIGd67fT9g7vEDO9dvp+wd3iBneu30/YO7xAzvXb6fsHd4gZ3rt9P2Du8QM712+n7B3eIGd67fT9g7vEDO9dvp+wd3iBneu30/YO7xAzvXb6fsHd4gZ3rt9P2Du8QM712+n7B3eIGd67fT9g7vEHWKlmnlbNUODntbktAbkNa29zYXOkkDSTsQbZRR5IQZKAg4Iug8n0zTsQdDRt3IHEm7kDiTdyBxJu5A4k3cgcSbuQOJN3IHEm7kDiTdyBxJu5A4k3cgcSbuQOJN3IHEm7kDiTdyBxJu5A4k3cgcSbuQOJN3IHEm7kDiTdyBxJu5A4k3cgcSbuQOJN3IHEm7kDiTdyBxJu5B3ZTgIPUBBy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xQQEBAPEBMQEBAPEA8SDw8VERcPEhQUFR0WFxQRFBUYHSggGBolGxQUIT0iJSksLi4uFx8zODMtOSgtLi0BCgoKDg0OFxAQGiwkHyQsLCsyLCwsLC0uNywuLCwsLSwsLCwsLCwtKywsLCwsLywsLC8sLCwsLCwsLCwsLCwsLP/AABEIAL4BCQMBEQACEQEDEQH/xAAcAAEBAAIDAQEAAAAAAAAAAAAABQQGAQIDBwj/xABJEAABAwIACAgNAQQJBQAAAAABAAIDBBEFBhIVITFBURMUNFNhkpPTByIyUnFydIGRobGz0tFCVGLBFiMzc4Kyw+HwJENEg6L/xAAbAQEAAgMBAQAAAAAAAAAAAAAABAUBAwYCB//EADQRAQACAQIEAwUHBQADAAAAAAABAgMEEQUSITFBUXETMoGx0QYiYZGhweEUIzNC8CRDUv/aAAwDAQACEQMRAD8A+4LDAgICDznnaxpc9zWtaLlziGgeklBOdjFTfvFP2zP1Qcf0jpv3in7Zn6oH9I6b94p+2Z+qB/SOm/eKftmfqg9KfDkEjg1k0L3HU1sjXE+gAoKDXgoOyAgICAgICAgICAgICAgICAgICAgICAgIBKDoZAg6mYINZqH8cqHXs6npnZLBra+YeU/pDPJHTlbggzRRM81vVCBxNnms6oQOJs81nVCBxNnmN6oQeFXgqORpa5jbHaBkuBGpzSNII3hBj4Iwm6N5p5zeRgu1+rhGbJB07CNh9IQbLHUghB34cIOOHCBw4QOHCDkThBzwwQOGCDjhggcMEDhwg54YIOOGCBwwQOGCBwwQOGCBwwQOGCDnhgg5EgQd0BAQQ8aJ3BsMTHOZw8wY9zTkuDQ173BrhpBOSBcadJQTmYBhP7LjvJkkJ+OUg75gh813aSfkgoU9O2NoYxoa1osGgWACD1QLIOHOsLnV8degAAazchB1y/4ZOyf+KBlfwydk/wDFBi11BHOAJYnPyTdt4X3B6DbQgxcwwcy/s5UDMMHMv7OVAzDBzL+zlQMwwcy/qSoGYYOZf1JUDMMHMv6kqBmKHmpOrMgZih5qTqzIGYoeak6syBmKHmpOrMg4zDDzUnVmQc5hh5qXqzIOMww81L1ZkDMMPNS9WZAzDDzUvVmQMww81L1ZkDMMPNS9WZBwcBQj/tS9WZBy3AUF7ZDgbXsTKw23i5F/90HJwBD5h7R/5IMaCQ0tSyJrncFNG92Q5xeGuYWi7S4kgEO1atCDbqWXKF0HugINdxm/tKT2g/blQYmHoZXMj4M3YHgzMDS5zhosbAguA2tvp+SDPo2SC/CvY+9snJjMdt97uN9iCfhuCdzJA1zHNJbkRticZL3GScvLAFjpytlkFOia8RsEpDpA0ZbgLAlBHpqQmSPKZOJmyEzSg2jcASdLjoc06LNAv6EFyQ+T/eQ/52oK90ZcXRhzdAugXQLoF0C6BdAugXQLoF0C6BdAugXQLoF0BBPrwC8NeXOjc0+IG30ttpNhc+UD0ZKyyxQ4kxuc4uu2ci4sQMqMAHQL6tywwmTOmjqeFLS6BwEZaxxcdJ8WRzDqtq0elBg4d5VTepP9Y0G14LPihBQQEGuY0xvc+kbHkF5qPFDiWt/s5b3IBOq6DrxOt82k7WTu0HPFK3zaTtZO7QOKVvm0nayd2gcVrfNpO2k7tA4pW+bSdtJ3aA6jrTcFlGQdYMsh/wBNB55tquaoeu/u0DNlVzVF1392g4zbVc1Rdd34IGbarmqLru/BAzbVc1Rdd34IGbarmqLru/BAzbVc1Rdd34IGbarmqLru/BAzbVc1Rdd34IGbarmqLru/BAzbVc1Rdd34IGbarmqLru/BAzbVc1Rdd34IGbarmqLru/BAzbVc1Rdd34IGbarmqLru/BAzbVc1Rdd34IGbarmqLru/BAzbVc1Rdd34IOc2VXNUXXf+CBmyq5ui67/wQdm0NWNUdGL67SvH+mg7GjrPNpe2k7tBDwtBMypp+HEQvHPk8G9z9sd75TRbYg2/BXkhBRQEEXC/KKL2l32pkFpAQEBAQEBAQEBAQEBZZFhgQEBAQEBAQEBAQEBAQEBBqWOPKaP1Kn6xIL2DPJHoQZ6Agi4X5RRe0u+1MgtICAgICAgICAgICCRh3GWmoReplawkXbGPGkd6GDT79S82vWveUnT6PNnnbHXf5PnuF/DCbltJTi2ySZ17/wDrZ+SjW1cf6wvcH2envlv8I+v8NWrPCRhGQ6JxGPNZGxo+JBPzWmdTklY4+DaSkda7+sp5xyrz/wCXUdoQvPt8nm3RwzSR/wCuHtBj3hBmkVUp9bJk/wAwKe3yebE8K0c/6fNdwb4WquMgTMhnbt8UxPP+JugdVba6q0d4QsvAMFt+SZj9W84A8JtHUkMkLqWQ7JLGMncJBo+NlIpqKW/BT6ng2ow9a/ej8Po3VjgQCCCDpBBuD0hblTMTE7S5RgQEBAQEBAQEBBqWOPKaP1Kn6xILuC/JCCggIIuF+UUPtLvtTILSAgICAgICAgIOskgaC5xDWtBJJNgANpKxa0ViZnsTMRG8sbBte2dpey+RlFrSdGVbWbbAtWnz1zVm1O27Xiyxkjmr2fmnDocKqpEhLntnla5xJcSWuLdJPoUDJvzTu+j6Pb2GPaPCPkwV4SRAQEBAQbFitjnU4PIEbuEhv41O83Z05O1h6R7wVux5rU9FfrOG4NTG8xtbzh9xxWxogwjFlwus9oHCwu8th6RtHSNH0VhTJW8bw4/V6LLprct46eE+C4vSGICAgICAgICDUsceU0fqVP1iQXcF+SEFBAQRcL8oofaXfamQWkBAQEBAQEBBw42FzoA0kpM7dRoGMuHTUOMbCRC09cj9o9G4e9crxLiE57ezp7sfqpNZqpyTy17LWItQDC+Pax97dDv9wVY8Ey74pp4xKXw2++Oa+T5L4VcFmnwlK61mVIbMzRo8bQ8enLa4+8KTqa7X3830bguf2mmivjXp9GoKOtnrS0r5XBkTHyPOprGl7vgFmKzPZ4vkpSN7TtH4tig8H2EXi4pXgfxPjZ8i662/0+TyQbcX0lenOxMI4n11O3LlpZmtGtwAlA9JYTZeZw3jwbMXEdNknat4+SGFrTRAQZmCMKS0kzJ4HFkjDoOwja1w2tO5e6Xmk7w06jT0z45x3jpL9EYoYxMwjStqGDJdfImjvfIeNYvuNwR0EKyx3i9d4cJrdJbTZZx2+Era9oggICAgICAg1LHHlNH6lT9YkF3BfkhBQQEEXC/KKH2h32pkFpAQEBAQEBAWRquO2FC1opmHS8XkP8Oxvv8A5dKo+MauaVjDXvPf0/lXcQz8sezjxaWuaU6hgPCJppmyfsnxZBvadfvGv3KXotTOnyxbw8W/TZvZX5vBf8IWLQwnSNfDYzxAyU7tjwR40d+mw94C67JWMtImvwdnwrXxp8kW/wBbd/q+TYlYmy4Qncw5UUMLrVEhbZzTzTQf2/Tq1ncYmLDN56up1/EqabHEx1me0fvP4PpVRjBQYHaaWjiEkrf7QMI1jWZZTck9Gm3Qul0XB8mWsT7tfOXAa7i03v8AfmbT5eEIE3hQqyTkR0zW7AWvefecsX+Cuq8BwRH3rWn8o/ZUzxPL4RDJwf4UpQRxiCJ7dpjLoyPc4uB+IWrLwCm39u8/H/oe6cTtv96v5MvC+L1FhuJ9RRFkNW0XcLZFzsbMwb/PHztZc3ruG3w22yRtPn4S6jhfHLU2681fKe8ej4/V0r4ZHxStLJI3Fr2HWCNYVLNZidpdzjyVyUi9Z3iXivL2IN58EWGjBXiAk8HVjII2CRt3Ru/zD/EpOmvtbbzU3G9NGTB7SO9fk+7Ke4wQEBAQEBAQaljjymj9Sp+sSC7gvyQgoICCLhflFD7Q77UyC0gICAgICAg6yPDQXHQACSegJado3liZ2jd8rwhVmaV8p1vcSOgbB8LLhtTmnNltefH5ObzZJyZJtLHWlrLrDDa8S8L2PFnnQ65iO46yz0HX8VfcI1m0+xtPp9FpoNR19nb4fR4eELDPFIxSUgyKise5zyzQ6zjYuFv23HRfoPQu64Roq5bzlye7Xr8UniGpvFYpE9Z6fBo2NFIKLg6FlssRtkrJBrfI7S2O/mNGzaTc6VfaG86mZz27b7Vjyjz9VZqKxhiMcd+8y15WaIIwy8FYSkpZmTwuyXsPucNrHbwVp1GCmfHOO8dJ/wC3bMeS2O0Wq+vyYv0OF4o6ySEF0zGnLDiyQEaCxxaRctII07l8+1OlimS2O8dY6Ow0XEs1KROK3Tya/hDwPwOuYJ5otzXBsrf5H5qJbS1ntK3xcfzV9+sT+jV8J+CetjuYjDUDYGv4N/wfYfNabaW8dlli49p7dLxNf1+X0TsW8WKyPCNKx9PPEWTxvc8xnIDWEOccvybWBF77bLzTFeLxvDfq9dp76W81vE7xPTx/J+gGnSRusR6CpWO/9y1J8Npj0n+d3EO63sCAgICAgINSxx5TR+pU/WJBdwX5IQUEBBFwvyih9pd9qZBaQEBAQEBAQScap8iklI1uAZ1jY/K6g8RycmmvPwRtXflw2fN1xrnhGRBm4FF6iD+9j+oUnRxvnp6tun/y19XlhWUSYxRiTyY5qdjb9DA5v/275r69p4mvCrzXvO/z+iZlnm1tYnw2a5jtIXYRrCdkxb7mgNH0VnwysV0uPbyRNZO+ayIp6OIwIPrXgxmJwc9vN1Dw30HJd9XFfPvtjHJF7Vnadolf8LnfFHq2llW4dK4HDxvU4+kzzeqzmsS9mVo2gj5q0w/aHHP+Ssx6PM0e7Jmu1EK3wa/T5/cvHp4vPLLq51pG9LSFHy5q112OvjNZj9en7sxHR7KzeBAQEBAQEGpY48po/UqfrEgu4L8kIKCAgi4X5RQ+0O+1MgtICAgICAgINcx6danaN8rb/AlVPGZ/8f4wg8Rn+18WiLlVGIyIPWlmyHseNbHNcPcbr3jvyXrbyndmluW0WeHhKpjHWRVsZIbUMjkjkGySO23fbIK+zcB1FM+lnH3+kpuvja9cte0tRrap00j5ZDd8jnPebW0nSdCvMWOuKkUr2hAveb2m095eK2PIgIPs+JVAabB0LXiz5iZnDURl6Wg9OSGr5Z9s9bW82rXxmI+EOl4fjmmKN1VfO08QEHpTnx2+lTuHWn+rxzM79f2YnsqL6A0CAgICAgINSxx5TR+pU/WJBdwX5IQUEBBFwvyih9pd9qZBaQEBAQEBAQa9jwy9MD5sjT8bj+aquM130+/lMIPEI3w/FoS5RRiMiAjC1RPiq6c4PqjktJvTzbY37PqfcSF03AeM20uSKzPp5ekp+ny0yU9jk+EtGxgxbnoXETMJjv4k7ReNw2af2T0H5r6tpNfh1MfdnafKe/8AKNn018U9Y6eaQp2yOAaQBpJNgBpJO4BeZnaN5PRvmJmIznObU1rTHC2zmQOHjyHZlt2N6DpPo181xjjuLT47RS3rP7R5ytNHobWmLZI6eT6JNLlG/wAAvjev1ttVlm89I8I/BfxGzzUJkQEHrTDx2+lT+F15tXj9f2Ynspr6A0CwCAgICAg1LHHlNH6lT9YkF3BfkhBQQEEXC/KKL2l32pkFpAQEBAQEBBOxgpuFppmDScguaOlvjAfJRtbi9pgvWPJp1FOfFaHzJcQ5sRkQEGTQUEk7siJpcdp1NHSTsW/Bp8me3LSGzFivlnasPoeB8HOii4OaThri2SQC1o80X0ken5Lr9FgyYKbWvvK+wYrUpy2ndhVuLNCTd9NDlHzW5HxybLdqftBbRxFbZJ38o7vf9Lit/rDvRUNPT6YKeGM+cGAO+OtUmq+1eTLG0RM+sttNPSnaIe8khdrK5rU6zNqZ3yT8G6I2dFFZEBAQZNC27idw+qveAYebUTf/AOY+bzaejPXYtIgICAgICDUsceU0fqVP1iQXcF+SEFBAQRcL8oofaHfamQWkBAQEBAQECyD5lh6g4Cd7P2ScpnqnV8NI9y4zX6f2Oe1fCesOd1WL2eSY8E5QkcRlaxewC6pOW67IQbF21x81v6qy0HD51E81ulY/X0S9LpJzdZ7N+pKVkTAyNoa0bB9Sdp6V1WLFTFWK0jaF5THWkctYdKmptoGv6Kn4pxaMG+PF73y/lurXzYBXHWtNpm1p3mfFsFgEBAQEBBRo48lvSdP6LuODaX2GniZ726/RqtL3Vs8CAgICAgINSxx5TR+pU/WJBdwX5IQUEBBFwvyih9pd9qZBaQEBAQEBAQEEXGnBPGIspo/rYrln8Q2s/wCblXcS0f8AUY96+9Hb6Iurwe1p07w+dkLkZiYUG23d2iZdzWk2u4C+65tdZpHNaIZiN5iH1emgbGxrGCzWgABd3jx1x0ite0OmpSK1isdocVUuS3RrOgKv4trJ02DevvT0j6ttY3lNXCzMzO8tosAgICAgIPalhyjfYNf6K14ToJ1OTmt7sf8AbPNp2Ul3LSICAgICAgINSxx5TR+pU/WJBdwX5IQUEBBFwvyih9pd9qZBaQEBAQEBAQEBBqmNGL2VlTwjxtckY2/xNG/o2qj4lw7n3y4o6+MK3WaTm+/Tu02y5tT9n0LFfC4niDHH+tjADh5w1B4/5rXXcN1kZ8fLPvR/26/0eojJTae8KtVFlN0axpCcV0k6nTzWveOsJ1Z2lNXBzEx0ltEBAQEBB6QxFxsPeVN0Ohyaq/LXt4yxM7KUbA0WGxd3p8FMGOKUjpDTM7uy3MCAgICAgICDUsceU0fqVP1iQXcF+SEFBAQRcL8oofaXfamQWkBAQEBAQEBAQEEHDmLTJ7vjtHKdJNvFd6w39KrNbwymf71elkPUaOuX70dJahLTT0cgcQ6NzT4r9bT0X1EdC562LUaPJFp6THj4KmceXT337NzwFjCyoAa6zJdrDqd0tO30Lo9FxHHqI2npby+i302rrljaekqFTTX8ZuvaN6gcV4R7aZy4fe8Y8/5T62YJC5K1bVnltHVsFgEABZrW1p2iNxkw0hOl2gbtqvdFwPJk2tm6R5eLxNmc1oAsNAXWYsVMVYpSNohrmd3K2AjAgICAgICAg1LHHlNH6lT9YkF3BfkhBQQEEXC/KKL2l32pkFpAQEBAQEBAQEBAQdZIw4WcA4HWCLhYtWLRtMbkxExtKLWYqwSaWh0Ttd2HRffY/wArKuy8K0955o3rP4ImTQ4rTvHSfwe9JSVEXiiVk7BqEjSx4/xgm/vC24sOoxRtzxaPxjafzj6PWPHmp05omPxjr+f8M4xZY8doaeg3+dljUaDDqY/u16+cd0qtp8Xk6h3O+Sp8n2cjf7mT84/mHvnctohtJPyW3F9nsUf5LzPp0+pzshkQbqCucGjw4P8AHWIeJtu7qSCwwICAgICAgICAg1LHHlNH6lT9YkF3BfkhBQQEEXC/KKH2l32pkFpAQEBAQEBAQEBAQEBAQEBAQEBZZFhgQEBAQEBAQEBBqWOPKaP1Kn6xILuC/JCCggII2Fx/1FF7S77UyCygICAgICAgICAgICAgICAgICAjIjAgICAgICAgICDU8ceU0fqVP1iQXcFjxQgz0BBMw1RmVoyXOY9jmvjkba7XN1Gx0HaLbQSgiz4Qrm6A6nd08A4H7iDxzvXb6fsHd4gZ3rt9P2Du8QM712+n7B3eIGd67fT9g7vEDO9dvp+wd3iBneu30/YO7xAzvXb6fsHd4gZ3rt9P2Du8QM712+n7B3eIGd67fT9g7vEDO9dvp+wd3iBneu30/YO7xAzvXb6fsHd4gZ3rt9P2Du8QM712+n7B3eIGd67fT9g7vEDO9dvp+wd3iBneu30/YO7xAzvXb6fsHd4gZ3rt9P2Du8QM712+n7B3eIGd67fT9g7vEDO9dvp+wd3iBneu30/YO7xAzvXb6fsHd4gZ3rt9P2Du8QM712+n7B3eIGd67fT9g7vEHWKlmnlbNUODntbktAbkNa29zYXOkkDSTsQbZRR5IQZKAg4Iug8n0zTsQdDRt3IHEm7kDiTdyBxJu5A4k3cgcSbuQOJN3IHEm7kDiTdyBxJu5A4k3cgcSbuQOJN3IHEm7kDiTdyBxJu5A4k3cgcSbuQOJN3IHEm7kDiTdyBxJu5A4k3cgcSbuQOJN3IHEm7kDiTdyBxJu5B3ZTgIPUBByg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:\1441655491_widescreen_t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1" y="1006913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608320" y="1267340"/>
            <a:ext cx="3431780" cy="1869863"/>
            <a:chOff x="5608320" y="1267340"/>
            <a:chExt cx="3431780" cy="1869863"/>
          </a:xfrm>
        </p:grpSpPr>
        <p:pic>
          <p:nvPicPr>
            <p:cNvPr id="1027" name="Picture 3" descr="I:\1441664080_data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8320" y="1275143"/>
              <a:ext cx="1862060" cy="186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I:\1441664080_data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040" y="1267340"/>
              <a:ext cx="1862060" cy="186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6818412" y="3407213"/>
            <a:ext cx="117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flipH="1">
            <a:off x="3155424" y="1798320"/>
            <a:ext cx="2529096" cy="274320"/>
          </a:xfrm>
          <a:prstGeom prst="rightArrow">
            <a:avLst>
              <a:gd name="adj1" fmla="val 44444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I:\1441654046_confer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12" y="519275"/>
            <a:ext cx="877787" cy="87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I:\Ho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1" y="1598593"/>
            <a:ext cx="1874520" cy="113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:\lemm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1" y="1598593"/>
            <a:ext cx="1959730" cy="11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264872" y="3591879"/>
            <a:ext cx="117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Lemme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EA5BAF2-F9B0-4F4D-BFF7-67C5E668B9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6362" y="160337"/>
            <a:ext cx="8229600" cy="857250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6" name="AutoShape 2" descr="data:image/jpeg;base64,/9j/4AAQSkZJRgABAQAAAQABAAD/2wCEAAkGBxQQEBAPEBMQEBAPEA8SDw8VERcPEhQUFR0WFxQRFBUYHSggGBolGxQUIT0iJSksLi4uFx8zODMtOSgtLi0BCgoKDg0OFxAQGiwkHyQsLCsyLCwsLC0uNywuLCwsLSwsLCwsLCwtKywsLCwsLywsLC8sLCwsLCwsLCwsLCwsLP/AABEIAL4BCQMBEQACEQEDEQH/xAAcAAEBAAIDAQEAAAAAAAAAAAAABQQGAQIDBwj/xABJEAABAwIACAgNAQQJBQAAAAABAAIDBBEFBhIVITFBURMUNFNhkpPTByIyUnFydIGRobGz0tFCVGLBFiMzc4Kyw+HwJENEg6L/xAAbAQEAAgMBAQAAAAAAAAAAAAAABAUBAwYCB//EADQRAQACAQIEAwUHBQADAAAAAAABAgMEEQUSITFBUXETMoGx0QYiYZGhweEUIzNC8CRDUv/aAAwDAQACEQMRAD8A+4LDAgICDznnaxpc9zWtaLlziGgeklBOdjFTfvFP2zP1Qcf0jpv3in7Zn6oH9I6b94p+2Z+qB/SOm/eKftmfqg9KfDkEjg1k0L3HU1sjXE+gAoKDXgoOyAgICAgICAgICAgICAgICAgICAgICAgIBKDoZAg6mYINZqH8cqHXs6npnZLBra+YeU/pDPJHTlbggzRRM81vVCBxNnms6oQOJs81nVCBxNnmN6oQeFXgqORpa5jbHaBkuBGpzSNII3hBj4Iwm6N5p5zeRgu1+rhGbJB07CNh9IQbLHUghB34cIOOHCBw4QOHCDkThBzwwQOGCDjhggcMEDhwg54YIOOGCBwwQOGCBwwQOGCBwwQOGCDnhgg5EgQd0BAQQ8aJ3BsMTHOZw8wY9zTkuDQ173BrhpBOSBcadJQTmYBhP7LjvJkkJ+OUg75gh813aSfkgoU9O2NoYxoa1osGgWACD1QLIOHOsLnV8degAAazchB1y/4ZOyf+KBlfwydk/wDFBi11BHOAJYnPyTdt4X3B6DbQgxcwwcy/s5UDMMHMv7OVAzDBzL+zlQMwwcy/qSoGYYOZf1JUDMMHMv6kqBmKHmpOrMgZih5qTqzIGYoeak6syBmKHmpOrMg4zDDzUnVmQc5hh5qXqzIOMww81L1ZkDMMPNS9WZAzDDzUvVmQMww81L1ZkDMMPNS9WZBwcBQj/tS9WZBy3AUF7ZDgbXsTKw23i5F/90HJwBD5h7R/5IMaCQ0tSyJrncFNG92Q5xeGuYWi7S4kgEO1atCDbqWXKF0HugINdxm/tKT2g/blQYmHoZXMj4M3YHgzMDS5zhosbAguA2tvp+SDPo2SC/CvY+9snJjMdt97uN9iCfhuCdzJA1zHNJbkRticZL3GScvLAFjpytlkFOia8RsEpDpA0ZbgLAlBHpqQmSPKZOJmyEzSg2jcASdLjoc06LNAv6EFyQ+T/eQ/52oK90ZcXRhzdAugXQLoF0C6BdAugXQLoF0C6BdAugXQLoF0BBPrwC8NeXOjc0+IG30ttpNhc+UD0ZKyyxQ4kxuc4uu2ci4sQMqMAHQL6tywwmTOmjqeFLS6BwEZaxxcdJ8WRzDqtq0elBg4d5VTepP9Y0G14LPihBQQEGuY0xvc+kbHkF5qPFDiWt/s5b3IBOq6DrxOt82k7WTu0HPFK3zaTtZO7QOKVvm0nayd2gcVrfNpO2k7tA4pW+bSdtJ3aA6jrTcFlGQdYMsh/wBNB55tquaoeu/u0DNlVzVF1392g4zbVc1Rdd34IGbarmqLru/BAzbVc1Rdd34IGbarmqLru/BAzbVc1Rdd34IGbarmqLru/BAzbVc1Rdd34IGbarmqLru/BAzbVc1Rdd34IGbarmqLru/BAzbVc1Rdd34IGbarmqLru/BAzbVc1Rdd34IGbarmqLru/BAzbVc1Rdd34IGbarmqLru/BAzbVc1Rdd34IOc2VXNUXXf+CBmyq5ui67/wQdm0NWNUdGL67SvH+mg7GjrPNpe2k7tBDwtBMypp+HEQvHPk8G9z9sd75TRbYg2/BXkhBRQEEXC/KKL2l32pkFpAQEBAQEBAQEBAQEBZZFhgQEBAQEBAQEBAQEBAQEBBqWOPKaP1Kn6xIL2DPJHoQZ6Agi4X5RRe0u+1MgtICAgICAgICAgICCRh3GWmoReplawkXbGPGkd6GDT79S82vWveUnT6PNnnbHXf5PnuF/DCbltJTi2ySZ17/wDrZ+SjW1cf6wvcH2envlv8I+v8NWrPCRhGQ6JxGPNZGxo+JBPzWmdTklY4+DaSkda7+sp5xyrz/wCXUdoQvPt8nm3RwzSR/wCuHtBj3hBmkVUp9bJk/wAwKe3yebE8K0c/6fNdwb4WquMgTMhnbt8UxPP+JugdVba6q0d4QsvAMFt+SZj9W84A8JtHUkMkLqWQ7JLGMncJBo+NlIpqKW/BT6ng2ow9a/ej8Po3VjgQCCCDpBBuD0hblTMTE7S5RgQEBAQEBAQEBBqWOPKaP1Kn6xILuC/JCCggIIuF+UUPtLvtTILSAgICAgICAgIOskgaC5xDWtBJJNgANpKxa0ViZnsTMRG8sbBte2dpey+RlFrSdGVbWbbAtWnz1zVm1O27Xiyxkjmr2fmnDocKqpEhLntnla5xJcSWuLdJPoUDJvzTu+j6Pb2GPaPCPkwV4SRAQEBAQbFitjnU4PIEbuEhv41O83Z05O1h6R7wVux5rU9FfrOG4NTG8xtbzh9xxWxogwjFlwus9oHCwu8th6RtHSNH0VhTJW8bw4/V6LLprct46eE+C4vSGICAgICAgICDUsceU0fqVP1iQXcF+SEFBAQRcL8oofaXfamQWkBAQEBAQEBBw42FzoA0kpM7dRoGMuHTUOMbCRC09cj9o9G4e9crxLiE57ezp7sfqpNZqpyTy17LWItQDC+Pax97dDv9wVY8Ey74pp4xKXw2++Oa+T5L4VcFmnwlK61mVIbMzRo8bQ8enLa4+8KTqa7X3830bguf2mmivjXp9GoKOtnrS0r5XBkTHyPOprGl7vgFmKzPZ4vkpSN7TtH4tig8H2EXi4pXgfxPjZ8i662/0+TyQbcX0lenOxMI4n11O3LlpZmtGtwAlA9JYTZeZw3jwbMXEdNknat4+SGFrTRAQZmCMKS0kzJ4HFkjDoOwja1w2tO5e6Xmk7w06jT0z45x3jpL9EYoYxMwjStqGDJdfImjvfIeNYvuNwR0EKyx3i9d4cJrdJbTZZx2+Era9oggICAgICAg1LHHlNH6lT9YkF3BfkhBQQEEXC/KKH2h32pkFpAQEBAQEBAWRquO2FC1opmHS8XkP8Oxvv8A5dKo+MauaVjDXvPf0/lXcQz8sezjxaWuaU6hgPCJppmyfsnxZBvadfvGv3KXotTOnyxbw8W/TZvZX5vBf8IWLQwnSNfDYzxAyU7tjwR40d+mw94C67JWMtImvwdnwrXxp8kW/wBbd/q+TYlYmy4Qncw5UUMLrVEhbZzTzTQf2/Tq1ncYmLDN56up1/EqabHEx1me0fvP4PpVRjBQYHaaWjiEkrf7QMI1jWZZTck9Gm3Qul0XB8mWsT7tfOXAa7i03v8AfmbT5eEIE3hQqyTkR0zW7AWvefecsX+Cuq8BwRH3rWn8o/ZUzxPL4RDJwf4UpQRxiCJ7dpjLoyPc4uB+IWrLwCm39u8/H/oe6cTtv96v5MvC+L1FhuJ9RRFkNW0XcLZFzsbMwb/PHztZc3ruG3w22yRtPn4S6jhfHLU2681fKe8ej4/V0r4ZHxStLJI3Fr2HWCNYVLNZidpdzjyVyUi9Z3iXivL2IN58EWGjBXiAk8HVjII2CRt3Ru/zD/EpOmvtbbzU3G9NGTB7SO9fk+7Ke4wQEBAQEBAQaljjymj9Sp+sSC7gvyQgoICCLhflFD7Q77UyC0gICAgICAg6yPDQXHQACSegJado3liZ2jd8rwhVmaV8p1vcSOgbB8LLhtTmnNltefH5ObzZJyZJtLHWlrLrDDa8S8L2PFnnQ65iO46yz0HX8VfcI1m0+xtPp9FpoNR19nb4fR4eELDPFIxSUgyKise5zyzQ6zjYuFv23HRfoPQu64Roq5bzlye7Xr8UniGpvFYpE9Z6fBo2NFIKLg6FlssRtkrJBrfI7S2O/mNGzaTc6VfaG86mZz27b7Vjyjz9VZqKxhiMcd+8y15WaIIwy8FYSkpZmTwuyXsPucNrHbwVp1GCmfHOO8dJ/wC3bMeS2O0Wq+vyYv0OF4o6ySEF0zGnLDiyQEaCxxaRctII07l8+1OlimS2O8dY6Ow0XEs1KROK3Tya/hDwPwOuYJ5otzXBsrf5H5qJbS1ntK3xcfzV9+sT+jV8J+CetjuYjDUDYGv4N/wfYfNabaW8dlli49p7dLxNf1+X0TsW8WKyPCNKx9PPEWTxvc8xnIDWEOccvybWBF77bLzTFeLxvDfq9dp76W81vE7xPTx/J+gGnSRusR6CpWO/9y1J8Npj0n+d3EO63sCAgICAgINSxx5TR+pU/WJBdwX5IQUEBBFwvyih9pd9qZBaQEBAQEBAQScap8iklI1uAZ1jY/K6g8RycmmvPwRtXflw2fN1xrnhGRBm4FF6iD+9j+oUnRxvnp6tun/y19XlhWUSYxRiTyY5qdjb9DA5v/275r69p4mvCrzXvO/z+iZlnm1tYnw2a5jtIXYRrCdkxb7mgNH0VnwysV0uPbyRNZO+ayIp6OIwIPrXgxmJwc9vN1Dw30HJd9XFfPvtjHJF7Vnadolf8LnfFHq2llW4dK4HDxvU4+kzzeqzmsS9mVo2gj5q0w/aHHP+Ssx6PM0e7Jmu1EK3wa/T5/cvHp4vPLLq51pG9LSFHy5q112OvjNZj9en7sxHR7KzeBAQEBAQEGpY48po/UqfrEgu4L8kIKCAgi4X5RQ+0O+1MgtICAgICAgINcx6danaN8rb/AlVPGZ/8f4wg8Rn+18WiLlVGIyIPWlmyHseNbHNcPcbr3jvyXrbyndmluW0WeHhKpjHWRVsZIbUMjkjkGySO23fbIK+zcB1FM+lnH3+kpuvja9cte0tRrap00j5ZDd8jnPebW0nSdCvMWOuKkUr2hAveb2m095eK2PIgIPs+JVAabB0LXiz5iZnDURl6Wg9OSGr5Z9s9bW82rXxmI+EOl4fjmmKN1VfO08QEHpTnx2+lTuHWn+rxzM79f2YnsqL6A0CAgICAgINSxx5TR+pU/WJBdwX5IQUEBBFwvyih9pd9qZBaQEBAQEBAQa9jwy9MD5sjT8bj+aquM130+/lMIPEI3w/FoS5RRiMiAjC1RPiq6c4PqjktJvTzbY37PqfcSF03AeM20uSKzPp5ekp+ny0yU9jk+EtGxgxbnoXETMJjv4k7ReNw2af2T0H5r6tpNfh1MfdnafKe/8AKNn018U9Y6eaQp2yOAaQBpJNgBpJO4BeZnaN5PRvmJmIznObU1rTHC2zmQOHjyHZlt2N6DpPo181xjjuLT47RS3rP7R5ytNHobWmLZI6eT6JNLlG/wAAvjev1ttVlm89I8I/BfxGzzUJkQEHrTDx2+lT+F15tXj9f2Ynspr6A0CwCAgICAg1LHHlNH6lT9YkF3BfkhBQQEEXC/KKL2l32pkFpAQEBAQEBBOxgpuFppmDScguaOlvjAfJRtbi9pgvWPJp1FOfFaHzJcQ5sRkQEGTQUEk7siJpcdp1NHSTsW/Bp8me3LSGzFivlnasPoeB8HOii4OaThri2SQC1o80X0ken5Lr9FgyYKbWvvK+wYrUpy2ndhVuLNCTd9NDlHzW5HxybLdqftBbRxFbZJ38o7vf9Lit/rDvRUNPT6YKeGM+cGAO+OtUmq+1eTLG0RM+sttNPSnaIe8khdrK5rU6zNqZ3yT8G6I2dFFZEBAQZNC27idw+qveAYebUTf/AOY+bzaejPXYtIgICAgICDUsceU0fqVP1iQXcF+SEFBAQRcL8oofaHfamQWkBAQEBAQECyD5lh6g4Cd7P2ScpnqnV8NI9y4zX6f2Oe1fCesOd1WL2eSY8E5QkcRlaxewC6pOW67IQbF21x81v6qy0HD51E81ulY/X0S9LpJzdZ7N+pKVkTAyNoa0bB9Sdp6V1WLFTFWK0jaF5THWkctYdKmptoGv6Kn4pxaMG+PF73y/lurXzYBXHWtNpm1p3mfFsFgEBAQEBBRo48lvSdP6LuODaX2GniZ726/RqtL3Vs8CAgICAgINSxx5TR+pU/WJBdwX5IQUEBBFwvyih9pd9qZBaQEBAQEBAQEEXGnBPGIspo/rYrln8Q2s/wCblXcS0f8AUY96+9Hb6Iurwe1p07w+dkLkZiYUG23d2iZdzWk2u4C+65tdZpHNaIZiN5iH1emgbGxrGCzWgABd3jx1x0ite0OmpSK1isdocVUuS3RrOgKv4trJ02DevvT0j6ttY3lNXCzMzO8tosAgICAgIPalhyjfYNf6K14ToJ1OTmt7sf8AbPNp2Ul3LSICAgICAgINSxx5TR+pU/WJBdwX5IQUEBBFwvyih9pd9qZBaQEBAQEBAQEBBqmNGL2VlTwjxtckY2/xNG/o2qj4lw7n3y4o6+MK3WaTm+/Tu02y5tT9n0LFfC4niDHH+tjADh5w1B4/5rXXcN1kZ8fLPvR/26/0eojJTae8KtVFlN0axpCcV0k6nTzWveOsJ1Z2lNXBzEx0ltEBAQEBB6QxFxsPeVN0Ohyaq/LXt4yxM7KUbA0WGxd3p8FMGOKUjpDTM7uy3MCAgICAgICDUsceU0fqVP1iQXcF+SEFBAQRcL8oofaXfamQWkBAQEBAQEBAQEEHDmLTJ7vjtHKdJNvFd6w39KrNbwymf71elkPUaOuX70dJahLTT0cgcQ6NzT4r9bT0X1EdC562LUaPJFp6THj4KmceXT337NzwFjCyoAa6zJdrDqd0tO30Lo9FxHHqI2npby+i302rrljaekqFTTX8ZuvaN6gcV4R7aZy4fe8Y8/5T62YJC5K1bVnltHVsFgEABZrW1p2iNxkw0hOl2gbtqvdFwPJk2tm6R5eLxNmc1oAsNAXWYsVMVYpSNohrmd3K2AjAgICAgICAg1LHHlNH6lT9YkF3BfkhBQQEEXC/KKL2l32pkFpAQEBAQEBAQEBAQdZIw4WcA4HWCLhYtWLRtMbkxExtKLWYqwSaWh0Ttd2HRffY/wArKuy8K0955o3rP4ImTQ4rTvHSfwe9JSVEXiiVk7BqEjSx4/xgm/vC24sOoxRtzxaPxjafzj6PWPHmp05omPxjr+f8M4xZY8doaeg3+dljUaDDqY/u16+cd0qtp8Xk6h3O+Sp8n2cjf7mT84/mHvnctohtJPyW3F9nsUf5LzPp0+pzshkQbqCucGjw4P8AHWIeJtu7qSCwwICAgICAgICAg1LHHlNH6lT9YkF3BfkhBQQEEXC/KKH2l32pkFpAQEBAQEBAQEBAQEBAQEBAQEBZZFhgQEBAQEBAQEBBqWOPKaP1Kn6xILuC/JCCggII2Fx/1FF7S77UyCygICAgICAgICAgICAgICAgICAjIjAgICAgICAgICDU8ceU0fqVP1iQXcFjxQgz0BBMw1RmVoyXOY9jmvjkba7XN1Gx0HaLbQSgiz4Qrm6A6nd08A4H7iDxzvXb6fsHd4gZ3rt9P2Du8QM712+n7B3eIGd67fT9g7vEDO9dvp+wd3iBneu30/YO7xAzvXb6fsHd4gZ3rt9P2Du8QM712+n7B3eIGd67fT9g7vEDO9dvp+wd3iBneu30/YO7xAzvXb6fsHd4gZ3rt9P2Du8QM712+n7B3eIGd67fT9g7vEDO9dvp+wd3iBneu30/YO7xAzvXb6fsHd4gZ3rt9P2Du8QM712+n7B3eIGd67fT9g7vEDO9dvp+wd3iBneu30/YO7xAzvXb6fsHd4gZ3rt9P2Du8QM712+n7B3eIGd67fT9g7vEHWKlmnlbNUODntbktAbkNa29zYXOkkDSTsQbZRR5IQZKAg4Iug8n0zTsQdDRt3IHEm7kDiTdyBxJu5A4k3cgcSbuQOJN3IHEm7kDiTdyBxJu5A4k3cgcSbuQOJN3IHEm7kDiTdyBxJu5A4k3cgcSbuQOJN3IHEm7kDiTdyBxJu5A4k3cgcSbuQOJN3IHEm7kDiTdyBxJu5B3ZTgIPUBBy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xQQEBAPEBMQEBAPEA8SDw8VERcPEhQUFR0WFxQRFBUYHSggGBolGxQUIT0iJSksLi4uFx8zODMtOSgtLi0BCgoKDg0OFxAQGiwkHyQsLCsyLCwsLC0uNywuLCwsLSwsLCwsLCwtKywsLCwsLywsLC8sLCwsLCwsLCwsLCwsLP/AABEIAL4BCQMBEQACEQEDEQH/xAAcAAEBAAIDAQEAAAAAAAAAAAAABQQGAQIDBwj/xABJEAABAwIACAgNAQQJBQAAAAABAAIDBBEFBhIVITFBURMUNFNhkpPTByIyUnFydIGRobGz0tFCVGLBFiMzc4Kyw+HwJENEg6L/xAAbAQEAAgMBAQAAAAAAAAAAAAAABAUBAwYCB//EADQRAQACAQIEAwUHBQADAAAAAAABAgMEEQUSITFBUXETMoGx0QYiYZGhweEUIzNC8CRDUv/aAAwDAQACEQMRAD8A+4LDAgICDznnaxpc9zWtaLlziGgeklBOdjFTfvFP2zP1Qcf0jpv3in7Zn6oH9I6b94p+2Z+qB/SOm/eKftmfqg9KfDkEjg1k0L3HU1sjXE+gAoKDXgoOyAgICAgICAgICAgICAgICAgICAgICAgIBKDoZAg6mYINZqH8cqHXs6npnZLBra+YeU/pDPJHTlbggzRRM81vVCBxNnms6oQOJs81nVCBxNnmN6oQeFXgqORpa5jbHaBkuBGpzSNII3hBj4Iwm6N5p5zeRgu1+rhGbJB07CNh9IQbLHUghB34cIOOHCBw4QOHCDkThBzwwQOGCDjhggcMEDhwg54YIOOGCBwwQOGCBwwQOGCBwwQOGCDnhgg5EgQd0BAQQ8aJ3BsMTHOZw8wY9zTkuDQ173BrhpBOSBcadJQTmYBhP7LjvJkkJ+OUg75gh813aSfkgoU9O2NoYxoa1osGgWACD1QLIOHOsLnV8degAAazchB1y/4ZOyf+KBlfwydk/wDFBi11BHOAJYnPyTdt4X3B6DbQgxcwwcy/s5UDMMHMv7OVAzDBzL+zlQMwwcy/qSoGYYOZf1JUDMMHMv6kqBmKHmpOrMgZih5qTqzIGYoeak6syBmKHmpOrMg4zDDzUnVmQc5hh5qXqzIOMww81L1ZkDMMPNS9WZAzDDzUvVmQMww81L1ZkDMMPNS9WZBwcBQj/tS9WZBy3AUF7ZDgbXsTKw23i5F/90HJwBD5h7R/5IMaCQ0tSyJrncFNG92Q5xeGuYWi7S4kgEO1atCDbqWXKF0HugINdxm/tKT2g/blQYmHoZXMj4M3YHgzMDS5zhosbAguA2tvp+SDPo2SC/CvY+9snJjMdt97uN9iCfhuCdzJA1zHNJbkRticZL3GScvLAFjpytlkFOia8RsEpDpA0ZbgLAlBHpqQmSPKZOJmyEzSg2jcASdLjoc06LNAv6EFyQ+T/eQ/52oK90ZcXRhzdAugXQLoF0C6BdAugXQLoF0C6BdAugXQLoF0BBPrwC8NeXOjc0+IG30ttpNhc+UD0ZKyyxQ4kxuc4uu2ci4sQMqMAHQL6tywwmTOmjqeFLS6BwEZaxxcdJ8WRzDqtq0elBg4d5VTepP9Y0G14LPihBQQEGuY0xvc+kbHkF5qPFDiWt/s5b3IBOq6DrxOt82k7WTu0HPFK3zaTtZO7QOKVvm0nayd2gcVrfNpO2k7tA4pW+bSdtJ3aA6jrTcFlGQdYMsh/wBNB55tquaoeu/u0DNlVzVF1392g4zbVc1Rdd34IGbarmqLru/BAzbVc1Rdd34IGbarmqLru/BAzbVc1Rdd34IGbarmqLru/BAzbVc1Rdd34IGbarmqLru/BAzbVc1Rdd34IGbarmqLru/BAzbVc1Rdd34IGbarmqLru/BAzbVc1Rdd34IGbarmqLru/BAzbVc1Rdd34IGbarmqLru/BAzbVc1Rdd34IOc2VXNUXXf+CBmyq5ui67/wQdm0NWNUdGL67SvH+mg7GjrPNpe2k7tBDwtBMypp+HEQvHPk8G9z9sd75TRbYg2/BXkhBRQEEXC/KKL2l32pkFpAQEBAQEBAQEBAQEBZZFhgQEBAQEBAQEBAQEBAQEBBqWOPKaP1Kn6xIL2DPJHoQZ6Agi4X5RRe0u+1MgtICAgICAgICAgICCRh3GWmoReplawkXbGPGkd6GDT79S82vWveUnT6PNnnbHXf5PnuF/DCbltJTi2ySZ17/wDrZ+SjW1cf6wvcH2envlv8I+v8NWrPCRhGQ6JxGPNZGxo+JBPzWmdTklY4+DaSkda7+sp5xyrz/wCXUdoQvPt8nm3RwzSR/wCuHtBj3hBmkVUp9bJk/wAwKe3yebE8K0c/6fNdwb4WquMgTMhnbt8UxPP+JugdVba6q0d4QsvAMFt+SZj9W84A8JtHUkMkLqWQ7JLGMncJBo+NlIpqKW/BT6ng2ow9a/ej8Po3VjgQCCCDpBBuD0hblTMTE7S5RgQEBAQEBAQEBBqWOPKaP1Kn6xILuC/JCCggIIuF+UUPtLvtTILSAgICAgICAgIOskgaC5xDWtBJJNgANpKxa0ViZnsTMRG8sbBte2dpey+RlFrSdGVbWbbAtWnz1zVm1O27Xiyxkjmr2fmnDocKqpEhLntnla5xJcSWuLdJPoUDJvzTu+j6Pb2GPaPCPkwV4SRAQEBAQbFitjnU4PIEbuEhv41O83Z05O1h6R7wVux5rU9FfrOG4NTG8xtbzh9xxWxogwjFlwus9oHCwu8th6RtHSNH0VhTJW8bw4/V6LLprct46eE+C4vSGICAgICAgICDUsceU0fqVP1iQXcF+SEFBAQRcL8oofaXfamQWkBAQEBAQEBBw42FzoA0kpM7dRoGMuHTUOMbCRC09cj9o9G4e9crxLiE57ezp7sfqpNZqpyTy17LWItQDC+Pax97dDv9wVY8Ey74pp4xKXw2++Oa+T5L4VcFmnwlK61mVIbMzRo8bQ8enLa4+8KTqa7X3830bguf2mmivjXp9GoKOtnrS0r5XBkTHyPOprGl7vgFmKzPZ4vkpSN7TtH4tig8H2EXi4pXgfxPjZ8i662/0+TyQbcX0lenOxMI4n11O3LlpZmtGtwAlA9JYTZeZw3jwbMXEdNknat4+SGFrTRAQZmCMKS0kzJ4HFkjDoOwja1w2tO5e6Xmk7w06jT0z45x3jpL9EYoYxMwjStqGDJdfImjvfIeNYvuNwR0EKyx3i9d4cJrdJbTZZx2+Era9oggICAgICAg1LHHlNH6lT9YkF3BfkhBQQEEXC/KKH2h32pkFpAQEBAQEBAWRquO2FC1opmHS8XkP8Oxvv8A5dKo+MauaVjDXvPf0/lXcQz8sezjxaWuaU6hgPCJppmyfsnxZBvadfvGv3KXotTOnyxbw8W/TZvZX5vBf8IWLQwnSNfDYzxAyU7tjwR40d+mw94C67JWMtImvwdnwrXxp8kW/wBbd/q+TYlYmy4Qncw5UUMLrVEhbZzTzTQf2/Tq1ncYmLDN56up1/EqabHEx1me0fvP4PpVRjBQYHaaWjiEkrf7QMI1jWZZTck9Gm3Qul0XB8mWsT7tfOXAa7i03v8AfmbT5eEIE3hQqyTkR0zW7AWvefecsX+Cuq8BwRH3rWn8o/ZUzxPL4RDJwf4UpQRxiCJ7dpjLoyPc4uB+IWrLwCm39u8/H/oe6cTtv96v5MvC+L1FhuJ9RRFkNW0XcLZFzsbMwb/PHztZc3ruG3w22yRtPn4S6jhfHLU2681fKe8ej4/V0r4ZHxStLJI3Fr2HWCNYVLNZidpdzjyVyUi9Z3iXivL2IN58EWGjBXiAk8HVjII2CRt3Ru/zD/EpOmvtbbzU3G9NGTB7SO9fk+7Ke4wQEBAQEBAQaljjymj9Sp+sSC7gvyQgoICCLhflFD7Q77UyC0gICAgICAg6yPDQXHQACSegJado3liZ2jd8rwhVmaV8p1vcSOgbB8LLhtTmnNltefH5ObzZJyZJtLHWlrLrDDa8S8L2PFnnQ65iO46yz0HX8VfcI1m0+xtPp9FpoNR19nb4fR4eELDPFIxSUgyKise5zyzQ6zjYuFv23HRfoPQu64Roq5bzlye7Xr8UniGpvFYpE9Z6fBo2NFIKLg6FlssRtkrJBrfI7S2O/mNGzaTc6VfaG86mZz27b7Vjyjz9VZqKxhiMcd+8y15WaIIwy8FYSkpZmTwuyXsPucNrHbwVp1GCmfHOO8dJ/wC3bMeS2O0Wq+vyYv0OF4o6ySEF0zGnLDiyQEaCxxaRctII07l8+1OlimS2O8dY6Ow0XEs1KROK3Tya/hDwPwOuYJ5otzXBsrf5H5qJbS1ntK3xcfzV9+sT+jV8J+CetjuYjDUDYGv4N/wfYfNabaW8dlli49p7dLxNf1+X0TsW8WKyPCNKx9PPEWTxvc8xnIDWEOccvybWBF77bLzTFeLxvDfq9dp76W81vE7xPTx/J+gGnSRusR6CpWO/9y1J8Npj0n+d3EO63sCAgICAgINSxx5TR+pU/WJBdwX5IQUEBBFwvyih9pd9qZBaQEBAQEBAQScap8iklI1uAZ1jY/K6g8RycmmvPwRtXflw2fN1xrnhGRBm4FF6iD+9j+oUnRxvnp6tun/y19XlhWUSYxRiTyY5qdjb9DA5v/275r69p4mvCrzXvO/z+iZlnm1tYnw2a5jtIXYRrCdkxb7mgNH0VnwysV0uPbyRNZO+ayIp6OIwIPrXgxmJwc9vN1Dw30HJd9XFfPvtjHJF7Vnadolf8LnfFHq2llW4dK4HDxvU4+kzzeqzmsS9mVo2gj5q0w/aHHP+Ssx6PM0e7Jmu1EK3wa/T5/cvHp4vPLLq51pG9LSFHy5q112OvjNZj9en7sxHR7KzeBAQEBAQEGpY48po/UqfrEgu4L8kIKCAgi4X5RQ+0O+1MgtICAgICAgINcx6danaN8rb/AlVPGZ/8f4wg8Rn+18WiLlVGIyIPWlmyHseNbHNcPcbr3jvyXrbyndmluW0WeHhKpjHWRVsZIbUMjkjkGySO23fbIK+zcB1FM+lnH3+kpuvja9cte0tRrap00j5ZDd8jnPebW0nSdCvMWOuKkUr2hAveb2m095eK2PIgIPs+JVAabB0LXiz5iZnDURl6Wg9OSGr5Z9s9bW82rXxmI+EOl4fjmmKN1VfO08QEHpTnx2+lTuHWn+rxzM79f2YnsqL6A0CAgICAgINSxx5TR+pU/WJBdwX5IQUEBBFwvyih9pd9qZBaQEBAQEBAQa9jwy9MD5sjT8bj+aquM130+/lMIPEI3w/FoS5RRiMiAjC1RPiq6c4PqjktJvTzbY37PqfcSF03AeM20uSKzPp5ekp+ny0yU9jk+EtGxgxbnoXETMJjv4k7ReNw2af2T0H5r6tpNfh1MfdnafKe/8AKNn018U9Y6eaQp2yOAaQBpJNgBpJO4BeZnaN5PRvmJmIznObU1rTHC2zmQOHjyHZlt2N6DpPo181xjjuLT47RS3rP7R5ytNHobWmLZI6eT6JNLlG/wAAvjev1ttVlm89I8I/BfxGzzUJkQEHrTDx2+lT+F15tXj9f2Ynspr6A0CwCAgICAg1LHHlNH6lT9YkF3BfkhBQQEEXC/KKL2l32pkFpAQEBAQEBBOxgpuFppmDScguaOlvjAfJRtbi9pgvWPJp1FOfFaHzJcQ5sRkQEGTQUEk7siJpcdp1NHSTsW/Bp8me3LSGzFivlnasPoeB8HOii4OaThri2SQC1o80X0ken5Lr9FgyYKbWvvK+wYrUpy2ndhVuLNCTd9NDlHzW5HxybLdqftBbRxFbZJ38o7vf9Lit/rDvRUNPT6YKeGM+cGAO+OtUmq+1eTLG0RM+sttNPSnaIe8khdrK5rU6zNqZ3yT8G6I2dFFZEBAQZNC27idw+qveAYebUTf/AOY+bzaejPXYtIgICAgICDUsceU0fqVP1iQXcF+SEFBAQRcL8oofaHfamQWkBAQEBAQECyD5lh6g4Cd7P2ScpnqnV8NI9y4zX6f2Oe1fCesOd1WL2eSY8E5QkcRlaxewC6pOW67IQbF21x81v6qy0HD51E81ulY/X0S9LpJzdZ7N+pKVkTAyNoa0bB9Sdp6V1WLFTFWK0jaF5THWkctYdKmptoGv6Kn4pxaMG+PF73y/lurXzYBXHWtNpm1p3mfFsFgEBAQEBBRo48lvSdP6LuODaX2GniZ726/RqtL3Vs8CAgICAgINSxx5TR+pU/WJBdwX5IQUEBBFwvyih9pd9qZBaQEBAQEBAQEEXGnBPGIspo/rYrln8Q2s/wCblXcS0f8AUY96+9Hb6Iurwe1p07w+dkLkZiYUG23d2iZdzWk2u4C+65tdZpHNaIZiN5iH1emgbGxrGCzWgABd3jx1x0ite0OmpSK1isdocVUuS3RrOgKv4trJ02DevvT0j6ttY3lNXCzMzO8tosAgICAgIPalhyjfYNf6K14ToJ1OTmt7sf8AbPNp2Ul3LSICAgICAgINSxx5TR+pU/WJBdwX5IQUEBBFwvyih9pd9qZBaQEBAQEBAQEBBqmNGL2VlTwjxtckY2/xNG/o2qj4lw7n3y4o6+MK3WaTm+/Tu02y5tT9n0LFfC4niDHH+tjADh5w1B4/5rXXcN1kZ8fLPvR/26/0eojJTae8KtVFlN0axpCcV0k6nTzWveOsJ1Z2lNXBzEx0ltEBAQEBB6QxFxsPeVN0Ohyaq/LXt4yxM7KUbA0WGxd3p8FMGOKUjpDTM7uy3MCAgICAgICDUsceU0fqVP1iQXcF+SEFBAQRcL8oofaXfamQWkBAQEBAQEBAQEEHDmLTJ7vjtHKdJNvFd6w39KrNbwymf71elkPUaOuX70dJahLTT0cgcQ6NzT4r9bT0X1EdC562LUaPJFp6THj4KmceXT337NzwFjCyoAa6zJdrDqd0tO30Lo9FxHHqI2npby+i302rrljaekqFTTX8ZuvaN6gcV4R7aZy4fe8Y8/5T62YJC5K1bVnltHVsFgEABZrW1p2iNxkw0hOl2gbtqvdFwPJk2tm6R5eLxNmc1oAsNAXWYsVMVYpSNohrmd3K2AjAgICAgICAg1LHHlNH6lT9YkF3BfkhBQQEEXC/KKL2l32pkFpAQEBAQEBAQEBAQdZIw4WcA4HWCLhYtWLRtMbkxExtKLWYqwSaWh0Ttd2HRffY/wArKuy8K0955o3rP4ImTQ4rTvHSfwe9JSVEXiiVk7BqEjSx4/xgm/vC24sOoxRtzxaPxjafzj6PWPHmp05omPxjr+f8M4xZY8doaeg3+dljUaDDqY/u16+cd0qtp8Xk6h3O+Sp8n2cjf7mT84/mHvnctohtJPyW3F9nsUf5LzPp0+pzshkQbqCucGjw4P8AHWIeJtu7qSCwwICAgICAgICAg1LHHlNH6lT9YkF3BfkhBQQEEXC/KKH2l32pkFpAQEBAQEBAQEBAQEBAQEBAQEBZZFhgQEBAQEBAQEBBqWOPKaP1Kn6xILuC/JCCggII2Fx/1FF7S77UyCygICAgICAgICAgICAgICAgICAjIjAgICAgICAgICDU8ceU0fqVP1iQXcFjxQgz0BBMw1RmVoyXOY9jmvjkba7XN1Gx0HaLbQSgiz4Qrm6A6nd08A4H7iDxzvXb6fsHd4gZ3rt9P2Du8QM712+n7B3eIGd67fT9g7vEDO9dvp+wd3iBneu30/YO7xAzvXb6fsHd4gZ3rt9P2Du8QM712+n7B3eIGd67fT9g7vEDO9dvp+wd3iBneu30/YO7xAzvXb6fsHd4gZ3rt9P2Du8QM712+n7B3eIGd67fT9g7vEDO9dvp+wd3iBneu30/YO7xAzvXb6fsHd4gZ3rt9P2Du8QM712+n7B3eIGd67fT9g7vEDO9dvp+wd3iBneu30/YO7xAzvXb6fsHd4gZ3rt9P2Du8QM712+n7B3eIGd67fT9g7vEHWKlmnlbNUODntbktAbkNa29zYXOkkDSTsQbZRR5IQZKAg4Iug8n0zTsQdDRt3IHEm7kDiTdyBxJu5A4k3cgcSbuQOJN3IHEm7kDiTdyBxJu5A4k3cgcSbuQOJN3IHEm7kDiTdyBxJu5A4k3cgcSbuQOJN3IHEm7kDiTdyBxJu5A4k3cgcSbuQOJN3IHEm7kDiTdyBxJu5B3ZTgIPUBByg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93" y="2218314"/>
            <a:ext cx="23907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887153"/>
            <a:ext cx="72580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768" y="1303914"/>
            <a:ext cx="2400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" y="804680"/>
            <a:ext cx="3898265" cy="300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7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EA5BAF2-F9B0-4F4D-BFF7-67C5E668B9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6362" y="160337"/>
            <a:ext cx="8226618" cy="586423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6" name="AutoShape 2" descr="data:image/jpeg;base64,/9j/4AAQSkZJRgABAQAAAQABAAD/2wCEAAkGBxQQEBAPEBMQEBAPEA8SDw8VERcPEhQUFR0WFxQRFBUYHSggGBolGxQUIT0iJSksLi4uFx8zODMtOSgtLi0BCgoKDg0OFxAQGiwkHyQsLCsyLCwsLC0uNywuLCwsLSwsLCwsLCwtKywsLCwsLywsLC8sLCwsLCwsLCwsLCwsLP/AABEIAL4BCQMBEQACEQEDEQH/xAAcAAEBAAIDAQEAAAAAAAAAAAAABQQGAQIDBwj/xABJEAABAwIACAgNAQQJBQAAAAABAAIDBBEFBhIVITFBURMUNFNhkpPTByIyUnFydIGRobGz0tFCVGLBFiMzc4Kyw+HwJENEg6L/xAAbAQEAAgMBAQAAAAAAAAAAAAAABAUBAwYCB//EADQRAQACAQIEAwUHBQADAAAAAAABAgMEEQUSITFBUXETMoGx0QYiYZGhweEUIzNC8CRDUv/aAAwDAQACEQMRAD8A+4LDAgICDznnaxpc9zWtaLlziGgeklBOdjFTfvFP2zP1Qcf0jpv3in7Zn6oH9I6b94p+2Z+qB/SOm/eKftmfqg9KfDkEjg1k0L3HU1sjXE+gAoKDXgoOyAgICAgICAgICAgICAgICAgICAgICAgIBKDoZAg6mYINZqH8cqHXs6npnZLBra+YeU/pDPJHTlbggzRRM81vVCBxNnms6oQOJs81nVCBxNnmN6oQeFXgqORpa5jbHaBkuBGpzSNII3hBj4Iwm6N5p5zeRgu1+rhGbJB07CNh9IQbLHUghB34cIOOHCBw4QOHCDkThBzwwQOGCDjhggcMEDhwg54YIOOGCBwwQOGCBwwQOGCBwwQOGCDnhgg5EgQd0BAQQ8aJ3BsMTHOZw8wY9zTkuDQ173BrhpBOSBcadJQTmYBhP7LjvJkkJ+OUg75gh813aSfkgoU9O2NoYxoa1osGgWACD1QLIOHOsLnV8degAAazchB1y/4ZOyf+KBlfwydk/wDFBi11BHOAJYnPyTdt4X3B6DbQgxcwwcy/s5UDMMHMv7OVAzDBzL+zlQMwwcy/qSoGYYOZf1JUDMMHMv6kqBmKHmpOrMgZih5qTqzIGYoeak6syBmKHmpOrMg4zDDzUnVmQc5hh5qXqzIOMww81L1ZkDMMPNS9WZAzDDzUvVmQMww81L1ZkDMMPNS9WZBwcBQj/tS9WZBy3AUF7ZDgbXsTKw23i5F/90HJwBD5h7R/5IMaCQ0tSyJrncFNG92Q5xeGuYWi7S4kgEO1atCDbqWXKF0HugINdxm/tKT2g/blQYmHoZXMj4M3YHgzMDS5zhosbAguA2tvp+SDPo2SC/CvY+9snJjMdt97uN9iCfhuCdzJA1zHNJbkRticZL3GScvLAFjpytlkFOia8RsEpDpA0ZbgLAlBHpqQmSPKZOJmyEzSg2jcASdLjoc06LNAv6EFyQ+T/eQ/52oK90ZcXRhzdAugXQLoF0C6BdAugXQLoF0C6BdAugXQLoF0BBPrwC8NeXOjc0+IG30ttpNhc+UD0ZKyyxQ4kxuc4uu2ci4sQMqMAHQL6tywwmTOmjqeFLS6BwEZaxxcdJ8WRzDqtq0elBg4d5VTepP9Y0G14LPihBQQEGuY0xvc+kbHkF5qPFDiWt/s5b3IBOq6DrxOt82k7WTu0HPFK3zaTtZO7QOKVvm0nayd2gcVrfNpO2k7tA4pW+bSdtJ3aA6jrTcFlGQdYMsh/wBNB55tquaoeu/u0DNlVzVF1392g4zbVc1Rdd34IGbarmqLru/BAzbVc1Rdd34IGbarmqLru/BAzbVc1Rdd34IGbarmqLru/BAzbVc1Rdd34IGbarmqLru/BAzbVc1Rdd34IGbarmqLru/BAzbVc1Rdd34IGbarmqLru/BAzbVc1Rdd34IGbarmqLru/BAzbVc1Rdd34IGbarmqLru/BAzbVc1Rdd34IOc2VXNUXXf+CBmyq5ui67/wQdm0NWNUdGL67SvH+mg7GjrPNpe2k7tBDwtBMypp+HEQvHPk8G9z9sd75TRbYg2/BXkhBRQEEXC/KKL2l32pkFpAQEBAQEBAQEBAQEBZZFhgQEBAQEBAQEBAQEBAQEBBqWOPKaP1Kn6xIL2DPJHoQZ6Agi4X5RRe0u+1MgtICAgICAgICAgICCRh3GWmoReplawkXbGPGkd6GDT79S82vWveUnT6PNnnbHXf5PnuF/DCbltJTi2ySZ17/wDrZ+SjW1cf6wvcH2envlv8I+v8NWrPCRhGQ6JxGPNZGxo+JBPzWmdTklY4+DaSkda7+sp5xyrz/wCXUdoQvPt8nm3RwzSR/wCuHtBj3hBmkVUp9bJk/wAwKe3yebE8K0c/6fNdwb4WquMgTMhnbt8UxPP+JugdVba6q0d4QsvAMFt+SZj9W84A8JtHUkMkLqWQ7JLGMncJBo+NlIpqKW/BT6ng2ow9a/ej8Po3VjgQCCCDpBBuD0hblTMTE7S5RgQEBAQEBAQEBBqWOPKaP1Kn6xILuC/JCCggIIuF+UUPtLvtTILSAgICAgICAgIOskgaC5xDWtBJJNgANpKxa0ViZnsTMRG8sbBte2dpey+RlFrSdGVbWbbAtWnz1zVm1O27Xiyxkjmr2fmnDocKqpEhLntnla5xJcSWuLdJPoUDJvzTu+j6Pb2GPaPCPkwV4SRAQEBAQbFitjnU4PIEbuEhv41O83Z05O1h6R7wVux5rU9FfrOG4NTG8xtbzh9xxWxogwjFlwus9oHCwu8th6RtHSNH0VhTJW8bw4/V6LLprct46eE+C4vSGICAgICAgICDUsceU0fqVP1iQXcF+SEFBAQRcL8oofaXfamQWkBAQEBAQEBBw42FzoA0kpM7dRoGMuHTUOMbCRC09cj9o9G4e9crxLiE57ezp7sfqpNZqpyTy17LWItQDC+Pax97dDv9wVY8Ey74pp4xKXw2++Oa+T5L4VcFmnwlK61mVIbMzRo8bQ8enLa4+8KTqa7X3830bguf2mmivjXp9GoKOtnrS0r5XBkTHyPOprGl7vgFmKzPZ4vkpSN7TtH4tig8H2EXi4pXgfxPjZ8i662/0+TyQbcX0lenOxMI4n11O3LlpZmtGtwAlA9JYTZeZw3jwbMXEdNknat4+SGFrTRAQZmCMKS0kzJ4HFkjDoOwja1w2tO5e6Xmk7w06jT0z45x3jpL9EYoYxMwjStqGDJdfImjvfIeNYvuNwR0EKyx3i9d4cJrdJbTZZx2+Era9oggICAgICAg1LHHlNH6lT9YkF3BfkhBQQEEXC/KKH2h32pkFpAQEBAQEBAWRquO2FC1opmHS8XkP8Oxvv8A5dKo+MauaVjDXvPf0/lXcQz8sezjxaWuaU6hgPCJppmyfsnxZBvadfvGv3KXotTOnyxbw8W/TZvZX5vBf8IWLQwnSNfDYzxAyU7tjwR40d+mw94C67JWMtImvwdnwrXxp8kW/wBbd/q+TYlYmy4Qncw5UUMLrVEhbZzTzTQf2/Tq1ncYmLDN56up1/EqabHEx1me0fvP4PpVRjBQYHaaWjiEkrf7QMI1jWZZTck9Gm3Qul0XB8mWsT7tfOXAa7i03v8AfmbT5eEIE3hQqyTkR0zW7AWvefecsX+Cuq8BwRH3rWn8o/ZUzxPL4RDJwf4UpQRxiCJ7dpjLoyPc4uB+IWrLwCm39u8/H/oe6cTtv96v5MvC+L1FhuJ9RRFkNW0XcLZFzsbMwb/PHztZc3ruG3w22yRtPn4S6jhfHLU2681fKe8ej4/V0r4ZHxStLJI3Fr2HWCNYVLNZidpdzjyVyUi9Z3iXivL2IN58EWGjBXiAk8HVjII2CRt3Ru/zD/EpOmvtbbzU3G9NGTB7SO9fk+7Ke4wQEBAQEBAQaljjymj9Sp+sSC7gvyQgoICCLhflFD7Q77UyC0gICAgICAg6yPDQXHQACSegJado3liZ2jd8rwhVmaV8p1vcSOgbB8LLhtTmnNltefH5ObzZJyZJtLHWlrLrDDa8S8L2PFnnQ65iO46yz0HX8VfcI1m0+xtPp9FpoNR19nb4fR4eELDPFIxSUgyKise5zyzQ6zjYuFv23HRfoPQu64Roq5bzlye7Xr8UniGpvFYpE9Z6fBo2NFIKLg6FlssRtkrJBrfI7S2O/mNGzaTc6VfaG86mZz27b7Vjyjz9VZqKxhiMcd+8y15WaIIwy8FYSkpZmTwuyXsPucNrHbwVp1GCmfHOO8dJ/wC3bMeS2O0Wq+vyYv0OF4o6ySEF0zGnLDiyQEaCxxaRctII07l8+1OlimS2O8dY6Ow0XEs1KROK3Tya/hDwPwOuYJ5otzXBsrf5H5qJbS1ntK3xcfzV9+sT+jV8J+CetjuYjDUDYGv4N/wfYfNabaW8dlli49p7dLxNf1+X0TsW8WKyPCNKx9PPEWTxvc8xnIDWEOccvybWBF77bLzTFeLxvDfq9dp76W81vE7xPTx/J+gGnSRusR6CpWO/9y1J8Npj0n+d3EO63sCAgICAgINSxx5TR+pU/WJBdwX5IQUEBBFwvyih9pd9qZBaQEBAQEBAQScap8iklI1uAZ1jY/K6g8RycmmvPwRtXflw2fN1xrnhGRBm4FF6iD+9j+oUnRxvnp6tun/y19XlhWUSYxRiTyY5qdjb9DA5v/275r69p4mvCrzXvO/z+iZlnm1tYnw2a5jtIXYRrCdkxb7mgNH0VnwysV0uPbyRNZO+ayIp6OIwIPrXgxmJwc9vN1Dw30HJd9XFfPvtjHJF7Vnadolf8LnfFHq2llW4dK4HDxvU4+kzzeqzmsS9mVo2gj5q0w/aHHP+Ssx6PM0e7Jmu1EK3wa/T5/cvHp4vPLLq51pG9LSFHy5q112OvjNZj9en7sxHR7KzeBAQEBAQEGpY48po/UqfrEgu4L8kIKCAgi4X5RQ+0O+1MgtICAgICAgINcx6danaN8rb/AlVPGZ/8f4wg8Rn+18WiLlVGIyIPWlmyHseNbHNcPcbr3jvyXrbyndmluW0WeHhKpjHWRVsZIbUMjkjkGySO23fbIK+zcB1FM+lnH3+kpuvja9cte0tRrap00j5ZDd8jnPebW0nSdCvMWOuKkUr2hAveb2m095eK2PIgIPs+JVAabB0LXiz5iZnDURl6Wg9OSGr5Z9s9bW82rXxmI+EOl4fjmmKN1VfO08QEHpTnx2+lTuHWn+rxzM79f2YnsqL6A0CAgICAgINSxx5TR+pU/WJBdwX5IQUEBBFwvyih9pd9qZBaQEBAQEBAQa9jwy9MD5sjT8bj+aquM130+/lMIPEI3w/FoS5RRiMiAjC1RPiq6c4PqjktJvTzbY37PqfcSF03AeM20uSKzPp5ekp+ny0yU9jk+EtGxgxbnoXETMJjv4k7ReNw2af2T0H5r6tpNfh1MfdnafKe/8AKNn018U9Y6eaQp2yOAaQBpJNgBpJO4BeZnaN5PRvmJmIznObU1rTHC2zmQOHjyHZlt2N6DpPo181xjjuLT47RS3rP7R5ytNHobWmLZI6eT6JNLlG/wAAvjev1ttVlm89I8I/BfxGzzUJkQEHrTDx2+lT+F15tXj9f2Ynspr6A0CwCAgICAg1LHHlNH6lT9YkF3BfkhBQQEEXC/KKL2l32pkFpAQEBAQEBBOxgpuFppmDScguaOlvjAfJRtbi9pgvWPJp1FOfFaHzJcQ5sRkQEGTQUEk7siJpcdp1NHSTsW/Bp8me3LSGzFivlnasPoeB8HOii4OaThri2SQC1o80X0ken5Lr9FgyYKbWvvK+wYrUpy2ndhVuLNCTd9NDlHzW5HxybLdqftBbRxFbZJ38o7vf9Lit/rDvRUNPT6YKeGM+cGAO+OtUmq+1eTLG0RM+sttNPSnaIe8khdrK5rU6zNqZ3yT8G6I2dFFZEBAQZNC27idw+qveAYebUTf/AOY+bzaejPXYtIgICAgICDUsceU0fqVP1iQXcF+SEFBAQRcL8oofaHfamQWkBAQEBAQECyD5lh6g4Cd7P2ScpnqnV8NI9y4zX6f2Oe1fCesOd1WL2eSY8E5QkcRlaxewC6pOW67IQbF21x81v6qy0HD51E81ulY/X0S9LpJzdZ7N+pKVkTAyNoa0bB9Sdp6V1WLFTFWK0jaF5THWkctYdKmptoGv6Kn4pxaMG+PF73y/lurXzYBXHWtNpm1p3mfFsFgEBAQEBBRo48lvSdP6LuODaX2GniZ726/RqtL3Vs8CAgICAgINSxx5TR+pU/WJBdwX5IQUEBBFwvyih9pd9qZBaQEBAQEBAQEEXGnBPGIspo/rYrln8Q2s/wCblXcS0f8AUY96+9Hb6Iurwe1p07w+dkLkZiYUG23d2iZdzWk2u4C+65tdZpHNaIZiN5iH1emgbGxrGCzWgABd3jx1x0ite0OmpSK1isdocVUuS3RrOgKv4trJ02DevvT0j6ttY3lNXCzMzO8tosAgICAgIPalhyjfYNf6K14ToJ1OTmt7sf8AbPNp2Ul3LSICAgICAgINSxx5TR+pU/WJBdwX5IQUEBBFwvyih9pd9qZBaQEBAQEBAQEBBqmNGL2VlTwjxtckY2/xNG/o2qj4lw7n3y4o6+MK3WaTm+/Tu02y5tT9n0LFfC4niDHH+tjADh5w1B4/5rXXcN1kZ8fLPvR/26/0eojJTae8KtVFlN0axpCcV0k6nTzWveOsJ1Z2lNXBzEx0ltEBAQEBB6QxFxsPeVN0Ohyaq/LXt4yxM7KUbA0WGxd3p8FMGOKUjpDTM7uy3MCAgICAgICDUsceU0fqVP1iQXcF+SEFBAQRcL8oofaXfamQWkBAQEBAQEBAQEEHDmLTJ7vjtHKdJNvFd6w39KrNbwymf71elkPUaOuX70dJahLTT0cgcQ6NzT4r9bT0X1EdC562LUaPJFp6THj4KmceXT337NzwFjCyoAa6zJdrDqd0tO30Lo9FxHHqI2npby+i302rrljaekqFTTX8ZuvaN6gcV4R7aZy4fe8Y8/5T62YJC5K1bVnltHVsFgEABZrW1p2iNxkw0hOl2gbtqvdFwPJk2tm6R5eLxNmc1oAsNAXWYsVMVYpSNohrmd3K2AjAgICAgICAg1LHHlNH6lT9YkF3BfkhBQQEEXC/KKL2l32pkFpAQEBAQEBAQEBAQdZIw4WcA4HWCLhYtWLRtMbkxExtKLWYqwSaWh0Ttd2HRffY/wArKuy8K0955o3rP4ImTQ4rTvHSfwe9JSVEXiiVk7BqEjSx4/xgm/vC24sOoxRtzxaPxjafzj6PWPHmp05omPxjr+f8M4xZY8doaeg3+dljUaDDqY/u16+cd0qtp8Xk6h3O+Sp8n2cjf7mT84/mHvnctohtJPyW3F9nsUf5LzPp0+pzshkQbqCucGjw4P8AHWIeJtu7qSCwwICAgICAgICAg1LHHlNH6lT9YkF3BfkhBQQEEXC/KKH2l32pkFpAQEBAQEBAQEBAQEBAQEBAQEBZZFhgQEBAQEBAQEBBqWOPKaP1Kn6xILuC/JCCggII2Fx/1FF7S77UyCygICAgICAgICAgICAgICAgICAjIjAgICAgICAgICDU8ceU0fqVP1iQXcFjxQgz0BBMw1RmVoyXOY9jmvjkba7XN1Gx0HaLbQSgiz4Qrm6A6nd08A4H7iDxzvXb6fsHd4gZ3rt9P2Du8QM712+n7B3eIGd67fT9g7vEDO9dvp+wd3iBneu30/YO7xAzvXb6fsHd4gZ3rt9P2Du8QM712+n7B3eIGd67fT9g7vEDO9dvp+wd3iBneu30/YO7xAzvXb6fsHd4gZ3rt9P2Du8QM712+n7B3eIGd67fT9g7vEDO9dvp+wd3iBneu30/YO7xAzvXb6fsHd4gZ3rt9P2Du8QM712+n7B3eIGd67fT9g7vEDO9dvp+wd3iBneu30/YO7xAzvXb6fsHd4gZ3rt9P2Du8QM712+n7B3eIGd67fT9g7vEHWKlmnlbNUODntbktAbkNa29zYXOkkDSTsQbZRR5IQZKAg4Iug8n0zTsQdDRt3IHEm7kDiTdyBxJu5A4k3cgcSbuQOJN3IHEm7kDiTdyBxJu5A4k3cgcSbuQOJN3IHEm7kDiTdyBxJu5A4k3cgcSbuQOJN3IHEm7kDiTdyBxJu5A4k3cgcSbuQOJN3IHEm7kDiTdyBxJu5B3ZTgIPUBBy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xQQEBAPEBMQEBAPEA8SDw8VERcPEhQUFR0WFxQRFBUYHSggGBolGxQUIT0iJSksLi4uFx8zODMtOSgtLi0BCgoKDg0OFxAQGiwkHyQsLCsyLCwsLC0uNywuLCwsLSwsLCwsLCwtKywsLCwsLywsLC8sLCwsLCwsLCwsLCwsLP/AABEIAL4BCQMBEQACEQEDEQH/xAAcAAEBAAIDAQEAAAAAAAAAAAAABQQGAQIDBwj/xABJEAABAwIACAgNAQQJBQAAAAABAAIDBBEFBhIVITFBURMUNFNhkpPTByIyUnFydIGRobGz0tFCVGLBFiMzc4Kyw+HwJENEg6L/xAAbAQEAAgMBAQAAAAAAAAAAAAAABAUBAwYCB//EADQRAQACAQIEAwUHBQADAAAAAAABAgMEEQUSITFBUXETMoGx0QYiYZGhweEUIzNC8CRDUv/aAAwDAQACEQMRAD8A+4LDAgICDznnaxpc9zWtaLlziGgeklBOdjFTfvFP2zP1Qcf0jpv3in7Zn6oH9I6b94p+2Z+qB/SOm/eKftmfqg9KfDkEjg1k0L3HU1sjXE+gAoKDXgoOyAgICAgICAgICAgICAgICAgICAgICAgIBKDoZAg6mYINZqH8cqHXs6npnZLBra+YeU/pDPJHTlbggzRRM81vVCBxNnms6oQOJs81nVCBxNnmN6oQeFXgqORpa5jbHaBkuBGpzSNII3hBj4Iwm6N5p5zeRgu1+rhGbJB07CNh9IQbLHUghB34cIOOHCBw4QOHCDkThBzwwQOGCDjhggcMEDhwg54YIOOGCBwwQOGCBwwQOGCBwwQOGCDnhgg5EgQd0BAQQ8aJ3BsMTHOZw8wY9zTkuDQ173BrhpBOSBcadJQTmYBhP7LjvJkkJ+OUg75gh813aSfkgoU9O2NoYxoa1osGgWACD1QLIOHOsLnV8degAAazchB1y/4ZOyf+KBlfwydk/wDFBi11BHOAJYnPyTdt4X3B6DbQgxcwwcy/s5UDMMHMv7OVAzDBzL+zlQMwwcy/qSoGYYOZf1JUDMMHMv6kqBmKHmpOrMgZih5qTqzIGYoeak6syBmKHmpOrMg4zDDzUnVmQc5hh5qXqzIOMww81L1ZkDMMPNS9WZAzDDzUvVmQMww81L1ZkDMMPNS9WZBwcBQj/tS9WZBy3AUF7ZDgbXsTKw23i5F/90HJwBD5h7R/5IMaCQ0tSyJrncFNG92Q5xeGuYWi7S4kgEO1atCDbqWXKF0HugINdxm/tKT2g/blQYmHoZXMj4M3YHgzMDS5zhosbAguA2tvp+SDPo2SC/CvY+9snJjMdt97uN9iCfhuCdzJA1zHNJbkRticZL3GScvLAFjpytlkFOia8RsEpDpA0ZbgLAlBHpqQmSPKZOJmyEzSg2jcASdLjoc06LNAv6EFyQ+T/eQ/52oK90ZcXRhzdAugXQLoF0C6BdAugXQLoF0C6BdAugXQLoF0BBPrwC8NeXOjc0+IG30ttpNhc+UD0ZKyyxQ4kxuc4uu2ci4sQMqMAHQL6tywwmTOmjqeFLS6BwEZaxxcdJ8WRzDqtq0elBg4d5VTepP9Y0G14LPihBQQEGuY0xvc+kbHkF5qPFDiWt/s5b3IBOq6DrxOt82k7WTu0HPFK3zaTtZO7QOKVvm0nayd2gcVrfNpO2k7tA4pW+bSdtJ3aA6jrTcFlGQdYMsh/wBNB55tquaoeu/u0DNlVzVF1392g4zbVc1Rdd34IGbarmqLru/BAzbVc1Rdd34IGbarmqLru/BAzbVc1Rdd34IGbarmqLru/BAzbVc1Rdd34IGbarmqLru/BAzbVc1Rdd34IGbarmqLru/BAzbVc1Rdd34IGbarmqLru/BAzbVc1Rdd34IGbarmqLru/BAzbVc1Rdd34IGbarmqLru/BAzbVc1Rdd34IOc2VXNUXXf+CBmyq5ui67/wQdm0NWNUdGL67SvH+mg7GjrPNpe2k7tBDwtBMypp+HEQvHPk8G9z9sd75TRbYg2/BXkhBRQEEXC/KKL2l32pkFpAQEBAQEBAQEBAQEBZZFhgQEBAQEBAQEBAQEBAQEBBqWOPKaP1Kn6xIL2DPJHoQZ6Agi4X5RRe0u+1MgtICAgICAgICAgICCRh3GWmoReplawkXbGPGkd6GDT79S82vWveUnT6PNnnbHXf5PnuF/DCbltJTi2ySZ17/wDrZ+SjW1cf6wvcH2envlv8I+v8NWrPCRhGQ6JxGPNZGxo+JBPzWmdTklY4+DaSkda7+sp5xyrz/wCXUdoQvPt8nm3RwzSR/wCuHtBj3hBmkVUp9bJk/wAwKe3yebE8K0c/6fNdwb4WquMgTMhnbt8UxPP+JugdVba6q0d4QsvAMFt+SZj9W84A8JtHUkMkLqWQ7JLGMncJBo+NlIpqKW/BT6ng2ow9a/ej8Po3VjgQCCCDpBBuD0hblTMTE7S5RgQEBAQEBAQEBBqWOPKaP1Kn6xILuC/JCCggIIuF+UUPtLvtTILSAgICAgICAgIOskgaC5xDWtBJJNgANpKxa0ViZnsTMRG8sbBte2dpey+RlFrSdGVbWbbAtWnz1zVm1O27Xiyxkjmr2fmnDocKqpEhLntnla5xJcSWuLdJPoUDJvzTu+j6Pb2GPaPCPkwV4SRAQEBAQbFitjnU4PIEbuEhv41O83Z05O1h6R7wVux5rU9FfrOG4NTG8xtbzh9xxWxogwjFlwus9oHCwu8th6RtHSNH0VhTJW8bw4/V6LLprct46eE+C4vSGICAgICAgICDUsceU0fqVP1iQXcF+SEFBAQRcL8oofaXfamQWkBAQEBAQEBBw42FzoA0kpM7dRoGMuHTUOMbCRC09cj9o9G4e9crxLiE57ezp7sfqpNZqpyTy17LWItQDC+Pax97dDv9wVY8Ey74pp4xKXw2++Oa+T5L4VcFmnwlK61mVIbMzRo8bQ8enLa4+8KTqa7X3830bguf2mmivjXp9GoKOtnrS0r5XBkTHyPOprGl7vgFmKzPZ4vkpSN7TtH4tig8H2EXi4pXgfxPjZ8i662/0+TyQbcX0lenOxMI4n11O3LlpZmtGtwAlA9JYTZeZw3jwbMXEdNknat4+SGFrTRAQZmCMKS0kzJ4HFkjDoOwja1w2tO5e6Xmk7w06jT0z45x3jpL9EYoYxMwjStqGDJdfImjvfIeNYvuNwR0EKyx3i9d4cJrdJbTZZx2+Era9oggICAgICAg1LHHlNH6lT9YkF3BfkhBQQEEXC/KKH2h32pkFpAQEBAQEBAWRquO2FC1opmHS8XkP8Oxvv8A5dKo+MauaVjDXvPf0/lXcQz8sezjxaWuaU6hgPCJppmyfsnxZBvadfvGv3KXotTOnyxbw8W/TZvZX5vBf8IWLQwnSNfDYzxAyU7tjwR40d+mw94C67JWMtImvwdnwrXxp8kW/wBbd/q+TYlYmy4Qncw5UUMLrVEhbZzTzTQf2/Tq1ncYmLDN56up1/EqabHEx1me0fvP4PpVRjBQYHaaWjiEkrf7QMI1jWZZTck9Gm3Qul0XB8mWsT7tfOXAa7i03v8AfmbT5eEIE3hQqyTkR0zW7AWvefecsX+Cuq8BwRH3rWn8o/ZUzxPL4RDJwf4UpQRxiCJ7dpjLoyPc4uB+IWrLwCm39u8/H/oe6cTtv96v5MvC+L1FhuJ9RRFkNW0XcLZFzsbMwb/PHztZc3ruG3w22yRtPn4S6jhfHLU2681fKe8ej4/V0r4ZHxStLJI3Fr2HWCNYVLNZidpdzjyVyUi9Z3iXivL2IN58EWGjBXiAk8HVjII2CRt3Ru/zD/EpOmvtbbzU3G9NGTB7SO9fk+7Ke4wQEBAQEBAQaljjymj9Sp+sSC7gvyQgoICCLhflFD7Q77UyC0gICAgICAg6yPDQXHQACSegJado3liZ2jd8rwhVmaV8p1vcSOgbB8LLhtTmnNltefH5ObzZJyZJtLHWlrLrDDa8S8L2PFnnQ65iO46yz0HX8VfcI1m0+xtPp9FpoNR19nb4fR4eELDPFIxSUgyKise5zyzQ6zjYuFv23HRfoPQu64Roq5bzlye7Xr8UniGpvFYpE9Z6fBo2NFIKLg6FlssRtkrJBrfI7S2O/mNGzaTc6VfaG86mZz27b7Vjyjz9VZqKxhiMcd+8y15WaIIwy8FYSkpZmTwuyXsPucNrHbwVp1GCmfHOO8dJ/wC3bMeS2O0Wq+vyYv0OF4o6ySEF0zGnLDiyQEaCxxaRctII07l8+1OlimS2O8dY6Ow0XEs1KROK3Tya/hDwPwOuYJ5otzXBsrf5H5qJbS1ntK3xcfzV9+sT+jV8J+CetjuYjDUDYGv4N/wfYfNabaW8dlli49p7dLxNf1+X0TsW8WKyPCNKx9PPEWTxvc8xnIDWEOccvybWBF77bLzTFeLxvDfq9dp76W81vE7xPTx/J+gGnSRusR6CpWO/9y1J8Npj0n+d3EO63sCAgICAgINSxx5TR+pU/WJBdwX5IQUEBBFwvyih9pd9qZBaQEBAQEBAQScap8iklI1uAZ1jY/K6g8RycmmvPwRtXflw2fN1xrnhGRBm4FF6iD+9j+oUnRxvnp6tun/y19XlhWUSYxRiTyY5qdjb9DA5v/275r69p4mvCrzXvO/z+iZlnm1tYnw2a5jtIXYRrCdkxb7mgNH0VnwysV0uPbyRNZO+ayIp6OIwIPrXgxmJwc9vN1Dw30HJd9XFfPvtjHJF7Vnadolf8LnfFHq2llW4dK4HDxvU4+kzzeqzmsS9mVo2gj5q0w/aHHP+Ssx6PM0e7Jmu1EK3wa/T5/cvHp4vPLLq51pG9LSFHy5q112OvjNZj9en7sxHR7KzeBAQEBAQEGpY48po/UqfrEgu4L8kIKCAgi4X5RQ+0O+1MgtICAgICAgINcx6danaN8rb/AlVPGZ/8f4wg8Rn+18WiLlVGIyIPWlmyHseNbHNcPcbr3jvyXrbyndmluW0WeHhKpjHWRVsZIbUMjkjkGySO23fbIK+zcB1FM+lnH3+kpuvja9cte0tRrap00j5ZDd8jnPebW0nSdCvMWOuKkUr2hAveb2m095eK2PIgIPs+JVAabB0LXiz5iZnDURl6Wg9OSGr5Z9s9bW82rXxmI+EOl4fjmmKN1VfO08QEHpTnx2+lTuHWn+rxzM79f2YnsqL6A0CAgICAgINSxx5TR+pU/WJBdwX5IQUEBBFwvyih9pd9qZBaQEBAQEBAQa9jwy9MD5sjT8bj+aquM130+/lMIPEI3w/FoS5RRiMiAjC1RPiq6c4PqjktJvTzbY37PqfcSF03AeM20uSKzPp5ekp+ny0yU9jk+EtGxgxbnoXETMJjv4k7ReNw2af2T0H5r6tpNfh1MfdnafKe/8AKNn018U9Y6eaQp2yOAaQBpJNgBpJO4BeZnaN5PRvmJmIznObU1rTHC2zmQOHjyHZlt2N6DpPo181xjjuLT47RS3rP7R5ytNHobWmLZI6eT6JNLlG/wAAvjev1ttVlm89I8I/BfxGzzUJkQEHrTDx2+lT+F15tXj9f2Ynspr6A0CwCAgICAg1LHHlNH6lT9YkF3BfkhBQQEEXC/KKL2l32pkFpAQEBAQEBBOxgpuFppmDScguaOlvjAfJRtbi9pgvWPJp1FOfFaHzJcQ5sRkQEGTQUEk7siJpcdp1NHSTsW/Bp8me3LSGzFivlnasPoeB8HOii4OaThri2SQC1o80X0ken5Lr9FgyYKbWvvK+wYrUpy2ndhVuLNCTd9NDlHzW5HxybLdqftBbRxFbZJ38o7vf9Lit/rDvRUNPT6YKeGM+cGAO+OtUmq+1eTLG0RM+sttNPSnaIe8khdrK5rU6zNqZ3yT8G6I2dFFZEBAQZNC27idw+qveAYebUTf/AOY+bzaejPXYtIgICAgICDUsceU0fqVP1iQXcF+SEFBAQRcL8oofaHfamQWkBAQEBAQECyD5lh6g4Cd7P2ScpnqnV8NI9y4zX6f2Oe1fCesOd1WL2eSY8E5QkcRlaxewC6pOW67IQbF21x81v6qy0HD51E81ulY/X0S9LpJzdZ7N+pKVkTAyNoa0bB9Sdp6V1WLFTFWK0jaF5THWkctYdKmptoGv6Kn4pxaMG+PF73y/lurXzYBXHWtNpm1p3mfFsFgEBAQEBBRo48lvSdP6LuODaX2GniZ726/RqtL3Vs8CAgICAgINSxx5TR+pU/WJBdwX5IQUEBBFwvyih9pd9qZBaQEBAQEBAQEEXGnBPGIspo/rYrln8Q2s/wCblXcS0f8AUY96+9Hb6Iurwe1p07w+dkLkZiYUG23d2iZdzWk2u4C+65tdZpHNaIZiN5iH1emgbGxrGCzWgABd3jx1x0ite0OmpSK1isdocVUuS3RrOgKv4trJ02DevvT0j6ttY3lNXCzMzO8tosAgICAgIPalhyjfYNf6K14ToJ1OTmt7sf8AbPNp2Ul3LSICAgICAgINSxx5TR+pU/WJBdwX5IQUEBBFwvyih9pd9qZBaQEBAQEBAQEBBqmNGL2VlTwjxtckY2/xNG/o2qj4lw7n3y4o6+MK3WaTm+/Tu02y5tT9n0LFfC4niDHH+tjADh5w1B4/5rXXcN1kZ8fLPvR/26/0eojJTae8KtVFlN0axpCcV0k6nTzWveOsJ1Z2lNXBzEx0ltEBAQEBB6QxFxsPeVN0Ohyaq/LXt4yxM7KUbA0WGxd3p8FMGOKUjpDTM7uy3MCAgICAgICDUsceU0fqVP1iQXcF+SEFBAQRcL8oofaXfamQWkBAQEBAQEBAQEEHDmLTJ7vjtHKdJNvFd6w39KrNbwymf71elkPUaOuX70dJahLTT0cgcQ6NzT4r9bT0X1EdC562LUaPJFp6THj4KmceXT337NzwFjCyoAa6zJdrDqd0tO30Lo9FxHHqI2npby+i302rrljaekqFTTX8ZuvaN6gcV4R7aZy4fe8Y8/5T62YJC5K1bVnltHVsFgEABZrW1p2iNxkw0hOl2gbtqvdFwPJk2tm6R5eLxNmc1oAsNAXWYsVMVYpSNohrmd3K2AjAgICAgICAg1LHHlNH6lT9YkF3BfkhBQQEEXC/KKL2l32pkFpAQEBAQEBAQEBAQdZIw4WcA4HWCLhYtWLRtMbkxExtKLWYqwSaWh0Ttd2HRffY/wArKuy8K0955o3rP4ImTQ4rTvHSfwe9JSVEXiiVk7BqEjSx4/xgm/vC24sOoxRtzxaPxjafzj6PWPHmp05omPxjr+f8M4xZY8doaeg3+dljUaDDqY/u16+cd0qtp8Xk6h3O+Sp8n2cjf7mT84/mHvnctohtJPyW3F9nsUf5LzPp0+pzshkQbqCucGjw4P8AHWIeJtu7qSCwwICAgICAgICAg1LHHlNH6lT9YkF3BfkhBQQEEXC/KKH2l32pkFpAQEBAQEBAQEBAQEBAQEBAQEBZZFhgQEBAQEBAQEBBqWOPKaP1Kn6xILuC/JCCggII2Fx/1FF7S77UyCygICAgICAgICAgICAgICAgICAjIjAgICAgICAgICDU8ceU0fqVP1iQXcFjxQgz0BBMw1RmVoyXOY9jmvjkba7XN1Gx0HaLbQSgiz4Qrm6A6nd08A4H7iDxzvXb6fsHd4gZ3rt9P2Du8QM712+n7B3eIGd67fT9g7vEDO9dvp+wd3iBneu30/YO7xAzvXb6fsHd4gZ3rt9P2Du8QM712+n7B3eIGd67fT9g7vEDO9dvp+wd3iBneu30/YO7xAzvXb6fsHd4gZ3rt9P2Du8QM712+n7B3eIGd67fT9g7vEDO9dvp+wd3iBneu30/YO7xAzvXb6fsHd4gZ3rt9P2Du8QM712+n7B3eIGd67fT9g7vEDO9dvp+wd3iBneu30/YO7xAzvXb6fsHd4gZ3rt9P2Du8QM712+n7B3eIGd67fT9g7vEHWKlmnlbNUODntbktAbkNa29zYXOkkDSTsQbZRR5IQZKAg4Iug8n0zTsQdDRt3IHEm7kDiTdyBxJu5A4k3cgcSbuQOJN3IHEm7kDiTdyBxJu5A4k3cgcSbuQOJN3IHEm7kDiTdyBxJu5A4k3cgcSbuQOJN3IHEm7kDiTdyBxJu5A4k3cgcSbuQOJN3IHEm7kDiTdyBxJu5B3ZTgIPUBByg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1" y="1208256"/>
            <a:ext cx="8212375" cy="349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4740" y="74676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Screen: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0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EA5BAF2-F9B0-4F4D-BFF7-67C5E668B9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6362" y="160337"/>
            <a:ext cx="8229600" cy="857250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6" name="AutoShape 2" descr="data:image/jpeg;base64,/9j/4AAQSkZJRgABAQAAAQABAAD/2wCEAAkGBxQQEBAPEBMQEBAPEA8SDw8VERcPEhQUFR0WFxQRFBUYHSggGBolGxQUIT0iJSksLi4uFx8zODMtOSgtLi0BCgoKDg0OFxAQGiwkHyQsLCsyLCwsLC0uNywuLCwsLSwsLCwsLCwtKywsLCwsLywsLC8sLCwsLCwsLCwsLCwsLP/AABEIAL4BCQMBEQACEQEDEQH/xAAcAAEBAAIDAQEAAAAAAAAAAAAABQQGAQIDBwj/xABJEAABAwIACAgNAQQJBQAAAAABAAIDBBEFBhIVITFBURMUNFNhkpPTByIyUnFydIGRobGz0tFCVGLBFiMzc4Kyw+HwJENEg6L/xAAbAQEAAgMBAQAAAAAAAAAAAAAABAUBAwYCB//EADQRAQACAQIEAwUHBQADAAAAAAABAgMEEQUSITFBUXETMoGx0QYiYZGhweEUIzNC8CRDUv/aAAwDAQACEQMRAD8A+4LDAgICDznnaxpc9zWtaLlziGgeklBOdjFTfvFP2zP1Qcf0jpv3in7Zn6oH9I6b94p+2Z+qB/SOm/eKftmfqg9KfDkEjg1k0L3HU1sjXE+gAoKDXgoOyAgICAgICAgICAgICAgICAgICAgICAgIBKDoZAg6mYINZqH8cqHXs6npnZLBra+YeU/pDPJHTlbggzRRM81vVCBxNnms6oQOJs81nVCBxNnmN6oQeFXgqORpa5jbHaBkuBGpzSNII3hBj4Iwm6N5p5zeRgu1+rhGbJB07CNh9IQbLHUghB34cIOOHCBw4QOHCDkThBzwwQOGCDjhggcMEDhwg54YIOOGCBwwQOGCBwwQOGCBwwQOGCDnhgg5EgQd0BAQQ8aJ3BsMTHOZw8wY9zTkuDQ173BrhpBOSBcadJQTmYBhP7LjvJkkJ+OUg75gh813aSfkgoU9O2NoYxoa1osGgWACD1QLIOHOsLnV8degAAazchB1y/4ZOyf+KBlfwydk/wDFBi11BHOAJYnPyTdt4X3B6DbQgxcwwcy/s5UDMMHMv7OVAzDBzL+zlQMwwcy/qSoGYYOZf1JUDMMHMv6kqBmKHmpOrMgZih5qTqzIGYoeak6syBmKHmpOrMg4zDDzUnVmQc5hh5qXqzIOMww81L1ZkDMMPNS9WZAzDDzUvVmQMww81L1ZkDMMPNS9WZBwcBQj/tS9WZBy3AUF7ZDgbXsTKw23i5F/90HJwBD5h7R/5IMaCQ0tSyJrncFNG92Q5xeGuYWi7S4kgEO1atCDbqWXKF0HugINdxm/tKT2g/blQYmHoZXMj4M3YHgzMDS5zhosbAguA2tvp+SDPo2SC/CvY+9snJjMdt97uN9iCfhuCdzJA1zHNJbkRticZL3GScvLAFjpytlkFOia8RsEpDpA0ZbgLAlBHpqQmSPKZOJmyEzSg2jcASdLjoc06LNAv6EFyQ+T/eQ/52oK90ZcXRhzdAugXQLoF0C6BdAugXQLoF0C6BdAugXQLoF0BBPrwC8NeXOjc0+IG30ttpNhc+UD0ZKyyxQ4kxuc4uu2ci4sQMqMAHQL6tywwmTOmjqeFLS6BwEZaxxcdJ8WRzDqtq0elBg4d5VTepP9Y0G14LPihBQQEGuY0xvc+kbHkF5qPFDiWt/s5b3IBOq6DrxOt82k7WTu0HPFK3zaTtZO7QOKVvm0nayd2gcVrfNpO2k7tA4pW+bSdtJ3aA6jrTcFlGQdYMsh/wBNB55tquaoeu/u0DNlVzVF1392g4zbVc1Rdd34IGbarmqLru/BAzbVc1Rdd34IGbarmqLru/BAzbVc1Rdd34IGbarmqLru/BAzbVc1Rdd34IGbarmqLru/BAzbVc1Rdd34IGbarmqLru/BAzbVc1Rdd34IGbarmqLru/BAzbVc1Rdd34IGbarmqLru/BAzbVc1Rdd34IGbarmqLru/BAzbVc1Rdd34IOc2VXNUXXf+CBmyq5ui67/wQdm0NWNUdGL67SvH+mg7GjrPNpe2k7tBDwtBMypp+HEQvHPk8G9z9sd75TRbYg2/BXkhBRQEEXC/KKL2l32pkFpAQEBAQEBAQEBAQEBZZFhgQEBAQEBAQEBAQEBAQEBBqWOPKaP1Kn6xIL2DPJHoQZ6Agi4X5RRe0u+1MgtICAgICAgICAgICCRh3GWmoReplawkXbGPGkd6GDT79S82vWveUnT6PNnnbHXf5PnuF/DCbltJTi2ySZ17/wDrZ+SjW1cf6wvcH2envlv8I+v8NWrPCRhGQ6JxGPNZGxo+JBPzWmdTklY4+DaSkda7+sp5xyrz/wCXUdoQvPt8nm3RwzSR/wCuHtBj3hBmkVUp9bJk/wAwKe3yebE8K0c/6fNdwb4WquMgTMhnbt8UxPP+JugdVba6q0d4QsvAMFt+SZj9W84A8JtHUkMkLqWQ7JLGMncJBo+NlIpqKW/BT6ng2ow9a/ej8Po3VjgQCCCDpBBuD0hblTMTE7S5RgQEBAQEBAQEBBqWOPKaP1Kn6xILuC/JCCggIIuF+UUPtLvtTILSAgICAgICAgIOskgaC5xDWtBJJNgANpKxa0ViZnsTMRG8sbBte2dpey+RlFrSdGVbWbbAtWnz1zVm1O27Xiyxkjmr2fmnDocKqpEhLntnla5xJcSWuLdJPoUDJvzTu+j6Pb2GPaPCPkwV4SRAQEBAQbFitjnU4PIEbuEhv41O83Z05O1h6R7wVux5rU9FfrOG4NTG8xtbzh9xxWxogwjFlwus9oHCwu8th6RtHSNH0VhTJW8bw4/V6LLprct46eE+C4vSGICAgICAgICDUsceU0fqVP1iQXcF+SEFBAQRcL8oofaXfamQWkBAQEBAQEBBw42FzoA0kpM7dRoGMuHTUOMbCRC09cj9o9G4e9crxLiE57ezp7sfqpNZqpyTy17LWItQDC+Pax97dDv9wVY8Ey74pp4xKXw2++Oa+T5L4VcFmnwlK61mVIbMzRo8bQ8enLa4+8KTqa7X3830bguf2mmivjXp9GoKOtnrS0r5XBkTHyPOprGl7vgFmKzPZ4vkpSN7TtH4tig8H2EXi4pXgfxPjZ8i662/0+TyQbcX0lenOxMI4n11O3LlpZmtGtwAlA9JYTZeZw3jwbMXEdNknat4+SGFrTRAQZmCMKS0kzJ4HFkjDoOwja1w2tO5e6Xmk7w06jT0z45x3jpL9EYoYxMwjStqGDJdfImjvfIeNYvuNwR0EKyx3i9d4cJrdJbTZZx2+Era9oggICAgICAg1LHHlNH6lT9YkF3BfkhBQQEEXC/KKH2h32pkFpAQEBAQEBAWRquO2FC1opmHS8XkP8Oxvv8A5dKo+MauaVjDXvPf0/lXcQz8sezjxaWuaU6hgPCJppmyfsnxZBvadfvGv3KXotTOnyxbw8W/TZvZX5vBf8IWLQwnSNfDYzxAyU7tjwR40d+mw94C67JWMtImvwdnwrXxp8kW/wBbd/q+TYlYmy4Qncw5UUMLrVEhbZzTzTQf2/Tq1ncYmLDN56up1/EqabHEx1me0fvP4PpVRjBQYHaaWjiEkrf7QMI1jWZZTck9Gm3Qul0XB8mWsT7tfOXAa7i03v8AfmbT5eEIE3hQqyTkR0zW7AWvefecsX+Cuq8BwRH3rWn8o/ZUzxPL4RDJwf4UpQRxiCJ7dpjLoyPc4uB+IWrLwCm39u8/H/oe6cTtv96v5MvC+L1FhuJ9RRFkNW0XcLZFzsbMwb/PHztZc3ruG3w22yRtPn4S6jhfHLU2681fKe8ej4/V0r4ZHxStLJI3Fr2HWCNYVLNZidpdzjyVyUi9Z3iXivL2IN58EWGjBXiAk8HVjII2CRt3Ru/zD/EpOmvtbbzU3G9NGTB7SO9fk+7Ke4wQEBAQEBAQaljjymj9Sp+sSC7gvyQgoICCLhflFD7Q77UyC0gICAgICAg6yPDQXHQACSegJado3liZ2jd8rwhVmaV8p1vcSOgbB8LLhtTmnNltefH5ObzZJyZJtLHWlrLrDDa8S8L2PFnnQ65iO46yz0HX8VfcI1m0+xtPp9FpoNR19nb4fR4eELDPFIxSUgyKise5zyzQ6zjYuFv23HRfoPQu64Roq5bzlye7Xr8UniGpvFYpE9Z6fBo2NFIKLg6FlssRtkrJBrfI7S2O/mNGzaTc6VfaG86mZz27b7Vjyjz9VZqKxhiMcd+8y15WaIIwy8FYSkpZmTwuyXsPucNrHbwVp1GCmfHOO8dJ/wC3bMeS2O0Wq+vyYv0OF4o6ySEF0zGnLDiyQEaCxxaRctII07l8+1OlimS2O8dY6Ow0XEs1KROK3Tya/hDwPwOuYJ5otzXBsrf5H5qJbS1ntK3xcfzV9+sT+jV8J+CetjuYjDUDYGv4N/wfYfNabaW8dlli49p7dLxNf1+X0TsW8WKyPCNKx9PPEWTxvc8xnIDWEOccvybWBF77bLzTFeLxvDfq9dp76W81vE7xPTx/J+gGnSRusR6CpWO/9y1J8Npj0n+d3EO63sCAgICAgINSxx5TR+pU/WJBdwX5IQUEBBFwvyih9pd9qZBaQEBAQEBAQScap8iklI1uAZ1jY/K6g8RycmmvPwRtXflw2fN1xrnhGRBm4FF6iD+9j+oUnRxvnp6tun/y19XlhWUSYxRiTyY5qdjb9DA5v/275r69p4mvCrzXvO/z+iZlnm1tYnw2a5jtIXYRrCdkxb7mgNH0VnwysV0uPbyRNZO+ayIp6OIwIPrXgxmJwc9vN1Dw30HJd9XFfPvtjHJF7Vnadolf8LnfFHq2llW4dK4HDxvU4+kzzeqzmsS9mVo2gj5q0w/aHHP+Ssx6PM0e7Jmu1EK3wa/T5/cvHp4vPLLq51pG9LSFHy5q112OvjNZj9en7sxHR7KzeBAQEBAQEGpY48po/UqfrEgu4L8kIKCAgi4X5RQ+0O+1MgtICAgICAgINcx6danaN8rb/AlVPGZ/8f4wg8Rn+18WiLlVGIyIPWlmyHseNbHNcPcbr3jvyXrbyndmluW0WeHhKpjHWRVsZIbUMjkjkGySO23fbIK+zcB1FM+lnH3+kpuvja9cte0tRrap00j5ZDd8jnPebW0nSdCvMWOuKkUr2hAveb2m095eK2PIgIPs+JVAabB0LXiz5iZnDURl6Wg9OSGr5Z9s9bW82rXxmI+EOl4fjmmKN1VfO08QEHpTnx2+lTuHWn+rxzM79f2YnsqL6A0CAgICAgINSxx5TR+pU/WJBdwX5IQUEBBFwvyih9pd9qZBaQEBAQEBAQa9jwy9MD5sjT8bj+aquM130+/lMIPEI3w/FoS5RRiMiAjC1RPiq6c4PqjktJvTzbY37PqfcSF03AeM20uSKzPp5ekp+ny0yU9jk+EtGxgxbnoXETMJjv4k7ReNw2af2T0H5r6tpNfh1MfdnafKe/8AKNn018U9Y6eaQp2yOAaQBpJNgBpJO4BeZnaN5PRvmJmIznObU1rTHC2zmQOHjyHZlt2N6DpPo181xjjuLT47RS3rP7R5ytNHobWmLZI6eT6JNLlG/wAAvjev1ttVlm89I8I/BfxGzzUJkQEHrTDx2+lT+F15tXj9f2Ynspr6A0CwCAgICAg1LHHlNH6lT9YkF3BfkhBQQEEXC/KKL2l32pkFpAQEBAQEBBOxgpuFppmDScguaOlvjAfJRtbi9pgvWPJp1FOfFaHzJcQ5sRkQEGTQUEk7siJpcdp1NHSTsW/Bp8me3LSGzFivlnasPoeB8HOii4OaThri2SQC1o80X0ken5Lr9FgyYKbWvvK+wYrUpy2ndhVuLNCTd9NDlHzW5HxybLdqftBbRxFbZJ38o7vf9Lit/rDvRUNPT6YKeGM+cGAO+OtUmq+1eTLG0RM+sttNPSnaIe8khdrK5rU6zNqZ3yT8G6I2dFFZEBAQZNC27idw+qveAYebUTf/AOY+bzaejPXYtIgICAgICDUsceU0fqVP1iQXcF+SEFBAQRcL8oofaHfamQWkBAQEBAQECyD5lh6g4Cd7P2ScpnqnV8NI9y4zX6f2Oe1fCesOd1WL2eSY8E5QkcRlaxewC6pOW67IQbF21x81v6qy0HD51E81ulY/X0S9LpJzdZ7N+pKVkTAyNoa0bB9Sdp6V1WLFTFWK0jaF5THWkctYdKmptoGv6Kn4pxaMG+PF73y/lurXzYBXHWtNpm1p3mfFsFgEBAQEBBRo48lvSdP6LuODaX2GniZ726/RqtL3Vs8CAgICAgINSxx5TR+pU/WJBdwX5IQUEBBFwvyih9pd9qZBaQEBAQEBAQEEXGnBPGIspo/rYrln8Q2s/wCblXcS0f8AUY96+9Hb6Iurwe1p07w+dkLkZiYUG23d2iZdzWk2u4C+65tdZpHNaIZiN5iH1emgbGxrGCzWgABd3jx1x0ite0OmpSK1isdocVUuS3RrOgKv4trJ02DevvT0j6ttY3lNXCzMzO8tosAgICAgIPalhyjfYNf6K14ToJ1OTmt7sf8AbPNp2Ul3LSICAgICAgINSxx5TR+pU/WJBdwX5IQUEBBFwvyih9pd9qZBaQEBAQEBAQEBBqmNGL2VlTwjxtckY2/xNG/o2qj4lw7n3y4o6+MK3WaTm+/Tu02y5tT9n0LFfC4niDHH+tjADh5w1B4/5rXXcN1kZ8fLPvR/26/0eojJTae8KtVFlN0axpCcV0k6nTzWveOsJ1Z2lNXBzEx0ltEBAQEBB6QxFxsPeVN0Ohyaq/LXt4yxM7KUbA0WGxd3p8FMGOKUjpDTM7uy3MCAgICAgICDUsceU0fqVP1iQXcF+SEFBAQRcL8oofaXfamQWkBAQEBAQEBAQEEHDmLTJ7vjtHKdJNvFd6w39KrNbwymf71elkPUaOuX70dJahLTT0cgcQ6NzT4r9bT0X1EdC562LUaPJFp6THj4KmceXT337NzwFjCyoAa6zJdrDqd0tO30Lo9FxHHqI2npby+i302rrljaekqFTTX8ZuvaN6gcV4R7aZy4fe8Y8/5T62YJC5K1bVnltHVsFgEABZrW1p2iNxkw0hOl2gbtqvdFwPJk2tm6R5eLxNmc1oAsNAXWYsVMVYpSNohrmd3K2AjAgICAgICAg1LHHlNH6lT9YkF3BfkhBQQEEXC/KKL2l32pkFpAQEBAQEBAQEBAQdZIw4WcA4HWCLhYtWLRtMbkxExtKLWYqwSaWh0Ttd2HRffY/wArKuy8K0955o3rP4ImTQ4rTvHSfwe9JSVEXiiVk7BqEjSx4/xgm/vC24sOoxRtzxaPxjafzj6PWPHmp05omPxjr+f8M4xZY8doaeg3+dljUaDDqY/u16+cd0qtp8Xk6h3O+Sp8n2cjf7mT84/mHvnctohtJPyW3F9nsUf5LzPp0+pzshkQbqCucGjw4P8AHWIeJtu7qSCwwICAgICAgICAg1LHHlNH6lT9YkF3BfkhBQQEEXC/KKH2l32pkFpAQEBAQEBAQEBAQEBAQEBAQEBZZFhgQEBAQEBAQEBBqWOPKaP1Kn6xILuC/JCCggII2Fx/1FF7S77UyCygICAgICAgICAgICAgICAgICAjIjAgICAgICAgICDU8ceU0fqVP1iQXcFjxQgz0BBMw1RmVoyXOY9jmvjkba7XN1Gx0HaLbQSgiz4Qrm6A6nd08A4H7iDxzvXb6fsHd4gZ3rt9P2Du8QM712+n7B3eIGd67fT9g7vEDO9dvp+wd3iBneu30/YO7xAzvXb6fsHd4gZ3rt9P2Du8QM712+n7B3eIGd67fT9g7vEDO9dvp+wd3iBneu30/YO7xAzvXb6fsHd4gZ3rt9P2Du8QM712+n7B3eIGd67fT9g7vEDO9dvp+wd3iBneu30/YO7xAzvXb6fsHd4gZ3rt9P2Du8QM712+n7B3eIGd67fT9g7vEDO9dvp+wd3iBneu30/YO7xAzvXb6fsHd4gZ3rt9P2Du8QM712+n7B3eIGd67fT9g7vEHWKlmnlbNUODntbktAbkNa29zYXOkkDSTsQbZRR5IQZKAg4Iug8n0zTsQdDRt3IHEm7kDiTdyBxJu5A4k3cgcSbuQOJN3IHEm7kDiTdyBxJu5A4k3cgcSbuQOJN3IHEm7kDiTdyBxJu5A4k3cgcSbuQOJN3IHEm7kDiTdyBxJu5A4k3cgcSbuQOJN3IHEm7kDiTdyBxJu5B3ZTgIPUBBy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xQQEBAPEBMQEBAPEA8SDw8VERcPEhQUFR0WFxQRFBUYHSggGBolGxQUIT0iJSksLi4uFx8zODMtOSgtLi0BCgoKDg0OFxAQGiwkHyQsLCsyLCwsLC0uNywuLCwsLSwsLCwsLCwtKywsLCwsLywsLC8sLCwsLCwsLCwsLCwsLP/AABEIAL4BCQMBEQACEQEDEQH/xAAcAAEBAAIDAQEAAAAAAAAAAAAABQQGAQIDBwj/xABJEAABAwIACAgNAQQJBQAAAAABAAIDBBEFBhIVITFBURMUNFNhkpPTByIyUnFydIGRobGz0tFCVGLBFiMzc4Kyw+HwJENEg6L/xAAbAQEAAgMBAQAAAAAAAAAAAAAABAUBAwYCB//EADQRAQACAQIEAwUHBQADAAAAAAABAgMEEQUSITFBUXETMoGx0QYiYZGhweEUIzNC8CRDUv/aAAwDAQACEQMRAD8A+4LDAgICDznnaxpc9zWtaLlziGgeklBOdjFTfvFP2zP1Qcf0jpv3in7Zn6oH9I6b94p+2Z+qB/SOm/eKftmfqg9KfDkEjg1k0L3HU1sjXE+gAoKDXgoOyAgICAgICAgICAgICAgICAgICAgICAgIBKDoZAg6mYINZqH8cqHXs6npnZLBra+YeU/pDPJHTlbggzRRM81vVCBxNnms6oQOJs81nVCBxNnmN6oQeFXgqORpa5jbHaBkuBGpzSNII3hBj4Iwm6N5p5zeRgu1+rhGbJB07CNh9IQbLHUghB34cIOOHCBw4QOHCDkThBzwwQOGCDjhggcMEDhwg54YIOOGCBwwQOGCBwwQOGCBwwQOGCDnhgg5EgQd0BAQQ8aJ3BsMTHOZw8wY9zTkuDQ173BrhpBOSBcadJQTmYBhP7LjvJkkJ+OUg75gh813aSfkgoU9O2NoYxoa1osGgWACD1QLIOHOsLnV8degAAazchB1y/4ZOyf+KBlfwydk/wDFBi11BHOAJYnPyTdt4X3B6DbQgxcwwcy/s5UDMMHMv7OVAzDBzL+zlQMwwcy/qSoGYYOZf1JUDMMHMv6kqBmKHmpOrMgZih5qTqzIGYoeak6syBmKHmpOrMg4zDDzUnVmQc5hh5qXqzIOMww81L1ZkDMMPNS9WZAzDDzUvVmQMww81L1ZkDMMPNS9WZBwcBQj/tS9WZBy3AUF7ZDgbXsTKw23i5F/90HJwBD5h7R/5IMaCQ0tSyJrncFNG92Q5xeGuYWi7S4kgEO1atCDbqWXKF0HugINdxm/tKT2g/blQYmHoZXMj4M3YHgzMDS5zhosbAguA2tvp+SDPo2SC/CvY+9snJjMdt97uN9iCfhuCdzJA1zHNJbkRticZL3GScvLAFjpytlkFOia8RsEpDpA0ZbgLAlBHpqQmSPKZOJmyEzSg2jcASdLjoc06LNAv6EFyQ+T/eQ/52oK90ZcXRhzdAugXQLoF0C6BdAugXQLoF0C6BdAugXQLoF0BBPrwC8NeXOjc0+IG30ttpNhc+UD0ZKyyxQ4kxuc4uu2ci4sQMqMAHQL6tywwmTOmjqeFLS6BwEZaxxcdJ8WRzDqtq0elBg4d5VTepP9Y0G14LPihBQQEGuY0xvc+kbHkF5qPFDiWt/s5b3IBOq6DrxOt82k7WTu0HPFK3zaTtZO7QOKVvm0nayd2gcVrfNpO2k7tA4pW+bSdtJ3aA6jrTcFlGQdYMsh/wBNB55tquaoeu/u0DNlVzVF1392g4zbVc1Rdd34IGbarmqLru/BAzbVc1Rdd34IGbarmqLru/BAzbVc1Rdd34IGbarmqLru/BAzbVc1Rdd34IGbarmqLru/BAzbVc1Rdd34IGbarmqLru/BAzbVc1Rdd34IGbarmqLru/BAzbVc1Rdd34IGbarmqLru/BAzbVc1Rdd34IGbarmqLru/BAzbVc1Rdd34IOc2VXNUXXf+CBmyq5ui67/wQdm0NWNUdGL67SvH+mg7GjrPNpe2k7tBDwtBMypp+HEQvHPk8G9z9sd75TRbYg2/BXkhBRQEEXC/KKL2l32pkFpAQEBAQEBAQEBAQEBZZFhgQEBAQEBAQEBAQEBAQEBBqWOPKaP1Kn6xIL2DPJHoQZ6Agi4X5RRe0u+1MgtICAgICAgICAgICCRh3GWmoReplawkXbGPGkd6GDT79S82vWveUnT6PNnnbHXf5PnuF/DCbltJTi2ySZ17/wDrZ+SjW1cf6wvcH2envlv8I+v8NWrPCRhGQ6JxGPNZGxo+JBPzWmdTklY4+DaSkda7+sp5xyrz/wCXUdoQvPt8nm3RwzSR/wCuHtBj3hBmkVUp9bJk/wAwKe3yebE8K0c/6fNdwb4WquMgTMhnbt8UxPP+JugdVba6q0d4QsvAMFt+SZj9W84A8JtHUkMkLqWQ7JLGMncJBo+NlIpqKW/BT6ng2ow9a/ej8Po3VjgQCCCDpBBuD0hblTMTE7S5RgQEBAQEBAQEBBqWOPKaP1Kn6xILuC/JCCggIIuF+UUPtLvtTILSAgICAgICAgIOskgaC5xDWtBJJNgANpKxa0ViZnsTMRG8sbBte2dpey+RlFrSdGVbWbbAtWnz1zVm1O27Xiyxkjmr2fmnDocKqpEhLntnla5xJcSWuLdJPoUDJvzTu+j6Pb2GPaPCPkwV4SRAQEBAQbFitjnU4PIEbuEhv41O83Z05O1h6R7wVux5rU9FfrOG4NTG8xtbzh9xxWxogwjFlwus9oHCwu8th6RtHSNH0VhTJW8bw4/V6LLprct46eE+C4vSGICAgICAgICDUsceU0fqVP1iQXcF+SEFBAQRcL8oofaXfamQWkBAQEBAQEBBw42FzoA0kpM7dRoGMuHTUOMbCRC09cj9o9G4e9crxLiE57ezp7sfqpNZqpyTy17LWItQDC+Pax97dDv9wVY8Ey74pp4xKXw2++Oa+T5L4VcFmnwlK61mVIbMzRo8bQ8enLa4+8KTqa7X3830bguf2mmivjXp9GoKOtnrS0r5XBkTHyPOprGl7vgFmKzPZ4vkpSN7TtH4tig8H2EXi4pXgfxPjZ8i662/0+TyQbcX0lenOxMI4n11O3LlpZmtGtwAlA9JYTZeZw3jwbMXEdNknat4+SGFrTRAQZmCMKS0kzJ4HFkjDoOwja1w2tO5e6Xmk7w06jT0z45x3jpL9EYoYxMwjStqGDJdfImjvfIeNYvuNwR0EKyx3i9d4cJrdJbTZZx2+Era9oggICAgICAg1LHHlNH6lT9YkF3BfkhBQQEEXC/KKH2h32pkFpAQEBAQEBAWRquO2FC1opmHS8XkP8Oxvv8A5dKo+MauaVjDXvPf0/lXcQz8sezjxaWuaU6hgPCJppmyfsnxZBvadfvGv3KXotTOnyxbw8W/TZvZX5vBf8IWLQwnSNfDYzxAyU7tjwR40d+mw94C67JWMtImvwdnwrXxp8kW/wBbd/q+TYlYmy4Qncw5UUMLrVEhbZzTzTQf2/Tq1ncYmLDN56up1/EqabHEx1me0fvP4PpVRjBQYHaaWjiEkrf7QMI1jWZZTck9Gm3Qul0XB8mWsT7tfOXAa7i03v8AfmbT5eEIE3hQqyTkR0zW7AWvefecsX+Cuq8BwRH3rWn8o/ZUzxPL4RDJwf4UpQRxiCJ7dpjLoyPc4uB+IWrLwCm39u8/H/oe6cTtv96v5MvC+L1FhuJ9RRFkNW0XcLZFzsbMwb/PHztZc3ruG3w22yRtPn4S6jhfHLU2681fKe8ej4/V0r4ZHxStLJI3Fr2HWCNYVLNZidpdzjyVyUi9Z3iXivL2IN58EWGjBXiAk8HVjII2CRt3Ru/zD/EpOmvtbbzU3G9NGTB7SO9fk+7Ke4wQEBAQEBAQaljjymj9Sp+sSC7gvyQgoICCLhflFD7Q77UyC0gICAgICAg6yPDQXHQACSegJado3liZ2jd8rwhVmaV8p1vcSOgbB8LLhtTmnNltefH5ObzZJyZJtLHWlrLrDDa8S8L2PFnnQ65iO46yz0HX8VfcI1m0+xtPp9FpoNR19nb4fR4eELDPFIxSUgyKise5zyzQ6zjYuFv23HRfoPQu64Roq5bzlye7Xr8UniGpvFYpE9Z6fBo2NFIKLg6FlssRtkrJBrfI7S2O/mNGzaTc6VfaG86mZz27b7Vjyjz9VZqKxhiMcd+8y15WaIIwy8FYSkpZmTwuyXsPucNrHbwVp1GCmfHOO8dJ/wC3bMeS2O0Wq+vyYv0OF4o6ySEF0zGnLDiyQEaCxxaRctII07l8+1OlimS2O8dY6Ow0XEs1KROK3Tya/hDwPwOuYJ5otzXBsrf5H5qJbS1ntK3xcfzV9+sT+jV8J+CetjuYjDUDYGv4N/wfYfNabaW8dlli49p7dLxNf1+X0TsW8WKyPCNKx9PPEWTxvc8xnIDWEOccvybWBF77bLzTFeLxvDfq9dp76W81vE7xPTx/J+gGnSRusR6CpWO/9y1J8Npj0n+d3EO63sCAgICAgINSxx5TR+pU/WJBdwX5IQUEBBFwvyih9pd9qZBaQEBAQEBAQScap8iklI1uAZ1jY/K6g8RycmmvPwRtXflw2fN1xrnhGRBm4FF6iD+9j+oUnRxvnp6tun/y19XlhWUSYxRiTyY5qdjb9DA5v/275r69p4mvCrzXvO/z+iZlnm1tYnw2a5jtIXYRrCdkxb7mgNH0VnwysV0uPbyRNZO+ayIp6OIwIPrXgxmJwc9vN1Dw30HJd9XFfPvtjHJF7Vnadolf8LnfFHq2llW4dK4HDxvU4+kzzeqzmsS9mVo2gj5q0w/aHHP+Ssx6PM0e7Jmu1EK3wa/T5/cvHp4vPLLq51pG9LSFHy5q112OvjNZj9en7sxHR7KzeBAQEBAQEGpY48po/UqfrEgu4L8kIKCAgi4X5RQ+0O+1MgtICAgICAgINcx6danaN8rb/AlVPGZ/8f4wg8Rn+18WiLlVGIyIPWlmyHseNbHNcPcbr3jvyXrbyndmluW0WeHhKpjHWRVsZIbUMjkjkGySO23fbIK+zcB1FM+lnH3+kpuvja9cte0tRrap00j5ZDd8jnPebW0nSdCvMWOuKkUr2hAveb2m095eK2PIgIPs+JVAabB0LXiz5iZnDURl6Wg9OSGr5Z9s9bW82rXxmI+EOl4fjmmKN1VfO08QEHpTnx2+lTuHWn+rxzM79f2YnsqL6A0CAgICAgINSxx5TR+pU/WJBdwX5IQUEBBFwvyih9pd9qZBaQEBAQEBAQa9jwy9MD5sjT8bj+aquM130+/lMIPEI3w/FoS5RRiMiAjC1RPiq6c4PqjktJvTzbY37PqfcSF03AeM20uSKzPp5ekp+ny0yU9jk+EtGxgxbnoXETMJjv4k7ReNw2af2T0H5r6tpNfh1MfdnafKe/8AKNn018U9Y6eaQp2yOAaQBpJNgBpJO4BeZnaN5PRvmJmIznObU1rTHC2zmQOHjyHZlt2N6DpPo181xjjuLT47RS3rP7R5ytNHobWmLZI6eT6JNLlG/wAAvjev1ttVlm89I8I/BfxGzzUJkQEHrTDx2+lT+F15tXj9f2Ynspr6A0CwCAgICAg1LHHlNH6lT9YkF3BfkhBQQEEXC/KKL2l32pkFpAQEBAQEBBOxgpuFppmDScguaOlvjAfJRtbi9pgvWPJp1FOfFaHzJcQ5sRkQEGTQUEk7siJpcdp1NHSTsW/Bp8me3LSGzFivlnasPoeB8HOii4OaThri2SQC1o80X0ken5Lr9FgyYKbWvvK+wYrUpy2ndhVuLNCTd9NDlHzW5HxybLdqftBbRxFbZJ38o7vf9Lit/rDvRUNPT6YKeGM+cGAO+OtUmq+1eTLG0RM+sttNPSnaIe8khdrK5rU6zNqZ3yT8G6I2dFFZEBAQZNC27idw+qveAYebUTf/AOY+bzaejPXYtIgICAgICDUsceU0fqVP1iQXcF+SEFBAQRcL8oofaHfamQWkBAQEBAQECyD5lh6g4Cd7P2ScpnqnV8NI9y4zX6f2Oe1fCesOd1WL2eSY8E5QkcRlaxewC6pOW67IQbF21x81v6qy0HD51E81ulY/X0S9LpJzdZ7N+pKVkTAyNoa0bB9Sdp6V1WLFTFWK0jaF5THWkctYdKmptoGv6Kn4pxaMG+PF73y/lurXzYBXHWtNpm1p3mfFsFgEBAQEBBRo48lvSdP6LuODaX2GniZ726/RqtL3Vs8CAgICAgINSxx5TR+pU/WJBdwX5IQUEBBFwvyih9pd9qZBaQEBAQEBAQEEXGnBPGIspo/rYrln8Q2s/wCblXcS0f8AUY96+9Hb6Iurwe1p07w+dkLkZiYUG23d2iZdzWk2u4C+65tdZpHNaIZiN5iH1emgbGxrGCzWgABd3jx1x0ite0OmpSK1isdocVUuS3RrOgKv4trJ02DevvT0j6ttY3lNXCzMzO8tosAgICAgIPalhyjfYNf6K14ToJ1OTmt7sf8AbPNp2Ul3LSICAgICAgINSxx5TR+pU/WJBdwX5IQUEBBFwvyih9pd9qZBaQEBAQEBAQEBBqmNGL2VlTwjxtckY2/xNG/o2qj4lw7n3y4o6+MK3WaTm+/Tu02y5tT9n0LFfC4niDHH+tjADh5w1B4/5rXXcN1kZ8fLPvR/26/0eojJTae8KtVFlN0axpCcV0k6nTzWveOsJ1Z2lNXBzEx0ltEBAQEBB6QxFxsPeVN0Ohyaq/LXt4yxM7KUbA0WGxd3p8FMGOKUjpDTM7uy3MCAgICAgICDUsceU0fqVP1iQXcF+SEFBAQRcL8oofaXfamQWkBAQEBAQEBAQEEHDmLTJ7vjtHKdJNvFd6w39KrNbwymf71elkPUaOuX70dJahLTT0cgcQ6NzT4r9bT0X1EdC562LUaPJFp6THj4KmceXT337NzwFjCyoAa6zJdrDqd0tO30Lo9FxHHqI2npby+i302rrljaekqFTTX8ZuvaN6gcV4R7aZy4fe8Y8/5T62YJC5K1bVnltHVsFgEABZrW1p2iNxkw0hOl2gbtqvdFwPJk2tm6R5eLxNmc1oAsNAXWYsVMVYpSNohrmd3K2AjAgICAgICAg1LHHlNH6lT9YkF3BfkhBQQEEXC/KKL2l32pkFpAQEBAQEBAQEBAQdZIw4WcA4HWCLhYtWLRtMbkxExtKLWYqwSaWh0Ttd2HRffY/wArKuy8K0955o3rP4ImTQ4rTvHSfwe9JSVEXiiVk7BqEjSx4/xgm/vC24sOoxRtzxaPxjafzj6PWPHmp05omPxjr+f8M4xZY8doaeg3+dljUaDDqY/u16+cd0qtp8Xk6h3O+Sp8n2cjf7mT84/mHvnctohtJPyW3F9nsUf5LzPp0+pzshkQbqCucGjw4P8AHWIeJtu7qSCwwICAgICAgICAg1LHHlNH6lT9YkF3BfkhBQQEEXC/KKH2l32pkFpAQEBAQEBAQEBAQEBAQEBAQEBZZFhgQEBAQEBAQEBBqWOPKaP1Kn6xILuC/JCCggII2Fx/1FF7S77UyCygICAgICAgICAgICAgICAgICAjIjAgICAgICAgICDU8ceU0fqVP1iQXcFjxQgz0BBMw1RmVoyXOY9jmvjkba7XN1Gx0HaLbQSgiz4Qrm6A6nd08A4H7iDxzvXb6fsHd4gZ3rt9P2Du8QM712+n7B3eIGd67fT9g7vEDO9dvp+wd3iBneu30/YO7xAzvXb6fsHd4gZ3rt9P2Du8QM712+n7B3eIGd67fT9g7vEDO9dvp+wd3iBneu30/YO7xAzvXb6fsHd4gZ3rt9P2Du8QM712+n7B3eIGd67fT9g7vEDO9dvp+wd3iBneu30/YO7xAzvXb6fsHd4gZ3rt9P2Du8QM712+n7B3eIGd67fT9g7vEDO9dvp+wd3iBneu30/YO7xAzvXb6fsHd4gZ3rt9P2Du8QM712+n7B3eIGd67fT9g7vEHWKlmnlbNUODntbktAbkNa29zYXOkkDSTsQbZRR5IQZKAg4Iug8n0zTsQdDRt3IHEm7kDiTdyBxJu5A4k3cgcSbuQOJN3IHEm7kDiTdyBxJu5A4k3cgcSbuQOJN3IHEm7kDiTdyBxJu5A4k3cgcSbuQOJN3IHEm7kDiTdyBxJu5A4k3cgcSbuQOJN3IHEm7kDiTdyBxJu5B3ZTgIPUBByg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04672" y="82117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Status: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8" y="1380172"/>
            <a:ext cx="29813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83" y="2392680"/>
            <a:ext cx="29622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3418523"/>
            <a:ext cx="29622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32560" y="239268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0443" y="341852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1240" y="442722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485907" y="1212282"/>
            <a:ext cx="6707374" cy="860358"/>
          </a:xfrm>
        </p:spPr>
        <p:txBody>
          <a:bodyPr/>
          <a:lstStyle/>
          <a:p>
            <a:r>
              <a:rPr lang="en-US" dirty="0" smtClean="0"/>
              <a:t>Can connect to any enterprise without the need of any prerequisites.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13486D5E-6732-478A-8D72-49A3EB55F9C6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AF65FCDB-D719-CD45-85FF-DF59679126D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5907" y="2050482"/>
            <a:ext cx="2379213" cy="563178"/>
          </a:xfrm>
          <a:prstGeom prst="rect">
            <a:avLst/>
          </a:prstGeom>
          <a:noFill/>
        </p:spPr>
        <p:txBody>
          <a:bodyPr vert="horz" lIns="108000" tIns="108000" rIns="108000" bIns="0" rtlCol="0">
            <a:noAutofit/>
          </a:bodyPr>
          <a:lstStyle>
            <a:lvl1pPr marL="169863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tabLst/>
              <a:defRPr sz="2000" kern="1200" spc="-3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39725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8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2pPr>
            <a:lvl3pPr marL="517525" indent="-17780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6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3pPr>
            <a:lvl4pPr marL="687388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4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4pPr>
            <a:lvl5pPr marL="857250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2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Real Time results.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485907" y="2613660"/>
            <a:ext cx="2653533" cy="464118"/>
          </a:xfrm>
          <a:prstGeom prst="rect">
            <a:avLst/>
          </a:prstGeom>
          <a:noFill/>
        </p:spPr>
        <p:txBody>
          <a:bodyPr vert="horz" lIns="108000" tIns="108000" rIns="108000" bIns="0" rtlCol="0">
            <a:noAutofit/>
          </a:bodyPr>
          <a:lstStyle>
            <a:lvl1pPr marL="169863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tabLst/>
              <a:defRPr sz="2000" kern="1200" spc="-3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39725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8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2pPr>
            <a:lvl3pPr marL="517525" indent="-17780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6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3pPr>
            <a:lvl4pPr marL="687388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4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4pPr>
            <a:lvl5pPr marL="857250" indent="-169863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 typeface="Wingdings" pitchFamily="2" charset="2"/>
              <a:buChar char="§"/>
              <a:defRPr sz="1200" kern="1200" spc="-3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Makes life easier.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8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</p:bldLst>
  </p:timing>
</p:sld>
</file>

<file path=ppt/theme/theme1.xml><?xml version="1.0" encoding="utf-8"?>
<a:theme xmlns:a="http://schemas.openxmlformats.org/drawingml/2006/main" name="NCR PPT Template v4">
  <a:themeElements>
    <a:clrScheme name="NCR Template Color Theme">
      <a:dk1>
        <a:srgbClr val="191919"/>
      </a:dk1>
      <a:lt1>
        <a:sysClr val="window" lastClr="FFFFFF"/>
      </a:lt1>
      <a:dk2>
        <a:srgbClr val="54B948"/>
      </a:dk2>
      <a:lt2>
        <a:srgbClr val="EEECE1"/>
      </a:lt2>
      <a:accent1>
        <a:srgbClr val="191919"/>
      </a:accent1>
      <a:accent2>
        <a:srgbClr val="54B948"/>
      </a:accent2>
      <a:accent3>
        <a:srgbClr val="747474"/>
      </a:accent3>
      <a:accent4>
        <a:srgbClr val="C3B090"/>
      </a:accent4>
      <a:accent5>
        <a:srgbClr val="F7E837"/>
      </a:accent5>
      <a:accent6>
        <a:srgbClr val="E49F11"/>
      </a:accent6>
      <a:hlink>
        <a:srgbClr val="CC3C19"/>
      </a:hlink>
      <a:folHlink>
        <a:srgbClr val="4776CC"/>
      </a:folHlink>
    </a:clrScheme>
    <a:fontScheme name="NCR content slide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4B948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NCR PPT Template v2.potx [Read-Only]" id="{68E524E1-5A4D-499A-BF86-12D1D70BF9B7}" vid="{87ABE2BF-4F0E-476F-84DD-57B5BF8FD5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NCR PPT Template v4</Template>
  <TotalTime>7026</TotalTime>
  <Words>194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NCR PPT Template v4</vt:lpstr>
      <vt:lpstr>PowerPoint Presentation</vt:lpstr>
      <vt:lpstr>The Problem</vt:lpstr>
      <vt:lpstr>Our Solution</vt:lpstr>
      <vt:lpstr>Architecture</vt:lpstr>
      <vt:lpstr>Architecture</vt:lpstr>
      <vt:lpstr>Screenshots</vt:lpstr>
      <vt:lpstr>Screenshots</vt:lpstr>
      <vt:lpstr>Screenshots</vt:lpstr>
      <vt:lpstr>Advantages</vt:lpstr>
      <vt:lpstr>PowerPoint Presentation</vt:lpstr>
    </vt:vector>
  </TitlesOfParts>
  <Company>NCR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Jenkin, Clay</dc:creator>
  <cp:lastModifiedBy>Cabatingan, Charlie</cp:lastModifiedBy>
  <cp:revision>78</cp:revision>
  <dcterms:created xsi:type="dcterms:W3CDTF">2013-06-17T13:27:05Z</dcterms:created>
  <dcterms:modified xsi:type="dcterms:W3CDTF">2015-09-08T04:52:48Z</dcterms:modified>
</cp:coreProperties>
</file>