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9C11-452E-4D48-8D24-FB69E49D02D8}" type="datetimeFigureOut">
              <a:rPr lang="tr-TR" smtClean="0"/>
              <a:t>29.05.2017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7270-2C9B-4275-9C01-E0A7F71200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0549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9C11-452E-4D48-8D24-FB69E49D02D8}" type="datetimeFigureOut">
              <a:rPr lang="tr-TR" smtClean="0"/>
              <a:t>29.05.2017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7270-2C9B-4275-9C01-E0A7F71200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701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9C11-452E-4D48-8D24-FB69E49D02D8}" type="datetimeFigureOut">
              <a:rPr lang="tr-TR" smtClean="0"/>
              <a:t>29.05.2017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7270-2C9B-4275-9C01-E0A7F71200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069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9C11-452E-4D48-8D24-FB69E49D02D8}" type="datetimeFigureOut">
              <a:rPr lang="tr-TR" smtClean="0"/>
              <a:t>29.05.2017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7270-2C9B-4275-9C01-E0A7F71200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896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9C11-452E-4D48-8D24-FB69E49D02D8}" type="datetimeFigureOut">
              <a:rPr lang="tr-TR" smtClean="0"/>
              <a:t>29.05.2017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7270-2C9B-4275-9C01-E0A7F71200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767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9C11-452E-4D48-8D24-FB69E49D02D8}" type="datetimeFigureOut">
              <a:rPr lang="tr-TR" smtClean="0"/>
              <a:t>29.05.2017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7270-2C9B-4275-9C01-E0A7F71200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588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9C11-452E-4D48-8D24-FB69E49D02D8}" type="datetimeFigureOut">
              <a:rPr lang="tr-TR" smtClean="0"/>
              <a:t>29.05.2017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7270-2C9B-4275-9C01-E0A7F71200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062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9C11-452E-4D48-8D24-FB69E49D02D8}" type="datetimeFigureOut">
              <a:rPr lang="tr-TR" smtClean="0"/>
              <a:t>29.05.2017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7270-2C9B-4275-9C01-E0A7F71200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279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9C11-452E-4D48-8D24-FB69E49D02D8}" type="datetimeFigureOut">
              <a:rPr lang="tr-TR" smtClean="0"/>
              <a:t>29.05.2017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7270-2C9B-4275-9C01-E0A7F71200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252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9C11-452E-4D48-8D24-FB69E49D02D8}" type="datetimeFigureOut">
              <a:rPr lang="tr-TR" smtClean="0"/>
              <a:t>29.05.2017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7270-2C9B-4275-9C01-E0A7F71200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759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9C11-452E-4D48-8D24-FB69E49D02D8}" type="datetimeFigureOut">
              <a:rPr lang="tr-TR" smtClean="0"/>
              <a:t>29.05.2017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7270-2C9B-4275-9C01-E0A7F71200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022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99C11-452E-4D48-8D24-FB69E49D02D8}" type="datetimeFigureOut">
              <a:rPr lang="tr-TR" smtClean="0"/>
              <a:t>29.05.2017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17270-2C9B-4275-9C01-E0A7F71200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669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Ekran Kırpm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305" y="500073"/>
            <a:ext cx="2829602" cy="2255792"/>
          </a:xfrm>
          <a:prstGeom prst="rect">
            <a:avLst/>
          </a:prstGeom>
        </p:spPr>
      </p:pic>
      <p:cxnSp>
        <p:nvCxnSpPr>
          <p:cNvPr id="6" name="Düz Ok Bağlayıcısı 5"/>
          <p:cNvCxnSpPr>
            <a:stCxn id="8" idx="3"/>
          </p:cNvCxnSpPr>
          <p:nvPr/>
        </p:nvCxnSpPr>
        <p:spPr>
          <a:xfrm>
            <a:off x="9741817" y="2421450"/>
            <a:ext cx="888083" cy="1381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Metin kutusu 7"/>
          <p:cNvSpPr txBox="1"/>
          <p:nvPr/>
        </p:nvSpPr>
        <p:spPr>
          <a:xfrm>
            <a:off x="8421969" y="2267561"/>
            <a:ext cx="1319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Mekanik </a:t>
            </a:r>
            <a:r>
              <a:rPr lang="tr-TR" sz="1400" dirty="0" err="1" smtClean="0"/>
              <a:t>switch</a:t>
            </a:r>
            <a:endParaRPr lang="tr-TR" sz="1400" dirty="0"/>
          </a:p>
        </p:txBody>
      </p:sp>
      <p:cxnSp>
        <p:nvCxnSpPr>
          <p:cNvPr id="15" name="Düz Ok Bağlayıcısı 14"/>
          <p:cNvCxnSpPr>
            <a:stCxn id="16" idx="3"/>
          </p:cNvCxnSpPr>
          <p:nvPr/>
        </p:nvCxnSpPr>
        <p:spPr>
          <a:xfrm>
            <a:off x="9421208" y="1979416"/>
            <a:ext cx="665767" cy="41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Metin kutusu 15"/>
          <p:cNvSpPr txBox="1"/>
          <p:nvPr/>
        </p:nvSpPr>
        <p:spPr>
          <a:xfrm>
            <a:off x="8317188" y="1825527"/>
            <a:ext cx="1104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Optik sensor</a:t>
            </a:r>
            <a:endParaRPr lang="tr-TR" sz="1400" dirty="0"/>
          </a:p>
        </p:txBody>
      </p:sp>
      <p:sp>
        <p:nvSpPr>
          <p:cNvPr id="17" name="Metin kutusu 16"/>
          <p:cNvSpPr txBox="1"/>
          <p:nvPr/>
        </p:nvSpPr>
        <p:spPr>
          <a:xfrm>
            <a:off x="438106" y="232214"/>
            <a:ext cx="450252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1400" b="1" dirty="0" smtClean="0"/>
              <a:t>Optik sensorun çalışma mantığı</a:t>
            </a:r>
          </a:p>
          <a:p>
            <a:pPr algn="just"/>
            <a:endParaRPr lang="tr-TR" sz="1400" b="1" dirty="0" smtClean="0"/>
          </a:p>
          <a:p>
            <a:pPr algn="just"/>
            <a:r>
              <a:rPr lang="tr-TR" sz="1400" dirty="0" smtClean="0"/>
              <a:t>Step motor A4988 step </a:t>
            </a:r>
            <a:r>
              <a:rPr lang="tr-TR" sz="1400" dirty="0" err="1" smtClean="0"/>
              <a:t>driver</a:t>
            </a:r>
            <a:r>
              <a:rPr lang="tr-TR" sz="1400" dirty="0" smtClean="0"/>
              <a:t> ile motora yol vermektedir. A4988 </a:t>
            </a:r>
            <a:r>
              <a:rPr lang="tr-TR" sz="1400" dirty="0" err="1" smtClean="0"/>
              <a:t>drvier</a:t>
            </a:r>
            <a:r>
              <a:rPr lang="tr-TR" sz="1400" dirty="0" smtClean="0"/>
              <a:t> </a:t>
            </a:r>
            <a:r>
              <a:rPr lang="tr-TR" sz="1400" dirty="0" err="1" smtClean="0"/>
              <a:t>arduino</a:t>
            </a:r>
            <a:r>
              <a:rPr lang="tr-TR" sz="1400" dirty="0" smtClean="0"/>
              <a:t> tarafından sürülmektedir. </a:t>
            </a:r>
            <a:r>
              <a:rPr lang="tr-TR" sz="1400" dirty="0" err="1" smtClean="0"/>
              <a:t>Arduino</a:t>
            </a:r>
            <a:r>
              <a:rPr lang="tr-TR" sz="1400" dirty="0" smtClean="0"/>
              <a:t> üzerinde bir </a:t>
            </a:r>
            <a:r>
              <a:rPr lang="tr-TR" sz="1400" dirty="0" err="1" smtClean="0"/>
              <a:t>jumper</a:t>
            </a:r>
            <a:r>
              <a:rPr lang="tr-TR" sz="1400" dirty="0" smtClean="0"/>
              <a:t> manuel yada </a:t>
            </a:r>
            <a:r>
              <a:rPr lang="tr-TR" sz="1400" dirty="0" err="1" smtClean="0"/>
              <a:t>auto</a:t>
            </a:r>
            <a:r>
              <a:rPr lang="tr-TR" sz="1400" dirty="0" smtClean="0"/>
              <a:t> konumunu belirlemektedir. Takılı ise </a:t>
            </a:r>
            <a:r>
              <a:rPr lang="tr-TR" sz="1400" dirty="0" err="1" smtClean="0"/>
              <a:t>auto</a:t>
            </a:r>
            <a:r>
              <a:rPr lang="tr-TR" sz="1400" dirty="0" smtClean="0"/>
              <a:t> </a:t>
            </a:r>
            <a:r>
              <a:rPr lang="tr-TR" sz="1400" dirty="0" err="1" smtClean="0"/>
              <a:t>mod</a:t>
            </a:r>
            <a:r>
              <a:rPr lang="tr-TR" sz="1400" dirty="0" smtClean="0"/>
              <a:t>, takılı değil ise manuel </a:t>
            </a:r>
            <a:r>
              <a:rPr lang="tr-TR" sz="1400" dirty="0" err="1" smtClean="0"/>
              <a:t>modda</a:t>
            </a:r>
            <a:r>
              <a:rPr lang="tr-TR" sz="1400" dirty="0" smtClean="0"/>
              <a:t> motor devre üzerindeki butonlar ile hareket ettirilebilir.</a:t>
            </a:r>
          </a:p>
          <a:p>
            <a:pPr algn="just"/>
            <a:endParaRPr lang="tr-TR" sz="1400" dirty="0"/>
          </a:p>
          <a:p>
            <a:pPr algn="just"/>
            <a:r>
              <a:rPr lang="tr-TR" sz="1400" dirty="0" err="1" smtClean="0"/>
              <a:t>Arduino</a:t>
            </a:r>
            <a:r>
              <a:rPr lang="tr-TR" sz="1400" dirty="0" smtClean="0"/>
              <a:t> içinde bir durum tablosu vardır. PLC den gelen </a:t>
            </a:r>
            <a:r>
              <a:rPr lang="tr-TR" sz="1400" dirty="0" err="1" smtClean="0"/>
              <a:t>binary</a:t>
            </a:r>
            <a:r>
              <a:rPr lang="tr-TR" sz="1400" dirty="0" smtClean="0"/>
              <a:t> kod sistemine göre istenilen pozisyonlama yapılır.</a:t>
            </a:r>
          </a:p>
          <a:p>
            <a:pPr algn="just"/>
            <a:endParaRPr lang="tr-TR" sz="1400" dirty="0"/>
          </a:p>
          <a:p>
            <a:pPr algn="just"/>
            <a:r>
              <a:rPr lang="tr-TR" sz="1400" u="sng" dirty="0" smtClean="0"/>
              <a:t>A,B,C	durum</a:t>
            </a:r>
          </a:p>
          <a:p>
            <a:pPr algn="just"/>
            <a:r>
              <a:rPr lang="tr-TR" sz="1400" dirty="0" smtClean="0"/>
              <a:t>0,0,0	referansa git*</a:t>
            </a:r>
          </a:p>
          <a:p>
            <a:pPr algn="just"/>
            <a:r>
              <a:rPr lang="tr-TR" sz="1400" dirty="0" smtClean="0"/>
              <a:t>0,0,1	16T için xx adım yukarı çık</a:t>
            </a:r>
          </a:p>
          <a:p>
            <a:pPr algn="just"/>
            <a:r>
              <a:rPr lang="tr-TR" sz="1400" dirty="0" smtClean="0"/>
              <a:t>0,1,0	20T için xx adım yukarı çık</a:t>
            </a:r>
          </a:p>
          <a:p>
            <a:pPr algn="just"/>
            <a:r>
              <a:rPr lang="tr-TR" sz="1400" dirty="0" smtClean="0"/>
              <a:t>0,1,1	24T için xx adım yukarı çık</a:t>
            </a:r>
          </a:p>
          <a:p>
            <a:pPr algn="just"/>
            <a:r>
              <a:rPr lang="tr-TR" sz="1400" dirty="0" smtClean="0"/>
              <a:t>1,0,0	</a:t>
            </a:r>
            <a:r>
              <a:rPr lang="tr-TR" sz="1400" dirty="0" smtClean="0"/>
              <a:t>30TK </a:t>
            </a:r>
            <a:r>
              <a:rPr lang="tr-TR" sz="1400" dirty="0" smtClean="0"/>
              <a:t>için xx adım yukarı </a:t>
            </a:r>
            <a:r>
              <a:rPr lang="tr-TR" sz="1400" dirty="0" smtClean="0"/>
              <a:t>çık</a:t>
            </a:r>
          </a:p>
          <a:p>
            <a:pPr algn="just"/>
            <a:r>
              <a:rPr lang="tr-TR" sz="1400" dirty="0" smtClean="0"/>
              <a:t>1,0,1	30TU için xx adım yukarı çık</a:t>
            </a:r>
            <a:endParaRPr lang="tr-TR" sz="1400" dirty="0" smtClean="0"/>
          </a:p>
          <a:p>
            <a:pPr algn="just"/>
            <a:endParaRPr lang="tr-TR" sz="1400" dirty="0"/>
          </a:p>
          <a:p>
            <a:pPr algn="just"/>
            <a:r>
              <a:rPr lang="tr-TR" sz="1400" dirty="0" smtClean="0"/>
              <a:t>* PLC, </a:t>
            </a:r>
            <a:r>
              <a:rPr lang="tr-TR" sz="1400" dirty="0" err="1" smtClean="0"/>
              <a:t>abc</a:t>
            </a:r>
            <a:r>
              <a:rPr lang="tr-TR" sz="1400" dirty="0" smtClean="0"/>
              <a:t> </a:t>
            </a:r>
            <a:r>
              <a:rPr lang="tr-TR" sz="1400" dirty="0" err="1" smtClean="0"/>
              <a:t>pinlerine</a:t>
            </a:r>
            <a:r>
              <a:rPr lang="tr-TR" sz="1400" dirty="0" smtClean="0"/>
              <a:t> 000 gönderdiğinde </a:t>
            </a:r>
            <a:r>
              <a:rPr lang="tr-TR" sz="1400" dirty="0" err="1" smtClean="0"/>
              <a:t>motort</a:t>
            </a:r>
            <a:r>
              <a:rPr lang="tr-TR" sz="1400" dirty="0" smtClean="0"/>
              <a:t> mekanik </a:t>
            </a:r>
            <a:r>
              <a:rPr lang="tr-TR" sz="1400" dirty="0" err="1" smtClean="0"/>
              <a:t>switchten</a:t>
            </a:r>
            <a:r>
              <a:rPr lang="tr-TR" sz="1400" dirty="0" smtClean="0"/>
              <a:t> sinyal alana kadar aşağı yönde hareket eder. Mekanik </a:t>
            </a:r>
            <a:r>
              <a:rPr lang="tr-TR" sz="1400" dirty="0" err="1" smtClean="0"/>
              <a:t>switche</a:t>
            </a:r>
            <a:r>
              <a:rPr lang="tr-TR" sz="1400" dirty="0" smtClean="0"/>
              <a:t> çarptığında durur ve bu seviye sensorun sıfır pozisyonudur. Bu </a:t>
            </a:r>
            <a:r>
              <a:rPr lang="tr-TR" sz="1400" dirty="0" err="1" smtClean="0"/>
              <a:t>pozsiyondan</a:t>
            </a:r>
            <a:r>
              <a:rPr lang="tr-TR" sz="1400" dirty="0" smtClean="0"/>
              <a:t> istenilen </a:t>
            </a:r>
            <a:r>
              <a:rPr lang="tr-TR" sz="1400" dirty="0" err="1" smtClean="0"/>
              <a:t>posizyona</a:t>
            </a:r>
            <a:r>
              <a:rPr lang="tr-TR" sz="1400" dirty="0" smtClean="0"/>
              <a:t> gitmek için tablodaki sinyaller verilmelidir. Motor o pozisyon için atanmış adım kadar gider ve durur. Bir pozisyona gidildikten sonra başka pozisyona gidilmesi istendiğinde önce mutlaka her seferinde referansa gidilmelidir. Devrenin enerjisi kesilmesi durumunda yine referans yapılmalıdır.</a:t>
            </a:r>
          </a:p>
        </p:txBody>
      </p:sp>
      <p:cxnSp>
        <p:nvCxnSpPr>
          <p:cNvPr id="18" name="Düz Ok Bağlayıcısı 17"/>
          <p:cNvCxnSpPr>
            <a:stCxn id="19" idx="3"/>
          </p:cNvCxnSpPr>
          <p:nvPr/>
        </p:nvCxnSpPr>
        <p:spPr>
          <a:xfrm>
            <a:off x="9977267" y="742416"/>
            <a:ext cx="652633" cy="140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Metin kutusu 18"/>
          <p:cNvSpPr txBox="1"/>
          <p:nvPr/>
        </p:nvSpPr>
        <p:spPr>
          <a:xfrm>
            <a:off x="8421969" y="588527"/>
            <a:ext cx="1555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err="1" smtClean="0"/>
              <a:t>Stepper</a:t>
            </a:r>
            <a:r>
              <a:rPr lang="tr-TR" sz="1400" dirty="0" smtClean="0"/>
              <a:t> motor</a:t>
            </a:r>
            <a:endParaRPr lang="tr-TR" sz="1400" dirty="0"/>
          </a:p>
        </p:txBody>
      </p:sp>
      <p:pic>
        <p:nvPicPr>
          <p:cNvPr id="27" name="Resim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971" y="500073"/>
            <a:ext cx="3095998" cy="1873079"/>
          </a:xfrm>
          <a:prstGeom prst="rect">
            <a:avLst/>
          </a:prstGeom>
        </p:spPr>
      </p:pic>
      <p:pic>
        <p:nvPicPr>
          <p:cNvPr id="29" name="Resim 28" descr="Ekran Kırpm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75" y="2779932"/>
            <a:ext cx="5588532" cy="400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99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73</Words>
  <Application>Microsoft Office PowerPoint</Application>
  <PresentationFormat>Geniş ekran</PresentationFormat>
  <Paragraphs>18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Remzi Sahinoglu</dc:creator>
  <cp:lastModifiedBy>Remzi Sahinoglu</cp:lastModifiedBy>
  <cp:revision>12</cp:revision>
  <dcterms:created xsi:type="dcterms:W3CDTF">2016-12-22T08:58:22Z</dcterms:created>
  <dcterms:modified xsi:type="dcterms:W3CDTF">2017-05-29T04:04:49Z</dcterms:modified>
</cp:coreProperties>
</file>