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6" r:id="rId2"/>
    <p:sldId id="1327" r:id="rId3"/>
    <p:sldId id="1338" r:id="rId4"/>
    <p:sldId id="1337" r:id="rId5"/>
    <p:sldId id="1331" r:id="rId6"/>
    <p:sldId id="1339" r:id="rId7"/>
    <p:sldId id="1187" r:id="rId8"/>
    <p:sldId id="1188" r:id="rId9"/>
    <p:sldId id="1189" r:id="rId10"/>
    <p:sldId id="1334" r:id="rId11"/>
    <p:sldId id="1341" r:id="rId12"/>
    <p:sldId id="1342" r:id="rId13"/>
    <p:sldId id="1329" r:id="rId14"/>
    <p:sldId id="1340" r:id="rId15"/>
    <p:sldId id="1332" r:id="rId16"/>
    <p:sldId id="1328" r:id="rId17"/>
    <p:sldId id="1335" r:id="rId18"/>
    <p:sldId id="1336" r:id="rId19"/>
    <p:sldId id="133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70E"/>
    <a:srgbClr val="6B6C6E"/>
    <a:srgbClr val="858587"/>
    <a:srgbClr val="44464B"/>
    <a:srgbClr val="787A7D"/>
    <a:srgbClr val="045EA7"/>
    <a:srgbClr val="A0A1A4"/>
    <a:srgbClr val="5A3149"/>
    <a:srgbClr val="662D49"/>
    <a:srgbClr val="663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76F08-019D-42BB-8E51-4E0669D3453E}" v="514" dt="2020-11-16T16:52:59.765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86364" autoAdjust="0"/>
  </p:normalViewPr>
  <p:slideViewPr>
    <p:cSldViewPr snapToGrid="0" snapToObjects="1">
      <p:cViewPr varScale="1">
        <p:scale>
          <a:sx n="94" d="100"/>
          <a:sy n="94" d="100"/>
        </p:scale>
        <p:origin x="75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5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h, Dan" userId="18da4c67-dd89-43a7-9856-8592f867a23c" providerId="ADAL" clId="{2E476F08-019D-42BB-8E51-4E0669D3453E}"/>
    <pc:docChg chg="undo custSel addSld delSld modSld modSection">
      <pc:chgData name="Roth, Dan" userId="18da4c67-dd89-43a7-9856-8592f867a23c" providerId="ADAL" clId="{2E476F08-019D-42BB-8E51-4E0669D3453E}" dt="2020-11-16T16:52:59.764" v="569" actId="6549"/>
      <pc:docMkLst>
        <pc:docMk/>
      </pc:docMkLst>
      <pc:sldChg chg="modSp mod">
        <pc:chgData name="Roth, Dan" userId="18da4c67-dd89-43a7-9856-8592f867a23c" providerId="ADAL" clId="{2E476F08-019D-42BB-8E51-4E0669D3453E}" dt="2020-11-11T22:59:40.284" v="8" actId="122"/>
        <pc:sldMkLst>
          <pc:docMk/>
          <pc:sldMk cId="2621147619" sldId="316"/>
        </pc:sldMkLst>
        <pc:spChg chg="mod">
          <ac:chgData name="Roth, Dan" userId="18da4c67-dd89-43a7-9856-8592f867a23c" providerId="ADAL" clId="{2E476F08-019D-42BB-8E51-4E0669D3453E}" dt="2020-11-11T22:59:40.284" v="8" actId="122"/>
          <ac:spMkLst>
            <pc:docMk/>
            <pc:sldMk cId="2621147619" sldId="316"/>
            <ac:spMk id="2" creationId="{4625C6EF-D9AA-4ADF-B446-0F4780845389}"/>
          </ac:spMkLst>
        </pc:spChg>
      </pc:sldChg>
      <pc:sldChg chg="modSp">
        <pc:chgData name="Roth, Dan" userId="18da4c67-dd89-43a7-9856-8592f867a23c" providerId="ADAL" clId="{2E476F08-019D-42BB-8E51-4E0669D3453E}" dt="2020-11-16T14:23:59.841" v="233" actId="207"/>
        <pc:sldMkLst>
          <pc:docMk/>
          <pc:sldMk cId="1637242410" sldId="1199"/>
        </pc:sldMkLst>
        <pc:spChg chg="mod">
          <ac:chgData name="Roth, Dan" userId="18da4c67-dd89-43a7-9856-8592f867a23c" providerId="ADAL" clId="{2E476F08-019D-42BB-8E51-4E0669D3453E}" dt="2020-11-16T14:23:59.841" v="233" actId="207"/>
          <ac:spMkLst>
            <pc:docMk/>
            <pc:sldMk cId="1637242410" sldId="1199"/>
            <ac:spMk id="3" creationId="{00000000-0000-0000-0000-000000000000}"/>
          </ac:spMkLst>
        </pc:spChg>
      </pc:sldChg>
      <pc:sldChg chg="addSp delSp modSp mod delAnim modAnim">
        <pc:chgData name="Roth, Dan" userId="18da4c67-dd89-43a7-9856-8592f867a23c" providerId="ADAL" clId="{2E476F08-019D-42BB-8E51-4E0669D3453E}" dt="2020-11-16T14:49:58.170" v="540" actId="478"/>
        <pc:sldMkLst>
          <pc:docMk/>
          <pc:sldMk cId="3434689352" sldId="1217"/>
        </pc:sldMkLst>
        <pc:spChg chg="add del mod">
          <ac:chgData name="Roth, Dan" userId="18da4c67-dd89-43a7-9856-8592f867a23c" providerId="ADAL" clId="{2E476F08-019D-42BB-8E51-4E0669D3453E}" dt="2020-11-16T14:49:58.170" v="540" actId="478"/>
          <ac:spMkLst>
            <pc:docMk/>
            <pc:sldMk cId="3434689352" sldId="1217"/>
            <ac:spMk id="33" creationId="{7313D02B-51C1-4605-9C6B-57525E1BD7C7}"/>
          </ac:spMkLst>
        </pc:spChg>
        <pc:spChg chg="mod">
          <ac:chgData name="Roth, Dan" userId="18da4c67-dd89-43a7-9856-8592f867a23c" providerId="ADAL" clId="{2E476F08-019D-42BB-8E51-4E0669D3453E}" dt="2020-11-16T14:49:18.777" v="538" actId="20577"/>
          <ac:spMkLst>
            <pc:docMk/>
            <pc:sldMk cId="3434689352" sldId="1217"/>
            <ac:spMk id="35" creationId="{00000000-0000-0000-0000-000000000000}"/>
          </ac:spMkLst>
        </pc:spChg>
      </pc:sldChg>
      <pc:sldChg chg="modSp">
        <pc:chgData name="Roth, Dan" userId="18da4c67-dd89-43a7-9856-8592f867a23c" providerId="ADAL" clId="{2E476F08-019D-42BB-8E51-4E0669D3453E}" dt="2020-11-16T16:52:59.764" v="569" actId="6549"/>
        <pc:sldMkLst>
          <pc:docMk/>
          <pc:sldMk cId="3109968597" sldId="1224"/>
        </pc:sldMkLst>
        <pc:spChg chg="mod">
          <ac:chgData name="Roth, Dan" userId="18da4c67-dd89-43a7-9856-8592f867a23c" providerId="ADAL" clId="{2E476F08-019D-42BB-8E51-4E0669D3453E}" dt="2020-11-16T16:52:59.764" v="569" actId="6549"/>
          <ac:spMkLst>
            <pc:docMk/>
            <pc:sldMk cId="3109968597" sldId="1224"/>
            <ac:spMk id="53" creationId="{00000000-0000-0000-0000-000000000000}"/>
          </ac:spMkLst>
        </pc:spChg>
      </pc:sldChg>
      <pc:sldChg chg="del">
        <pc:chgData name="Roth, Dan" userId="18da4c67-dd89-43a7-9856-8592f867a23c" providerId="ADAL" clId="{2E476F08-019D-42BB-8E51-4E0669D3453E}" dt="2020-11-16T15:17:55.947" v="543" actId="47"/>
        <pc:sldMkLst>
          <pc:docMk/>
          <pc:sldMk cId="714005592" sldId="1227"/>
        </pc:sldMkLst>
      </pc:sldChg>
      <pc:sldChg chg="del">
        <pc:chgData name="Roth, Dan" userId="18da4c67-dd89-43a7-9856-8592f867a23c" providerId="ADAL" clId="{2E476F08-019D-42BB-8E51-4E0669D3453E}" dt="2020-11-16T15:17:59.001" v="544" actId="47"/>
        <pc:sldMkLst>
          <pc:docMk/>
          <pc:sldMk cId="2556977659" sldId="1228"/>
        </pc:sldMkLst>
      </pc:sldChg>
      <pc:sldChg chg="del">
        <pc:chgData name="Roth, Dan" userId="18da4c67-dd89-43a7-9856-8592f867a23c" providerId="ADAL" clId="{2E476F08-019D-42BB-8E51-4E0669D3453E}" dt="2020-11-16T15:18:00.241" v="545" actId="47"/>
        <pc:sldMkLst>
          <pc:docMk/>
          <pc:sldMk cId="2255177215" sldId="1229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3124486975" sldId="1230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750103397" sldId="1231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3105521771" sldId="1232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3729431868" sldId="1235"/>
        </pc:sldMkLst>
      </pc:sldChg>
      <pc:sldChg chg="modSp add del mod">
        <pc:chgData name="Roth, Dan" userId="18da4c67-dd89-43a7-9856-8592f867a23c" providerId="ADAL" clId="{2E476F08-019D-42BB-8E51-4E0669D3453E}" dt="2020-11-16T15:19:27.671" v="562" actId="6549"/>
        <pc:sldMkLst>
          <pc:docMk/>
          <pc:sldMk cId="3680713261" sldId="1243"/>
        </pc:sldMkLst>
        <pc:spChg chg="mod">
          <ac:chgData name="Roth, Dan" userId="18da4c67-dd89-43a7-9856-8592f867a23c" providerId="ADAL" clId="{2E476F08-019D-42BB-8E51-4E0669D3453E}" dt="2020-11-16T15:19:27.671" v="562" actId="6549"/>
          <ac:spMkLst>
            <pc:docMk/>
            <pc:sldMk cId="3680713261" sldId="1243"/>
            <ac:spMk id="1064963" creationId="{00000000-0000-0000-0000-000000000000}"/>
          </ac:spMkLst>
        </pc:spChg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3276410695" sldId="1244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997308391" sldId="1245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3279395213" sldId="1246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631010538" sldId="1247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979569952" sldId="1249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405343852" sldId="1250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924795006" sldId="1252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1174762639" sldId="1253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741277079" sldId="1254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885459946" sldId="1255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426372202" sldId="1256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792723737" sldId="1258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705893043" sldId="1259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918986987" sldId="1260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3831383514" sldId="1269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580594947" sldId="1270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470776603" sldId="1271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4020190374" sldId="1272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490241901" sldId="1273"/>
        </pc:sldMkLst>
      </pc:sldChg>
      <pc:sldChg chg="modSp">
        <pc:chgData name="Roth, Dan" userId="18da4c67-dd89-43a7-9856-8592f867a23c" providerId="ADAL" clId="{2E476F08-019D-42BB-8E51-4E0669D3453E}" dt="2020-11-16T14:28:37.086" v="260" actId="6549"/>
        <pc:sldMkLst>
          <pc:docMk/>
          <pc:sldMk cId="1932414128" sldId="1281"/>
        </pc:sldMkLst>
        <pc:spChg chg="mod">
          <ac:chgData name="Roth, Dan" userId="18da4c67-dd89-43a7-9856-8592f867a23c" providerId="ADAL" clId="{2E476F08-019D-42BB-8E51-4E0669D3453E}" dt="2020-11-16T14:28:37.086" v="260" actId="6549"/>
          <ac:spMkLst>
            <pc:docMk/>
            <pc:sldMk cId="1932414128" sldId="1281"/>
            <ac:spMk id="3" creationId="{00000000-0000-0000-0000-000000000000}"/>
          </ac:spMkLst>
        </pc:spChg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523617114" sldId="1295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44849592" sldId="1296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566866917" sldId="1297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1693879181" sldId="1298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88369442" sldId="1299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07850078" sldId="1300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718672119" sldId="1303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1274273305" sldId="1304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004509251" sldId="1305"/>
        </pc:sldMkLst>
      </pc:sldChg>
      <pc:sldChg chg="modSp">
        <pc:chgData name="Roth, Dan" userId="18da4c67-dd89-43a7-9856-8592f867a23c" providerId="ADAL" clId="{2E476F08-019D-42BB-8E51-4E0669D3453E}" dt="2020-11-16T14:25:39.732" v="234" actId="207"/>
        <pc:sldMkLst>
          <pc:docMk/>
          <pc:sldMk cId="364011677" sldId="1308"/>
        </pc:sldMkLst>
        <pc:spChg chg="mod">
          <ac:chgData name="Roth, Dan" userId="18da4c67-dd89-43a7-9856-8592f867a23c" providerId="ADAL" clId="{2E476F08-019D-42BB-8E51-4E0669D3453E}" dt="2020-11-16T14:25:39.732" v="234" actId="207"/>
          <ac:spMkLst>
            <pc:docMk/>
            <pc:sldMk cId="364011677" sldId="1308"/>
            <ac:spMk id="808963" creationId="{00000000-0000-0000-0000-000000000000}"/>
          </ac:spMkLst>
        </pc:spChg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2561513674" sldId="1315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3509953148" sldId="1316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2452612073" sldId="1317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4064181606" sldId="1318"/>
        </pc:sldMkLst>
      </pc:sldChg>
      <pc:sldChg chg="add del">
        <pc:chgData name="Roth, Dan" userId="18da4c67-dd89-43a7-9856-8592f867a23c" providerId="ADAL" clId="{2E476F08-019D-42BB-8E51-4E0669D3453E}" dt="2020-11-16T15:14:47.178" v="541"/>
        <pc:sldMkLst>
          <pc:docMk/>
          <pc:sldMk cId="2069246417" sldId="1319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3027591417" sldId="1321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979824164" sldId="1322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730400862" sldId="1323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3370048262" sldId="1324"/>
        </pc:sldMkLst>
      </pc:sldChg>
      <pc:sldChg chg="del">
        <pc:chgData name="Roth, Dan" userId="18da4c67-dd89-43a7-9856-8592f867a23c" providerId="ADAL" clId="{2E476F08-019D-42BB-8E51-4E0669D3453E}" dt="2020-11-11T22:59:09.252" v="0" actId="47"/>
        <pc:sldMkLst>
          <pc:docMk/>
          <pc:sldMk cId="2019223355" sldId="1325"/>
        </pc:sldMkLst>
      </pc:sldChg>
      <pc:sldChg chg="modSp add mod modAnim">
        <pc:chgData name="Roth, Dan" userId="18da4c67-dd89-43a7-9856-8592f867a23c" providerId="ADAL" clId="{2E476F08-019D-42BB-8E51-4E0669D3453E}" dt="2020-11-16T15:26:31.556" v="568" actId="5793"/>
        <pc:sldMkLst>
          <pc:docMk/>
          <pc:sldMk cId="2795384197" sldId="1327"/>
        </pc:sldMkLst>
        <pc:spChg chg="mod">
          <ac:chgData name="Roth, Dan" userId="18da4c67-dd89-43a7-9856-8592f867a23c" providerId="ADAL" clId="{2E476F08-019D-42BB-8E51-4E0669D3453E}" dt="2020-11-16T14:13:03.654" v="16" actId="20577"/>
          <ac:spMkLst>
            <pc:docMk/>
            <pc:sldMk cId="2795384197" sldId="1327"/>
            <ac:spMk id="1217538" creationId="{00000000-0000-0000-0000-000000000000}"/>
          </ac:spMkLst>
        </pc:spChg>
        <pc:spChg chg="mod">
          <ac:chgData name="Roth, Dan" userId="18da4c67-dd89-43a7-9856-8592f867a23c" providerId="ADAL" clId="{2E476F08-019D-42BB-8E51-4E0669D3453E}" dt="2020-11-16T15:26:31.556" v="568" actId="5793"/>
          <ac:spMkLst>
            <pc:docMk/>
            <pc:sldMk cId="2795384197" sldId="1327"/>
            <ac:spMk id="1217539" creationId="{00000000-0000-0000-0000-000000000000}"/>
          </ac:spMkLst>
        </pc:spChg>
      </pc:sldChg>
      <pc:sldChg chg="add mod modShow">
        <pc:chgData name="Roth, Dan" userId="18da4c67-dd89-43a7-9856-8592f867a23c" providerId="ADAL" clId="{2E476F08-019D-42BB-8E51-4E0669D3453E}" dt="2020-11-16T14:19:19.556" v="232" actId="729"/>
        <pc:sldMkLst>
          <pc:docMk/>
          <pc:sldMk cId="1828626155" sldId="1328"/>
        </pc:sldMkLst>
      </pc:sldChg>
      <pc:sldChg chg="addSp modSp add modNotes">
        <pc:chgData name="Roth, Dan" userId="18da4c67-dd89-43a7-9856-8592f867a23c" providerId="ADAL" clId="{2E476F08-019D-42BB-8E51-4E0669D3453E}" dt="2020-11-16T14:35:50.325" v="265" actId="20577"/>
        <pc:sldMkLst>
          <pc:docMk/>
          <pc:sldMk cId="563536879" sldId="1329"/>
        </pc:sldMkLst>
        <pc:picChg chg="add mod">
          <ac:chgData name="Roth, Dan" userId="18da4c67-dd89-43a7-9856-8592f867a23c" providerId="ADAL" clId="{2E476F08-019D-42BB-8E51-4E0669D3453E}" dt="2020-11-16T14:35:50.138" v="263"/>
          <ac:picMkLst>
            <pc:docMk/>
            <pc:sldMk cId="563536879" sldId="1329"/>
            <ac:picMk id="4" creationId="{277691D2-A05E-411A-AEAF-89903B68FB25}"/>
          </ac:picMkLst>
        </pc:picChg>
      </pc:sldChg>
      <pc:sldChg chg="addSp delSp modSp new mod">
        <pc:chgData name="Roth, Dan" userId="18da4c67-dd89-43a7-9856-8592f867a23c" providerId="ADAL" clId="{2E476F08-019D-42BB-8E51-4E0669D3453E}" dt="2020-11-16T14:41:35.428" v="363" actId="1076"/>
        <pc:sldMkLst>
          <pc:docMk/>
          <pc:sldMk cId="1984390966" sldId="1330"/>
        </pc:sldMkLst>
        <pc:spChg chg="mod">
          <ac:chgData name="Roth, Dan" userId="18da4c67-dd89-43a7-9856-8592f867a23c" providerId="ADAL" clId="{2E476F08-019D-42BB-8E51-4E0669D3453E}" dt="2020-11-16T14:36:54.629" v="277" actId="20577"/>
          <ac:spMkLst>
            <pc:docMk/>
            <pc:sldMk cId="1984390966" sldId="1330"/>
            <ac:spMk id="3" creationId="{CAC9FA4E-FAFC-4DDE-9405-7B5BCEB73879}"/>
          </ac:spMkLst>
        </pc:spChg>
        <pc:spChg chg="mod">
          <ac:chgData name="Roth, Dan" userId="18da4c67-dd89-43a7-9856-8592f867a23c" providerId="ADAL" clId="{2E476F08-019D-42BB-8E51-4E0669D3453E}" dt="2020-11-16T14:40:50.924" v="358" actId="6549"/>
          <ac:spMkLst>
            <pc:docMk/>
            <pc:sldMk cId="1984390966" sldId="1330"/>
            <ac:spMk id="4" creationId="{085FFFEB-B889-4B68-A554-076C0DA0E3B8}"/>
          </ac:spMkLst>
        </pc:spChg>
        <pc:spChg chg="add mod">
          <ac:chgData name="Roth, Dan" userId="18da4c67-dd89-43a7-9856-8592f867a23c" providerId="ADAL" clId="{2E476F08-019D-42BB-8E51-4E0669D3453E}" dt="2020-11-16T14:41:11.553" v="361" actId="208"/>
          <ac:spMkLst>
            <pc:docMk/>
            <pc:sldMk cId="1984390966" sldId="1330"/>
            <ac:spMk id="9" creationId="{7A1B0BD3-C645-4214-9BA2-B04F3C310948}"/>
          </ac:spMkLst>
        </pc:spChg>
        <pc:picChg chg="add mod">
          <ac:chgData name="Roth, Dan" userId="18da4c67-dd89-43a7-9856-8592f867a23c" providerId="ADAL" clId="{2E476F08-019D-42BB-8E51-4E0669D3453E}" dt="2020-11-16T14:41:35.428" v="363" actId="1076"/>
          <ac:picMkLst>
            <pc:docMk/>
            <pc:sldMk cId="1984390966" sldId="1330"/>
            <ac:picMk id="6" creationId="{E5F37A0A-3AC9-4F31-BB13-E66FC3EC5AF8}"/>
          </ac:picMkLst>
        </pc:picChg>
        <pc:picChg chg="add del mod">
          <ac:chgData name="Roth, Dan" userId="18da4c67-dd89-43a7-9856-8592f867a23c" providerId="ADAL" clId="{2E476F08-019D-42BB-8E51-4E0669D3453E}" dt="2020-11-16T14:40:39.386" v="309" actId="478"/>
          <ac:picMkLst>
            <pc:docMk/>
            <pc:sldMk cId="1984390966" sldId="1330"/>
            <ac:picMk id="8" creationId="{3E122E7A-EBE0-42AC-8AB9-305B46BC7DDD}"/>
          </ac:picMkLst>
        </pc:picChg>
      </pc:sldChg>
      <pc:sldChg chg="add">
        <pc:chgData name="Roth, Dan" userId="18da4c67-dd89-43a7-9856-8592f867a23c" providerId="ADAL" clId="{2E476F08-019D-42BB-8E51-4E0669D3453E}" dt="2020-11-16T15:15:29.643" v="542"/>
        <pc:sldMkLst>
          <pc:docMk/>
          <pc:sldMk cId="4048297716" sldId="1331"/>
        </pc:sldMkLst>
      </pc:sldChg>
      <pc:sldChg chg="add">
        <pc:chgData name="Roth, Dan" userId="18da4c67-dd89-43a7-9856-8592f867a23c" providerId="ADAL" clId="{2E476F08-019D-42BB-8E51-4E0669D3453E}" dt="2020-11-16T15:15:29.643" v="542"/>
        <pc:sldMkLst>
          <pc:docMk/>
          <pc:sldMk cId="2680195688" sldId="1332"/>
        </pc:sldMkLst>
      </pc:sldChg>
      <pc:sldChg chg="add">
        <pc:chgData name="Roth, Dan" userId="18da4c67-dd89-43a7-9856-8592f867a23c" providerId="ADAL" clId="{2E476F08-019D-42BB-8E51-4E0669D3453E}" dt="2020-11-16T15:15:29.643" v="542"/>
        <pc:sldMkLst>
          <pc:docMk/>
          <pc:sldMk cId="3154839109" sldId="1333"/>
        </pc:sldMkLst>
      </pc:sldChg>
    </pc:docChg>
  </pc:docChgLst>
  <pc:docChgLst>
    <pc:chgData name="Roth, Dan" userId="18da4c67-dd89-43a7-9856-8592f867a23c" providerId="ADAL" clId="{EBFD2C7F-CB3F-40E1-8935-C2E6B180059A}"/>
    <pc:docChg chg="custSel modMainMaster">
      <pc:chgData name="Roth, Dan" userId="18da4c67-dd89-43a7-9856-8592f867a23c" providerId="ADAL" clId="{EBFD2C7F-CB3F-40E1-8935-C2E6B180059A}" dt="2019-09-04T13:18:13.868" v="1"/>
      <pc:docMkLst>
        <pc:docMk/>
      </pc:docMkLst>
      <pc:sldMasterChg chg="addSp delSp">
        <pc:chgData name="Roth, Dan" userId="18da4c67-dd89-43a7-9856-8592f867a23c" providerId="ADAL" clId="{EBFD2C7F-CB3F-40E1-8935-C2E6B180059A}" dt="2019-09-04T13:18:13.868" v="1"/>
        <pc:sldMasterMkLst>
          <pc:docMk/>
          <pc:sldMasterMk cId="1807833175" sldId="2147483648"/>
        </pc:sldMasterMkLst>
        <pc:spChg chg="add">
          <ac:chgData name="Roth, Dan" userId="18da4c67-dd89-43a7-9856-8592f867a23c" providerId="ADAL" clId="{EBFD2C7F-CB3F-40E1-8935-C2E6B180059A}" dt="2019-09-04T13:18:13.868" v="1"/>
          <ac:spMkLst>
            <pc:docMk/>
            <pc:sldMasterMk cId="1807833175" sldId="2147483648"/>
            <ac:spMk id="8" creationId="{1E5CAE0A-54AF-4779-BFCF-9940939C1762}"/>
          </ac:spMkLst>
        </pc:spChg>
        <pc:picChg chg="del">
          <ac:chgData name="Roth, Dan" userId="18da4c67-dd89-43a7-9856-8592f867a23c" providerId="ADAL" clId="{EBFD2C7F-CB3F-40E1-8935-C2E6B180059A}" dt="2019-09-04T13:18:11.188" v="0" actId="478"/>
          <ac:picMkLst>
            <pc:docMk/>
            <pc:sldMasterMk cId="1807833175" sldId="2147483648"/>
            <ac:picMk id="7" creationId="{00000000-0000-0000-0000-000000000000}"/>
          </ac:picMkLst>
        </pc:picChg>
      </pc:sldMasterChg>
    </pc:docChg>
  </pc:docChgLst>
  <pc:docChgLst>
    <pc:chgData name="Roth, Dan" userId="18da4c67-dd89-43a7-9856-8592f867a23c" providerId="ADAL" clId="{573B8565-6BA3-438E-8AB2-C07B1BCDB393}"/>
    <pc:docChg chg="undo custSel delSld modSld modMainMaster modSection">
      <pc:chgData name="Roth, Dan" userId="18da4c67-dd89-43a7-9856-8592f867a23c" providerId="ADAL" clId="{573B8565-6BA3-438E-8AB2-C07B1BCDB393}" dt="2020-11-11T22:56:04.574" v="537" actId="47"/>
      <pc:docMkLst>
        <pc:docMk/>
      </pc:docMkLst>
      <pc:sldChg chg="modSp mod">
        <pc:chgData name="Roth, Dan" userId="18da4c67-dd89-43a7-9856-8592f867a23c" providerId="ADAL" clId="{573B8565-6BA3-438E-8AB2-C07B1BCDB393}" dt="2020-11-11T14:39:38.696" v="14" actId="27636"/>
        <pc:sldMkLst>
          <pc:docMk/>
          <pc:sldMk cId="2621147619" sldId="316"/>
        </pc:sldMkLst>
        <pc:spChg chg="mod">
          <ac:chgData name="Roth, Dan" userId="18da4c67-dd89-43a7-9856-8592f867a23c" providerId="ADAL" clId="{573B8565-6BA3-438E-8AB2-C07B1BCDB393}" dt="2020-11-11T14:39:38.696" v="14" actId="27636"/>
          <ac:spMkLst>
            <pc:docMk/>
            <pc:sldMk cId="2621147619" sldId="316"/>
            <ac:spMk id="6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4:39:33.069" v="12" actId="6549"/>
          <ac:spMkLst>
            <pc:docMk/>
            <pc:sldMk cId="2621147619" sldId="316"/>
            <ac:spMk id="7" creationId="{00000000-0000-0000-0000-000000000000}"/>
          </ac:spMkLst>
        </pc:spChg>
      </pc:sldChg>
      <pc:sldChg chg="modSp mod">
        <pc:chgData name="Roth, Dan" userId="18da4c67-dd89-43a7-9856-8592f867a23c" providerId="ADAL" clId="{573B8565-6BA3-438E-8AB2-C07B1BCDB393}" dt="2020-11-11T14:49:02.975" v="229" actId="27636"/>
        <pc:sldMkLst>
          <pc:docMk/>
          <pc:sldMk cId="1637242410" sldId="1199"/>
        </pc:sldMkLst>
        <pc:spChg chg="mod">
          <ac:chgData name="Roth, Dan" userId="18da4c67-dd89-43a7-9856-8592f867a23c" providerId="ADAL" clId="{573B8565-6BA3-438E-8AB2-C07B1BCDB393}" dt="2020-11-11T14:49:02.975" v="229" actId="27636"/>
          <ac:spMkLst>
            <pc:docMk/>
            <pc:sldMk cId="1637242410" sldId="1199"/>
            <ac:spMk id="3" creationId="{00000000-0000-0000-0000-000000000000}"/>
          </ac:spMkLst>
        </pc:spChg>
      </pc:sldChg>
      <pc:sldChg chg="modSp">
        <pc:chgData name="Roth, Dan" userId="18da4c67-dd89-43a7-9856-8592f867a23c" providerId="ADAL" clId="{573B8565-6BA3-438E-8AB2-C07B1BCDB393}" dt="2020-11-11T14:49:52.031" v="230" actId="20577"/>
        <pc:sldMkLst>
          <pc:docMk/>
          <pc:sldMk cId="4117643184" sldId="1201"/>
        </pc:sldMkLst>
        <pc:spChg chg="mod">
          <ac:chgData name="Roth, Dan" userId="18da4c67-dd89-43a7-9856-8592f867a23c" providerId="ADAL" clId="{573B8565-6BA3-438E-8AB2-C07B1BCDB393}" dt="2020-11-11T14:49:52.031" v="230" actId="20577"/>
          <ac:spMkLst>
            <pc:docMk/>
            <pc:sldMk cId="4117643184" sldId="1201"/>
            <ac:spMk id="808963" creationId="{00000000-0000-0000-0000-000000000000}"/>
          </ac:spMkLst>
        </pc:spChg>
      </pc:sldChg>
      <pc:sldChg chg="modSp">
        <pc:chgData name="Roth, Dan" userId="18da4c67-dd89-43a7-9856-8592f867a23c" providerId="ADAL" clId="{573B8565-6BA3-438E-8AB2-C07B1BCDB393}" dt="2020-11-11T14:50:46.152" v="232" actId="1076"/>
        <pc:sldMkLst>
          <pc:docMk/>
          <pc:sldMk cId="4142879075" sldId="1202"/>
        </pc:sldMkLst>
        <pc:picChg chg="mod">
          <ac:chgData name="Roth, Dan" userId="18da4c67-dd89-43a7-9856-8592f867a23c" providerId="ADAL" clId="{573B8565-6BA3-438E-8AB2-C07B1BCDB393}" dt="2020-11-11T14:50:46.152" v="232" actId="1076"/>
          <ac:picMkLst>
            <pc:docMk/>
            <pc:sldMk cId="4142879075" sldId="1202"/>
            <ac:picMk id="54745" creationId="{00000000-0000-0000-0000-000000000000}"/>
          </ac:picMkLst>
        </pc:picChg>
      </pc:sldChg>
      <pc:sldChg chg="addSp delSp modSp mod modAnim">
        <pc:chgData name="Roth, Dan" userId="18da4c67-dd89-43a7-9856-8592f867a23c" providerId="ADAL" clId="{573B8565-6BA3-438E-8AB2-C07B1BCDB393}" dt="2020-11-11T15:16:05.697" v="535"/>
        <pc:sldMkLst>
          <pc:docMk/>
          <pc:sldMk cId="2342945799" sldId="1218"/>
        </pc:sldMkLst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46" creationId="{B741F7FD-9027-425A-BAD0-A7DA27971BAB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47" creationId="{8B639C87-C0CE-4958-97CE-3FD4058CE671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1" creationId="{62CC0238-DBC6-4AEA-AB15-B58020AEA077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2" creationId="{6376F242-5EA4-4FB9-9AF5-1CDD6DD3CDF1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3" creationId="{66B7F495-DFED-4604-8143-FC0ED933005C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4" creationId="{AED596DE-A174-4B7F-947A-328449D3FFCE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5" creationId="{A56F4573-B065-4262-9ACB-9F320EA39B83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6" creationId="{62752F42-632D-4FD3-BEB8-CF59AB454C9A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7" creationId="{CCEE0CC5-93FF-4158-863B-4DD2BD13E450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8" creationId="{414B9EBD-DC96-4BE3-8AFE-1DD58D4CE862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19" creationId="{2EC2D831-149B-4CE2-BD69-6022530CEC76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20" creationId="{E0397803-AF11-47D1-A6F2-F3C6E65063C1}"/>
          </ac:spMkLst>
        </pc:spChg>
        <pc:spChg chg="mod">
          <ac:chgData name="Roth, Dan" userId="18da4c67-dd89-43a7-9856-8592f867a23c" providerId="ADAL" clId="{573B8565-6BA3-438E-8AB2-C07B1BCDB393}" dt="2020-11-11T15:08:59.995" v="369"/>
          <ac:spMkLst>
            <pc:docMk/>
            <pc:sldMk cId="2342945799" sldId="1218"/>
            <ac:spMk id="121" creationId="{601D797F-9ECA-4898-9F4F-9155588AC3CF}"/>
          </ac:spMkLst>
        </pc:spChg>
        <pc:grpChg chg="add mod">
          <ac:chgData name="Roth, Dan" userId="18da4c67-dd89-43a7-9856-8592f867a23c" providerId="ADAL" clId="{573B8565-6BA3-438E-8AB2-C07B1BCDB393}" dt="2020-11-11T15:09:20.253" v="488" actId="1037"/>
          <ac:grpSpMkLst>
            <pc:docMk/>
            <pc:sldMk cId="2342945799" sldId="1218"/>
            <ac:grpSpMk id="44" creationId="{9228E2BE-ACB9-4389-8E1C-FF577FFE143A}"/>
          </ac:grpSpMkLst>
        </pc:grpChg>
        <pc:grpChg chg="mod">
          <ac:chgData name="Roth, Dan" userId="18da4c67-dd89-43a7-9856-8592f867a23c" providerId="ADAL" clId="{573B8565-6BA3-438E-8AB2-C07B1BCDB393}" dt="2020-11-11T15:08:59.995" v="369"/>
          <ac:grpSpMkLst>
            <pc:docMk/>
            <pc:sldMk cId="2342945799" sldId="1218"/>
            <ac:grpSpMk id="45" creationId="{FEB774DD-0749-466B-959E-06899510C64D}"/>
          </ac:grpSpMkLst>
        </pc:grpChg>
        <pc:grpChg chg="del">
          <ac:chgData name="Roth, Dan" userId="18da4c67-dd89-43a7-9856-8592f867a23c" providerId="ADAL" clId="{573B8565-6BA3-438E-8AB2-C07B1BCDB393}" dt="2020-11-11T15:09:40.967" v="489" actId="478"/>
          <ac:grpSpMkLst>
            <pc:docMk/>
            <pc:sldMk cId="2342945799" sldId="1218"/>
            <ac:grpSpMk id="48" creationId="{00000000-0000-0000-0000-000000000000}"/>
          </ac:grpSpMkLst>
        </pc:grpChg>
        <pc:grpChg chg="mod">
          <ac:chgData name="Roth, Dan" userId="18da4c67-dd89-43a7-9856-8592f867a23c" providerId="ADAL" clId="{573B8565-6BA3-438E-8AB2-C07B1BCDB393}" dt="2020-11-11T15:08:59.995" v="369"/>
          <ac:grpSpMkLst>
            <pc:docMk/>
            <pc:sldMk cId="2342945799" sldId="1218"/>
            <ac:grpSpMk id="49" creationId="{32B4BCCE-A397-4CF1-9AC5-E08EE04A5716}"/>
          </ac:grpSpMkLst>
        </pc:grpChg>
        <pc:grpChg chg="mod">
          <ac:chgData name="Roth, Dan" userId="18da4c67-dd89-43a7-9856-8592f867a23c" providerId="ADAL" clId="{573B8565-6BA3-438E-8AB2-C07B1BCDB393}" dt="2020-11-11T15:08:59.995" v="369"/>
          <ac:grpSpMkLst>
            <pc:docMk/>
            <pc:sldMk cId="2342945799" sldId="1218"/>
            <ac:grpSpMk id="88" creationId="{D970C32F-B430-46CA-A1DA-050A3988C2B9}"/>
          </ac:grpSpMkLst>
        </pc:grpChg>
        <pc:grpChg chg="mod">
          <ac:chgData name="Roth, Dan" userId="18da4c67-dd89-43a7-9856-8592f867a23c" providerId="ADAL" clId="{573B8565-6BA3-438E-8AB2-C07B1BCDB393}" dt="2020-11-11T15:08:59.995" v="369"/>
          <ac:grpSpMkLst>
            <pc:docMk/>
            <pc:sldMk cId="2342945799" sldId="1218"/>
            <ac:grpSpMk id="89" creationId="{EC04A669-7894-483E-BA7D-A9E2A17391A4}"/>
          </ac:grpSpMkLst>
        </pc:grpChg>
        <pc:picChg chg="add mod">
          <ac:chgData name="Roth, Dan" userId="18da4c67-dd89-43a7-9856-8592f867a23c" providerId="ADAL" clId="{573B8565-6BA3-438E-8AB2-C07B1BCDB393}" dt="2020-11-11T15:15:18.195" v="526" actId="208"/>
          <ac:picMkLst>
            <pc:docMk/>
            <pc:sldMk cId="2342945799" sldId="1218"/>
            <ac:picMk id="6" creationId="{15E88AF0-3D65-474C-99F1-A8F63CE6F6FA}"/>
          </ac:picMkLst>
        </pc:picChg>
        <pc:picChg chg="add del">
          <ac:chgData name="Roth, Dan" userId="18da4c67-dd89-43a7-9856-8592f867a23c" providerId="ADAL" clId="{573B8565-6BA3-438E-8AB2-C07B1BCDB393}" dt="2020-11-11T15:13:59.133" v="494" actId="22"/>
          <ac:picMkLst>
            <pc:docMk/>
            <pc:sldMk cId="2342945799" sldId="1218"/>
            <ac:picMk id="8" creationId="{7391C83A-0417-4DF9-86AA-EF67793BE70F}"/>
          </ac:picMkLst>
        </pc:picChg>
        <pc:picChg chg="add mod">
          <ac:chgData name="Roth, Dan" userId="18da4c67-dd89-43a7-9856-8592f867a23c" providerId="ADAL" clId="{573B8565-6BA3-438E-8AB2-C07B1BCDB393}" dt="2020-11-11T15:15:36.063" v="530" actId="14100"/>
          <ac:picMkLst>
            <pc:docMk/>
            <pc:sldMk cId="2342945799" sldId="1218"/>
            <ac:picMk id="10" creationId="{74231DA4-6F0D-404F-941E-8EBBA65600D3}"/>
          </ac:picMkLst>
        </pc:picChg>
        <pc:picChg chg="add mod">
          <ac:chgData name="Roth, Dan" userId="18da4c67-dd89-43a7-9856-8592f867a23c" providerId="ADAL" clId="{573B8565-6BA3-438E-8AB2-C07B1BCDB393}" dt="2020-11-11T15:15:49.816" v="533" actId="1076"/>
          <ac:picMkLst>
            <pc:docMk/>
            <pc:sldMk cId="2342945799" sldId="1218"/>
            <ac:picMk id="12" creationId="{2BAF8930-F616-4B91-89AF-098C9CF51ABB}"/>
          </ac:picMkLst>
        </pc:pic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56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57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58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59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0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1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2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3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4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5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6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68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71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72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73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74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75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9:40.967" v="489" actId="478"/>
          <ac:cxnSpMkLst>
            <pc:docMk/>
            <pc:sldMk cId="2342945799" sldId="1218"/>
            <ac:cxnSpMk id="76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0" creationId="{283167BD-0876-47E7-89EF-F9BE6AA91E01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1" creationId="{28F6D630-3F9A-4225-AA31-F7B32B5ECA76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2" creationId="{2DC82D32-01A8-4E56-B8F3-CE2E5B16EF18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3" creationId="{5069C2D7-A30C-4A24-BEEA-22942397508D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4" creationId="{7BB7E630-D1CE-41E9-8C87-E5F027EB3665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5" creationId="{64AAB31A-4558-4D3F-9EA2-E47F6D30A494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6" creationId="{A83248EF-AD32-4548-828F-944C9E0E2ECB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7" creationId="{1D30B00F-BAED-45D2-9AAF-ABD1BAC7F818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8" creationId="{40C12CFD-DE2D-4541-99F5-6B5C49B16B19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99" creationId="{853148C0-0DE1-4AD9-82BD-E5EFFECAFD4A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0" creationId="{B9D6DFB6-D5C3-4239-9D0D-AADABE253777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1" creationId="{306F467E-E969-4E49-8199-0697A61E4A48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2" creationId="{7F313370-9AA3-4F89-816C-01EF5EA59665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3" creationId="{FAC2B178-2462-48CC-9D2D-5A3418E7F879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4" creationId="{B3A92DAC-5FB3-4B18-81CE-3D8AAA072A8F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5" creationId="{57D2D9D5-CA03-4916-88CA-162C6C4E76DC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6" creationId="{96987773-BBA4-4BE1-879D-B04D319448DF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7" creationId="{BD5920C0-AB7C-45F7-8D10-E34D1C6E4659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8" creationId="{E37A8D34-FE3F-4F40-A380-2DBC48A24C97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09" creationId="{908E6C63-D314-4639-8B34-7805BEFD3032}"/>
          </ac:cxnSpMkLst>
        </pc:cxnChg>
        <pc:cxnChg chg="mod">
          <ac:chgData name="Roth, Dan" userId="18da4c67-dd89-43a7-9856-8592f867a23c" providerId="ADAL" clId="{573B8565-6BA3-438E-8AB2-C07B1BCDB393}" dt="2020-11-11T15:08:59.995" v="369"/>
          <ac:cxnSpMkLst>
            <pc:docMk/>
            <pc:sldMk cId="2342945799" sldId="1218"/>
            <ac:cxnSpMk id="110" creationId="{F861733E-914E-4614-B0BD-ACA64FF97611}"/>
          </ac:cxnSpMkLst>
        </pc:cxnChg>
      </pc:sldChg>
      <pc:sldChg chg="modSp">
        <pc:chgData name="Roth, Dan" userId="18da4c67-dd89-43a7-9856-8592f867a23c" providerId="ADAL" clId="{573B8565-6BA3-438E-8AB2-C07B1BCDB393}" dt="2020-11-11T15:07:46.435" v="368" actId="20577"/>
        <pc:sldMkLst>
          <pc:docMk/>
          <pc:sldMk cId="3479034845" sldId="1219"/>
        </pc:sldMkLst>
        <pc:spChg chg="mod">
          <ac:chgData name="Roth, Dan" userId="18da4c67-dd89-43a7-9856-8592f867a23c" providerId="ADAL" clId="{573B8565-6BA3-438E-8AB2-C07B1BCDB393}" dt="2020-11-11T15:07:01.667" v="363"/>
          <ac:spMkLst>
            <pc:docMk/>
            <pc:sldMk cId="3479034845" sldId="1219"/>
            <ac:spMk id="3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4:45.323" v="360" actId="20577"/>
          <ac:spMkLst>
            <pc:docMk/>
            <pc:sldMk cId="3479034845" sldId="1219"/>
            <ac:spMk id="7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35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36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37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38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39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0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1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2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3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4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5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6" creationId="{00000000-0000-0000-0000-000000000000}"/>
          </ac:spMkLst>
        </pc:spChg>
        <pc:spChg chg="mod">
          <ac:chgData name="Roth, Dan" userId="18da4c67-dd89-43a7-9856-8592f867a23c" providerId="ADAL" clId="{573B8565-6BA3-438E-8AB2-C07B1BCDB393}" dt="2020-11-11T15:07:46.435" v="368" actId="20577"/>
          <ac:spMkLst>
            <pc:docMk/>
            <pc:sldMk cId="3479034845" sldId="1219"/>
            <ac:spMk id="49" creationId="{00000000-0000-0000-0000-000000000000}"/>
          </ac:spMkLst>
        </pc:spChg>
        <pc:grpChg chg="mod">
          <ac:chgData name="Roth, Dan" userId="18da4c67-dd89-43a7-9856-8592f867a23c" providerId="ADAL" clId="{573B8565-6BA3-438E-8AB2-C07B1BCDB393}" dt="2020-11-11T15:07:46.435" v="368" actId="20577"/>
          <ac:grpSpMkLst>
            <pc:docMk/>
            <pc:sldMk cId="3479034845" sldId="1219"/>
            <ac:grpSpMk id="6" creationId="{00000000-0000-0000-0000-000000000000}"/>
          </ac:grpSpMkLst>
        </pc:grpChg>
        <pc:grpChg chg="mod">
          <ac:chgData name="Roth, Dan" userId="18da4c67-dd89-43a7-9856-8592f867a23c" providerId="ADAL" clId="{573B8565-6BA3-438E-8AB2-C07B1BCDB393}" dt="2020-11-11T15:07:46.435" v="368" actId="20577"/>
          <ac:grpSpMkLst>
            <pc:docMk/>
            <pc:sldMk cId="3479034845" sldId="1219"/>
            <ac:grpSpMk id="10" creationId="{00000000-0000-0000-0000-000000000000}"/>
          </ac:grpSpMkLst>
        </pc:grpChg>
        <pc:grpChg chg="mod">
          <ac:chgData name="Roth, Dan" userId="18da4c67-dd89-43a7-9856-8592f867a23c" providerId="ADAL" clId="{573B8565-6BA3-438E-8AB2-C07B1BCDB393}" dt="2020-11-11T15:07:46.435" v="368" actId="20577"/>
          <ac:grpSpMkLst>
            <pc:docMk/>
            <pc:sldMk cId="3479034845" sldId="1219"/>
            <ac:grpSpMk id="11" creationId="{00000000-0000-0000-0000-000000000000}"/>
          </ac:grpSpMkLst>
        </pc:grpChg>
        <pc:grpChg chg="mod">
          <ac:chgData name="Roth, Dan" userId="18da4c67-dd89-43a7-9856-8592f867a23c" providerId="ADAL" clId="{573B8565-6BA3-438E-8AB2-C07B1BCDB393}" dt="2020-11-11T15:07:46.435" v="368" actId="20577"/>
          <ac:grpSpMkLst>
            <pc:docMk/>
            <pc:sldMk cId="3479034845" sldId="1219"/>
            <ac:grpSpMk id="12" creationId="{00000000-0000-0000-0000-000000000000}"/>
          </ac:grpSpMkLst>
        </pc:grpChg>
        <pc:grpChg chg="mod">
          <ac:chgData name="Roth, Dan" userId="18da4c67-dd89-43a7-9856-8592f867a23c" providerId="ADAL" clId="{573B8565-6BA3-438E-8AB2-C07B1BCDB393}" dt="2020-11-11T15:07:46.435" v="368" actId="20577"/>
          <ac:grpSpMkLst>
            <pc:docMk/>
            <pc:sldMk cId="3479034845" sldId="1219"/>
            <ac:grpSpMk id="13" creationId="{00000000-0000-0000-0000-000000000000}"/>
          </ac:grpSpMkLst>
        </pc:grp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14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15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16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17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18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19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0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1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2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3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4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5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6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7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8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29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30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31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32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33" creationId="{00000000-0000-0000-0000-000000000000}"/>
          </ac:cxnSpMkLst>
        </pc:cxnChg>
        <pc:cxnChg chg="mod">
          <ac:chgData name="Roth, Dan" userId="18da4c67-dd89-43a7-9856-8592f867a23c" providerId="ADAL" clId="{573B8565-6BA3-438E-8AB2-C07B1BCDB393}" dt="2020-11-11T15:07:46.435" v="368" actId="20577"/>
          <ac:cxnSpMkLst>
            <pc:docMk/>
            <pc:sldMk cId="3479034845" sldId="1219"/>
            <ac:cxnSpMk id="34" creationId="{00000000-0000-0000-0000-000000000000}"/>
          </ac:cxnSpMkLst>
        </pc:cxnChg>
      </pc:sldChg>
      <pc:sldChg chg="addSp modSp mod">
        <pc:chgData name="Roth, Dan" userId="18da4c67-dd89-43a7-9856-8592f867a23c" providerId="ADAL" clId="{573B8565-6BA3-438E-8AB2-C07B1BCDB393}" dt="2020-11-11T15:02:29.401" v="357" actId="1038"/>
        <pc:sldMkLst>
          <pc:docMk/>
          <pc:sldMk cId="957624175" sldId="1284"/>
        </pc:sldMkLst>
        <pc:spChg chg="mod">
          <ac:chgData name="Roth, Dan" userId="18da4c67-dd89-43a7-9856-8592f867a23c" providerId="ADAL" clId="{573B8565-6BA3-438E-8AB2-C07B1BCDB393}" dt="2020-11-11T15:02:24.582" v="337"/>
          <ac:spMkLst>
            <pc:docMk/>
            <pc:sldMk cId="957624175" sldId="1284"/>
            <ac:spMk id="7" creationId="{6A9320D2-C629-4858-93F3-127C1D8F6DF0}"/>
          </ac:spMkLst>
        </pc:spChg>
        <pc:grpChg chg="add mod">
          <ac:chgData name="Roth, Dan" userId="18da4c67-dd89-43a7-9856-8592f867a23c" providerId="ADAL" clId="{573B8565-6BA3-438E-8AB2-C07B1BCDB393}" dt="2020-11-11T15:02:29.401" v="357" actId="1038"/>
          <ac:grpSpMkLst>
            <pc:docMk/>
            <pc:sldMk cId="957624175" sldId="1284"/>
            <ac:grpSpMk id="5" creationId="{3058AC47-51B8-4B71-A232-68740A278D3B}"/>
          </ac:grpSpMkLst>
        </pc:grpChg>
        <pc:picChg chg="mod">
          <ac:chgData name="Roth, Dan" userId="18da4c67-dd89-43a7-9856-8592f867a23c" providerId="ADAL" clId="{573B8565-6BA3-438E-8AB2-C07B1BCDB393}" dt="2020-11-11T15:02:24.582" v="337"/>
          <ac:picMkLst>
            <pc:docMk/>
            <pc:sldMk cId="957624175" sldId="1284"/>
            <ac:picMk id="6" creationId="{00876362-8B69-4BFF-81F5-CDFA833C69DD}"/>
          </ac:picMkLst>
        </pc:picChg>
      </pc:sldChg>
      <pc:sldChg chg="addSp modSp mod modAnim">
        <pc:chgData name="Roth, Dan" userId="18da4c67-dd89-43a7-9856-8592f867a23c" providerId="ADAL" clId="{573B8565-6BA3-438E-8AB2-C07B1BCDB393}" dt="2020-11-11T14:44:29.262" v="35"/>
        <pc:sldMkLst>
          <pc:docMk/>
          <pc:sldMk cId="1044192178" sldId="1311"/>
        </pc:sldMkLst>
        <pc:spChg chg="mod">
          <ac:chgData name="Roth, Dan" userId="18da4c67-dd89-43a7-9856-8592f867a23c" providerId="ADAL" clId="{573B8565-6BA3-438E-8AB2-C07B1BCDB393}" dt="2020-11-11T14:43:48.346" v="29" actId="20577"/>
          <ac:spMkLst>
            <pc:docMk/>
            <pc:sldMk cId="1044192178" sldId="1311"/>
            <ac:spMk id="4" creationId="{88CEE0A8-A9E0-BE4B-9876-56130C079A6F}"/>
          </ac:spMkLst>
        </pc:spChg>
        <pc:spChg chg="add mod">
          <ac:chgData name="Roth, Dan" userId="18da4c67-dd89-43a7-9856-8592f867a23c" providerId="ADAL" clId="{573B8565-6BA3-438E-8AB2-C07B1BCDB393}" dt="2020-11-11T14:43:57.141" v="31" actId="20577"/>
          <ac:spMkLst>
            <pc:docMk/>
            <pc:sldMk cId="1044192178" sldId="1311"/>
            <ac:spMk id="8" creationId="{79AD652B-E5FB-4B3E-863A-9F1417C16669}"/>
          </ac:spMkLst>
        </pc:spChg>
        <pc:spChg chg="add mod">
          <ac:chgData name="Roth, Dan" userId="18da4c67-dd89-43a7-9856-8592f867a23c" providerId="ADAL" clId="{573B8565-6BA3-438E-8AB2-C07B1BCDB393}" dt="2020-11-11T14:44:06.394" v="33" actId="1076"/>
          <ac:spMkLst>
            <pc:docMk/>
            <pc:sldMk cId="1044192178" sldId="1311"/>
            <ac:spMk id="10" creationId="{B58C0B60-555F-4E20-99A0-6DCD0C3207B3}"/>
          </ac:spMkLst>
        </pc:spChg>
        <pc:spChg chg="add mod">
          <ac:chgData name="Roth, Dan" userId="18da4c67-dd89-43a7-9856-8592f867a23c" providerId="ADAL" clId="{573B8565-6BA3-438E-8AB2-C07B1BCDB393}" dt="2020-11-11T14:43:24.471" v="22" actId="1076"/>
          <ac:spMkLst>
            <pc:docMk/>
            <pc:sldMk cId="1044192178" sldId="1311"/>
            <ac:spMk id="12" creationId="{2DF2A4B2-C25C-418D-8DD9-CB1EB1FD03EB}"/>
          </ac:spMkLst>
        </pc:spChg>
      </pc:sldChg>
      <pc:sldChg chg="addSp modSp mod modAnim">
        <pc:chgData name="Roth, Dan" userId="18da4c67-dd89-43a7-9856-8592f867a23c" providerId="ADAL" clId="{573B8565-6BA3-438E-8AB2-C07B1BCDB393}" dt="2020-11-11T14:54:58.365" v="336" actId="1035"/>
        <pc:sldMkLst>
          <pc:docMk/>
          <pc:sldMk cId="936514943" sldId="1313"/>
        </pc:sldMkLst>
        <pc:spChg chg="add mod">
          <ac:chgData name="Roth, Dan" userId="18da4c67-dd89-43a7-9856-8592f867a23c" providerId="ADAL" clId="{573B8565-6BA3-438E-8AB2-C07B1BCDB393}" dt="2020-11-11T14:54:58.365" v="336" actId="1035"/>
          <ac:spMkLst>
            <pc:docMk/>
            <pc:sldMk cId="936514943" sldId="1313"/>
            <ac:spMk id="6" creationId="{6037F0C7-E2C7-4EC9-985F-6D88A8BAF670}"/>
          </ac:spMkLst>
        </pc:spChg>
        <pc:spChg chg="add mod">
          <ac:chgData name="Roth, Dan" userId="18da4c67-dd89-43a7-9856-8592f867a23c" providerId="ADAL" clId="{573B8565-6BA3-438E-8AB2-C07B1BCDB393}" dt="2020-11-11T14:54:58.365" v="336" actId="1035"/>
          <ac:spMkLst>
            <pc:docMk/>
            <pc:sldMk cId="936514943" sldId="1313"/>
            <ac:spMk id="7" creationId="{AE6DC1AF-4219-4F35-8C88-83A507F43A1B}"/>
          </ac:spMkLst>
        </pc:spChg>
        <pc:spChg chg="add mod">
          <ac:chgData name="Roth, Dan" userId="18da4c67-dd89-43a7-9856-8592f867a23c" providerId="ADAL" clId="{573B8565-6BA3-438E-8AB2-C07B1BCDB393}" dt="2020-11-11T14:54:58.365" v="336" actId="1035"/>
          <ac:spMkLst>
            <pc:docMk/>
            <pc:sldMk cId="936514943" sldId="1313"/>
            <ac:spMk id="8" creationId="{9457014A-BD80-4C06-ADA5-1AA1F540068F}"/>
          </ac:spMkLst>
        </pc:spChg>
        <pc:spChg chg="mod">
          <ac:chgData name="Roth, Dan" userId="18da4c67-dd89-43a7-9856-8592f867a23c" providerId="ADAL" clId="{573B8565-6BA3-438E-8AB2-C07B1BCDB393}" dt="2020-11-11T14:54:11.528" v="238" actId="20577"/>
          <ac:spMkLst>
            <pc:docMk/>
            <pc:sldMk cId="936514943" sldId="1313"/>
            <ac:spMk id="35" creationId="{9BB4C5C2-FAB7-6046-A32C-8E747408DF40}"/>
          </ac:spMkLst>
        </pc:spChg>
      </pc:sldChg>
      <pc:sldChg chg="modSp del mod">
        <pc:chgData name="Roth, Dan" userId="18da4c67-dd89-43a7-9856-8592f867a23c" providerId="ADAL" clId="{573B8565-6BA3-438E-8AB2-C07B1BCDB393}" dt="2020-11-11T15:26:01.685" v="536" actId="47"/>
        <pc:sldMkLst>
          <pc:docMk/>
          <pc:sldMk cId="3257510072" sldId="1320"/>
        </pc:sldMkLst>
        <pc:spChg chg="mod">
          <ac:chgData name="Roth, Dan" userId="18da4c67-dd89-43a7-9856-8592f867a23c" providerId="ADAL" clId="{573B8565-6BA3-438E-8AB2-C07B1BCDB393}" dt="2020-11-11T14:43:33.214" v="24" actId="27636"/>
          <ac:spMkLst>
            <pc:docMk/>
            <pc:sldMk cId="3257510072" sldId="1320"/>
            <ac:spMk id="6" creationId="{00000000-0000-0000-0000-000000000000}"/>
          </ac:spMkLst>
        </pc:spChg>
      </pc:sldChg>
      <pc:sldChg chg="del">
        <pc:chgData name="Roth, Dan" userId="18da4c67-dd89-43a7-9856-8592f867a23c" providerId="ADAL" clId="{573B8565-6BA3-438E-8AB2-C07B1BCDB393}" dt="2020-11-11T22:56:04.574" v="537" actId="47"/>
        <pc:sldMkLst>
          <pc:docMk/>
          <pc:sldMk cId="2221952599" sldId="1326"/>
        </pc:sldMkLst>
      </pc:sldChg>
      <pc:sldMasterChg chg="modSp mod">
        <pc:chgData name="Roth, Dan" userId="18da4c67-dd89-43a7-9856-8592f867a23c" providerId="ADAL" clId="{573B8565-6BA3-438E-8AB2-C07B1BCDB393}" dt="2020-11-11T14:38:44.360" v="3" actId="6549"/>
        <pc:sldMasterMkLst>
          <pc:docMk/>
          <pc:sldMasterMk cId="1807833175" sldId="2147483648"/>
        </pc:sldMasterMkLst>
        <pc:spChg chg="mod">
          <ac:chgData name="Roth, Dan" userId="18da4c67-dd89-43a7-9856-8592f867a23c" providerId="ADAL" clId="{573B8565-6BA3-438E-8AB2-C07B1BCDB393}" dt="2020-11-11T14:38:44.360" v="3" actId="6549"/>
          <ac:spMkLst>
            <pc:docMk/>
            <pc:sldMasterMk cId="1807833175" sldId="2147483648"/>
            <ac:spMk id="8" creationId="{1E5CAE0A-54AF-4779-BFCF-9940939C1762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2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10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11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12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AC84C-072A-4336-8F5C-B3629C079362}" type="slidenum">
              <a:rPr lang="en-US"/>
              <a:pPr/>
              <a:t>15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4D23A-27C7-40B9-AD8E-124895B030F1}" type="slidenum">
              <a:rPr lang="en-US"/>
              <a:pPr/>
              <a:t>16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17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4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18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2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19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AC84C-072A-4336-8F5C-B3629C079362}" type="slidenum">
              <a:rPr lang="en-US"/>
              <a:pPr/>
              <a:t>2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AC84C-072A-4336-8F5C-B3629C079362}" type="slidenum">
              <a:rPr lang="en-US"/>
              <a:pPr/>
              <a:t>3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AC84C-072A-4336-8F5C-B3629C079362}" type="slidenum">
              <a:rPr lang="en-US"/>
              <a:pPr/>
              <a:t>4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C3033-BA2C-4224-B4C7-4A0FA63360C9}" type="slidenum">
              <a:rPr lang="en-US"/>
              <a:pPr/>
              <a:t>5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C3033-BA2C-4224-B4C7-4A0FA63360C9}" type="slidenum">
              <a:rPr lang="en-US"/>
              <a:pPr/>
              <a:t>6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C3033-BA2C-4224-B4C7-4A0FA63360C9}" type="slidenum">
              <a:rPr lang="en-US"/>
              <a:pPr/>
              <a:t>7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6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67BF4-A1CC-4521-B27B-766AB1D473AB}" type="slidenum">
              <a:rPr lang="en-US"/>
              <a:pPr/>
              <a:t>8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81BC2-8AE2-4D31-8A84-35737F083AD0}" type="slidenum">
              <a:rPr lang="en-US"/>
              <a:pPr/>
              <a:t>9</a:t>
            </a:fld>
            <a:endParaRPr lang="en-US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85800" y="23116"/>
            <a:ext cx="7772400" cy="7198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85800" y="914401"/>
            <a:ext cx="7772400" cy="3737372"/>
          </a:xfrm>
        </p:spPr>
        <p:txBody>
          <a:bodyPr/>
          <a:lstStyle>
            <a:lvl1pPr marL="257175" marR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lvl1pPr>
            <a:lvl2pPr marL="557213" marR="0" indent="-214313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857250" marR="0" indent="-17145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§"/>
              <a:tabLst/>
              <a:defRPr/>
            </a:lvl3pPr>
            <a:lvl4pPr marL="1200150" marR="0" indent="-17145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1543050" marR="0" indent="-17145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˗"/>
              <a:tabLst/>
              <a:defRPr/>
            </a:lvl5pPr>
          </a:lstStyle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57213" marR="0" lvl="1" indent="-214313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F243E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50" marR="0" lvl="2" indent="-17145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50" marR="0" lvl="3" indent="-17145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F243E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50" marR="0" lvl="4" indent="-17145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˗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99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50"/>
            <a:ext cx="7772400" cy="1102519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573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891726-CA45-1C4F-3ED0-1B589B0FBF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04" y="4144235"/>
            <a:ext cx="1823512" cy="758888"/>
          </a:xfrm>
          <a:prstGeom prst="rect">
            <a:avLst/>
          </a:prstGeom>
        </p:spPr>
      </p:pic>
      <p:pic>
        <p:nvPicPr>
          <p:cNvPr id="11" name="Picture 10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5A02644D-B7D5-79E0-C5EB-76D09C5A57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325" y="4144235"/>
            <a:ext cx="2047134" cy="9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0C5E-14E6-9B4D-87D6-5FF1360063C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6/1/2024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8A11-08F0-9A4C-9469-805DD3644C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78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9327"/>
            <a:ext cx="0" cy="4337447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23117"/>
            <a:ext cx="77724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028701"/>
            <a:ext cx="7162800" cy="3394472"/>
          </a:xfrm>
        </p:spPr>
        <p:txBody>
          <a:bodyPr/>
          <a:lstStyle>
            <a:lvl1pPr marL="257175" indent="-257175">
              <a:buSzPct val="75000"/>
              <a:buFontTx/>
              <a:buBlip>
                <a:blip r:embed="rId2"/>
              </a:buBlip>
              <a:defRPr/>
            </a:lvl1pPr>
            <a:lvl2pPr marL="557213" indent="-214313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857250" indent="-17145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00150" indent="-17145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1543050" indent="-17145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330291" y="2566033"/>
            <a:ext cx="1637587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464" y="902369"/>
            <a:ext cx="8229600" cy="369079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accent3"/>
                </a:solidFill>
              </a:defRPr>
            </a:lvl2pPr>
            <a:lvl3pPr>
              <a:defRPr sz="1800"/>
            </a:lvl3pPr>
            <a:lvl4pPr>
              <a:defRPr sz="1600">
                <a:solidFill>
                  <a:schemeClr val="accent3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CAE0A-54AF-4779-BFCF-9940939C1762}"/>
              </a:ext>
            </a:extLst>
          </p:cNvPr>
          <p:cNvSpPr/>
          <p:nvPr userDrawn="1"/>
        </p:nvSpPr>
        <p:spPr>
          <a:xfrm>
            <a:off x="430464" y="4754593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898A96"/>
                </a:solidFill>
              </a:rPr>
              <a:t>CIS 419/519 Fall’20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3B7CF-9D6D-A922-5967-A49089C22DAF}"/>
              </a:ext>
            </a:extLst>
          </p:cNvPr>
          <p:cNvSpPr/>
          <p:nvPr userDrawn="1"/>
        </p:nvSpPr>
        <p:spPr>
          <a:xfrm>
            <a:off x="430464" y="4754593"/>
            <a:ext cx="1475828" cy="273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  <p:sldLayoutId id="2147483673" r:id="rId18"/>
    <p:sldLayoutId id="2147483674" r:id="rId19"/>
    <p:sldLayoutId id="2147483675" r:id="rId20"/>
    <p:sldLayoutId id="2147483676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tares.id/pendahuluan/instalasi-software/instalasi-postm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docs.antares.id/pendahuluan/instalasi-software/instalasi-postma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127.0.0.1:5000/home/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6EF-D9AA-4ADF-B446-0F4780845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Penerapan dan Deployment Model Machine Learning </a:t>
            </a:r>
            <a:r>
              <a:rPr lang="en-US" sz="3200"/>
              <a:t>Menggunakan Flask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Remzy, </a:t>
            </a:r>
          </a:p>
          <a:p>
            <a:r>
              <a:rPr lang="nl-NL" dirty="0"/>
              <a:t>muhammad.remzy@sci.ui.ac.id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921938-476A-4922-BE24-3B8F6A2854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Membuat API dengan Flask (lanjutan)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B62DA-9C68-43D1-4B80-84FB4B538253}"/>
              </a:ext>
            </a:extLst>
          </p:cNvPr>
          <p:cNvSpPr txBox="1"/>
          <p:nvPr/>
        </p:nvSpPr>
        <p:spPr>
          <a:xfrm>
            <a:off x="310153" y="865603"/>
            <a:ext cx="58885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app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'/operasi'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methods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operasi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effectLst/>
                <a:latin typeface="Consolas" panose="020B0609020204030204" pitchFamily="49" charset="0"/>
              </a:rPr>
              <a:t>    data = </a:t>
            </a:r>
            <a:r>
              <a:rPr lang="en-ID" sz="1200" b="0" dirty="0" err="1">
                <a:effectLst/>
                <a:latin typeface="Consolas" panose="020B0609020204030204" pitchFamily="49" charset="0"/>
              </a:rPr>
              <a:t>request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'angka1'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data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'angka2'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data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'Mohon berikan dua angka'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angka1 = data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'angka1'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angka2 = data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'angka2'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hasil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'penjumlahan'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angka1 + angka2,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'pengurangan'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angka1 - angka2,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'perkalian'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angka1 * angka2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Menghindari pembagian dengan nol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angka2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'pembagian'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angka1 / angka2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hasil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924E0C-4221-D8E3-DBC4-164AE055A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1" b="50000"/>
          <a:stretch/>
        </p:blipFill>
        <p:spPr>
          <a:xfrm>
            <a:off x="5112761" y="2894507"/>
            <a:ext cx="3864391" cy="16459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7185EF-A6CA-107C-1D3B-F92775598C7D}"/>
              </a:ext>
            </a:extLst>
          </p:cNvPr>
          <p:cNvSpPr txBox="1"/>
          <p:nvPr/>
        </p:nvSpPr>
        <p:spPr>
          <a:xfrm>
            <a:off x="5216893" y="2428159"/>
            <a:ext cx="346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API menggunakan Postman</a:t>
            </a:r>
            <a:endParaRPr lang="en-ID" sz="1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185C6D-2EB7-B4BF-7B9E-B0E82780CD2B}"/>
              </a:ext>
            </a:extLst>
          </p:cNvPr>
          <p:cNvSpPr/>
          <p:nvPr/>
        </p:nvSpPr>
        <p:spPr>
          <a:xfrm>
            <a:off x="5112761" y="3080084"/>
            <a:ext cx="585395" cy="413887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4BA562-33BF-5842-3FD3-64C6C4F877BC}"/>
              </a:ext>
            </a:extLst>
          </p:cNvPr>
          <p:cNvSpPr/>
          <p:nvPr/>
        </p:nvSpPr>
        <p:spPr>
          <a:xfrm>
            <a:off x="8394102" y="3644767"/>
            <a:ext cx="585395" cy="413887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501E75-C62F-B537-ED64-12C2AE950905}"/>
              </a:ext>
            </a:extLst>
          </p:cNvPr>
          <p:cNvSpPr/>
          <p:nvPr/>
        </p:nvSpPr>
        <p:spPr>
          <a:xfrm>
            <a:off x="2961713" y="789273"/>
            <a:ext cx="840266" cy="418427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95267B-2A48-BBCB-B52A-46F17A96D151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678925" y="1146423"/>
            <a:ext cx="1519565" cy="1994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28567"/>
      </p:ext>
    </p:extLst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Menjalankan Flask di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A3E06-3A21-51D6-6CFE-92A9628D8A4F}"/>
              </a:ext>
            </a:extLst>
          </p:cNvPr>
          <p:cNvSpPr txBox="1"/>
          <p:nvPr/>
        </p:nvSpPr>
        <p:spPr>
          <a:xfrm>
            <a:off x="457200" y="1394079"/>
            <a:ext cx="8229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Secara langsung, Flask tidak dirancang untuk dijalankan di Google </a:t>
            </a:r>
            <a:r>
              <a:rPr lang="en-ID" dirty="0" err="1"/>
              <a:t>Colab</a:t>
            </a:r>
            <a:r>
              <a:rPr lang="en-ID" dirty="0"/>
              <a:t> karena </a:t>
            </a:r>
            <a:r>
              <a:rPr lang="en-ID" dirty="0" err="1"/>
              <a:t>Colab</a:t>
            </a:r>
            <a:r>
              <a:rPr lang="en-ID" dirty="0"/>
              <a:t> adalah lingkungan berbasis notebook yang tidak memiliki infrastruktur server yang diperlukan untuk menjalankan aplikasi web seperti Flask. 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Solusi: Gunakan Bantuan </a:t>
            </a:r>
            <a:r>
              <a:rPr lang="en-ID" dirty="0" err="1"/>
              <a:t>Ngrok</a:t>
            </a:r>
            <a:endParaRPr lang="en-ID" dirty="0"/>
          </a:p>
          <a:p>
            <a:pPr marL="342900" indent="-342900" algn="just">
              <a:buFont typeface="+mj-lt"/>
              <a:buAutoNum type="arabicPeriod"/>
            </a:pPr>
            <a:r>
              <a:rPr lang="en-ID" dirty="0"/>
              <a:t>Sign up/ Sign in </a:t>
            </a:r>
            <a:r>
              <a:rPr lang="en-ID" dirty="0" err="1"/>
              <a:t>Ngrok</a:t>
            </a:r>
            <a:endParaRPr lang="en-ID" dirty="0"/>
          </a:p>
          <a:p>
            <a:pPr marL="342900" indent="-342900" algn="just">
              <a:buFont typeface="+mj-lt"/>
              <a:buAutoNum type="arabicPeriod"/>
            </a:pPr>
            <a:r>
              <a:rPr lang="en-ID" dirty="0"/>
              <a:t>Generate </a:t>
            </a:r>
            <a:r>
              <a:rPr lang="en-ID" dirty="0" err="1"/>
              <a:t>Authtoken</a:t>
            </a:r>
            <a:r>
              <a:rPr lang="en-ID" dirty="0"/>
              <a:t> di bagian “Your </a:t>
            </a:r>
            <a:r>
              <a:rPr lang="en-ID" dirty="0" err="1"/>
              <a:t>Authtoken</a:t>
            </a:r>
            <a:r>
              <a:rPr lang="en-ID" dirty="0"/>
              <a:t>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dirty="0"/>
              <a:t>Copy </a:t>
            </a:r>
            <a:r>
              <a:rPr lang="en-ID" dirty="0" err="1"/>
              <a:t>Authtoken</a:t>
            </a:r>
            <a:endParaRPr lang="en-ID" dirty="0"/>
          </a:p>
          <a:p>
            <a:pPr marL="342900" indent="-342900" algn="just">
              <a:buFont typeface="+mj-lt"/>
              <a:buAutoNum type="arabicPeriod"/>
            </a:pPr>
            <a:r>
              <a:rPr lang="en-ID" dirty="0"/>
              <a:t>Gunakan di script Google </a:t>
            </a:r>
            <a:r>
              <a:rPr lang="en-ID" dirty="0" err="1"/>
              <a:t>Colab</a:t>
            </a:r>
            <a:r>
              <a:rPr lang="en-ID" dirty="0"/>
              <a:t> seperti berikut</a:t>
            </a:r>
          </a:p>
        </p:txBody>
      </p:sp>
    </p:spTree>
    <p:extLst>
      <p:ext uri="{BB962C8B-B14F-4D97-AF65-F5344CB8AC3E}">
        <p14:creationId xmlns:p14="http://schemas.microsoft.com/office/powerpoint/2010/main" val="3819585427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Menjalankan Flask di 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124AE-314B-A653-E2FC-9ED4BC3E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86" y="870914"/>
            <a:ext cx="6165154" cy="41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5585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52" y="841409"/>
            <a:ext cx="8229600" cy="422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Dataset Regresi: Boston Houses Dataset</a:t>
            </a:r>
          </a:p>
          <a:p>
            <a:pPr marL="0" indent="0">
              <a:buNone/>
            </a:pPr>
            <a:r>
              <a:rPr lang="en-US" sz="1400" b="1" dirty="0"/>
              <a:t>Variabel Independen: </a:t>
            </a:r>
          </a:p>
          <a:p>
            <a:pPr marL="0" indent="0">
              <a:buNone/>
            </a:pPr>
            <a:r>
              <a:rPr lang="en-US" sz="1300" dirty="0"/>
              <a:t>CRIM: Per kapita tingkat kejahatan menurut kota.</a:t>
            </a:r>
          </a:p>
          <a:p>
            <a:pPr marL="0" indent="0">
              <a:buNone/>
            </a:pPr>
            <a:r>
              <a:rPr lang="en-US" sz="1300" dirty="0"/>
              <a:t>ZN: Persentase lahan perumahan yang dialokasikan untuk lot-lot lebih dari 25.000 sq. ft.</a:t>
            </a:r>
          </a:p>
          <a:p>
            <a:pPr marL="0" indent="0">
              <a:buNone/>
            </a:pPr>
            <a:r>
              <a:rPr lang="en-US" sz="1300" dirty="0"/>
              <a:t>INDUS: Persentase area bisnis yang bukan retail per kota.</a:t>
            </a:r>
          </a:p>
          <a:p>
            <a:pPr marL="0" indent="0">
              <a:buNone/>
            </a:pPr>
            <a:r>
              <a:rPr lang="en-US" sz="1300" dirty="0"/>
              <a:t>CHAS: Variabel dummy yang menunjukkan apakah area tersebut bersebelahan dengan Sungai Charles (1 jika berbatasan, 0 jika tidak).</a:t>
            </a:r>
          </a:p>
          <a:p>
            <a:pPr marL="0" indent="0">
              <a:buNone/>
            </a:pPr>
            <a:r>
              <a:rPr lang="en-US" sz="1300" dirty="0"/>
              <a:t>NOX: Konsentrasi nitrogen oksida (bagian per 10 juta).</a:t>
            </a:r>
          </a:p>
          <a:p>
            <a:pPr marL="0" indent="0">
              <a:buNone/>
            </a:pPr>
            <a:r>
              <a:rPr lang="en-US" sz="1300" dirty="0"/>
              <a:t>RM: Jumlah rata-rata kamar per tempat tinggal.</a:t>
            </a:r>
          </a:p>
          <a:p>
            <a:pPr marL="0" indent="0">
              <a:buNone/>
            </a:pPr>
            <a:r>
              <a:rPr lang="en-US" sz="1300" dirty="0"/>
              <a:t>AGE: Persentase unit hunian yang dibangun sebelum tahun 1940.</a:t>
            </a:r>
          </a:p>
          <a:p>
            <a:pPr marL="0" indent="0">
              <a:buNone/>
            </a:pPr>
            <a:r>
              <a:rPr lang="en-US" sz="1300" dirty="0"/>
              <a:t>DIS: Jarak rata-rata tertimbang ke lima pusat pekerjaan di Boston.</a:t>
            </a:r>
          </a:p>
          <a:p>
            <a:pPr marL="0" indent="0">
              <a:buNone/>
            </a:pPr>
            <a:r>
              <a:rPr lang="en-US" sz="1300" dirty="0"/>
              <a:t>RAD: Indeks aksesibilitas ke jalan raya.</a:t>
            </a:r>
          </a:p>
          <a:p>
            <a:pPr marL="0" indent="0">
              <a:buNone/>
            </a:pPr>
            <a:r>
              <a:rPr lang="en-US" sz="1300" dirty="0"/>
              <a:t>TAX: Rasio pajak properti per $10.000.</a:t>
            </a:r>
          </a:p>
          <a:p>
            <a:pPr marL="0" indent="0">
              <a:buNone/>
            </a:pPr>
            <a:r>
              <a:rPr lang="en-US" sz="1300" dirty="0"/>
              <a:t>PTRATIO: Rasio murid-guru per kota.</a:t>
            </a:r>
          </a:p>
          <a:p>
            <a:pPr marL="0" indent="0">
              <a:buNone/>
            </a:pPr>
            <a:r>
              <a:rPr lang="en-US" sz="1300" dirty="0"/>
              <a:t>B: 1000(Bk - 0.63)^2 di mana Bk adalah persentase orang keturunan Afrika-Amerika per kota.</a:t>
            </a:r>
          </a:p>
          <a:p>
            <a:pPr marL="0" indent="0">
              <a:buNone/>
            </a:pPr>
            <a:r>
              <a:rPr lang="en-US" sz="1300" dirty="0"/>
              <a:t>LSTAT: Persentase status ekonomi rendah (persentase penduduk dengan status sosial dan ekonomi rendah).</a:t>
            </a:r>
          </a:p>
          <a:p>
            <a:pPr marL="0" indent="0">
              <a:buNone/>
            </a:pPr>
            <a:r>
              <a:rPr lang="en-US" sz="1400" b="1" dirty="0"/>
              <a:t>Variabel Dependen: </a:t>
            </a:r>
            <a:r>
              <a:rPr lang="en-US" sz="1400" dirty="0"/>
              <a:t>Harga median rumah (MEDV) di berbagai daerah di Boston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957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FA6F6034-1516-478C-9756-BC6A8296D6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 Klasifikasi: Iris Dataset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b="1" dirty="0"/>
              <a:t>Variabel Independen:</a:t>
            </a:r>
          </a:p>
          <a:p>
            <a:pPr marL="0" indent="0">
              <a:buNone/>
            </a:pPr>
            <a:r>
              <a:rPr lang="en-US" sz="1600" dirty="0"/>
              <a:t>Sepal length (cm): Panjang kelopak bunga dalam sentimeter.</a:t>
            </a:r>
          </a:p>
          <a:p>
            <a:pPr marL="0" indent="0">
              <a:buNone/>
            </a:pPr>
            <a:r>
              <a:rPr lang="en-US" sz="1600" dirty="0"/>
              <a:t>Sepal width (cm): Lebar kelopak bunga dalam sentimeter.</a:t>
            </a:r>
          </a:p>
          <a:p>
            <a:pPr marL="0" indent="0">
              <a:buNone/>
            </a:pPr>
            <a:r>
              <a:rPr lang="en-US" sz="1600" dirty="0"/>
              <a:t>Petal length (cm): Panjang mahkota bunga dalam sentimeter.</a:t>
            </a:r>
          </a:p>
          <a:p>
            <a:pPr marL="0" indent="0">
              <a:buNone/>
            </a:pPr>
            <a:r>
              <a:rPr lang="en-US" sz="1600" dirty="0"/>
              <a:t>Petal width (cm): Lebar mahkota bunga dalam sentimeter.</a:t>
            </a:r>
          </a:p>
          <a:p>
            <a:pPr marL="0" indent="0">
              <a:buNone/>
            </a:pPr>
            <a:r>
              <a:rPr lang="en-US" sz="1600" b="1" dirty="0"/>
              <a:t>Variabel Dependen:</a:t>
            </a:r>
          </a:p>
          <a:p>
            <a:pPr marL="0" indent="0">
              <a:buNone/>
            </a:pPr>
            <a:r>
              <a:rPr lang="en-US" sz="1600" dirty="0"/>
              <a:t>Spesies bunga</a:t>
            </a:r>
          </a:p>
          <a:p>
            <a:r>
              <a:rPr lang="en-US" sz="1600" dirty="0"/>
              <a:t>Iris </a:t>
            </a:r>
            <a:r>
              <a:rPr lang="en-US" sz="1600" dirty="0" err="1"/>
              <a:t>Setosa</a:t>
            </a:r>
            <a:endParaRPr lang="en-US" sz="1600" dirty="0"/>
          </a:p>
          <a:p>
            <a:r>
              <a:rPr lang="en-US" sz="1600" dirty="0"/>
              <a:t>Iris Versicolor</a:t>
            </a:r>
          </a:p>
          <a:p>
            <a:r>
              <a:rPr lang="en-US" sz="1600" dirty="0"/>
              <a:t>Iris Virginica</a:t>
            </a:r>
          </a:p>
        </p:txBody>
      </p:sp>
    </p:spTree>
    <p:extLst>
      <p:ext uri="{BB962C8B-B14F-4D97-AF65-F5344CB8AC3E}">
        <p14:creationId xmlns:p14="http://schemas.microsoft.com/office/powerpoint/2010/main" val="120627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Pengantar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49D9C-D5A0-03EC-F9D3-4EB11A43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6" y="1260631"/>
            <a:ext cx="7312712" cy="34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Membangun Model Machine Learning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310152" y="1008201"/>
            <a:ext cx="3102008" cy="369079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Regresi</a:t>
            </a:r>
          </a:p>
          <a:p>
            <a:pPr lvl="1"/>
            <a:r>
              <a:rPr lang="en-US" sz="1400" dirty="0"/>
              <a:t>Regresi Linear</a:t>
            </a:r>
          </a:p>
          <a:p>
            <a:pPr lvl="1"/>
            <a:r>
              <a:rPr lang="en-US" sz="1400" dirty="0"/>
              <a:t>Support Vector Regressor</a:t>
            </a:r>
          </a:p>
          <a:p>
            <a:pPr lvl="1"/>
            <a:r>
              <a:rPr lang="en-US" sz="1400" dirty="0"/>
              <a:t>Decision Tree Regressor</a:t>
            </a:r>
          </a:p>
          <a:p>
            <a:pPr lvl="1"/>
            <a:r>
              <a:rPr lang="en-US" sz="1400" dirty="0"/>
              <a:t>Random Forest Regressor</a:t>
            </a:r>
          </a:p>
          <a:p>
            <a:r>
              <a:rPr lang="en-US" sz="1800" dirty="0"/>
              <a:t>Klasifikasi</a:t>
            </a:r>
          </a:p>
          <a:p>
            <a:pPr lvl="1"/>
            <a:r>
              <a:rPr lang="en-US" sz="1400" dirty="0"/>
              <a:t>Regresi Logistik</a:t>
            </a:r>
          </a:p>
          <a:p>
            <a:pPr lvl="1"/>
            <a:r>
              <a:rPr lang="en-US" sz="1400" dirty="0"/>
              <a:t>Support Vector Classification</a:t>
            </a:r>
          </a:p>
          <a:p>
            <a:pPr lvl="1"/>
            <a:r>
              <a:rPr lang="en-US" sz="1400" dirty="0"/>
              <a:t>Decision Tree</a:t>
            </a:r>
          </a:p>
          <a:p>
            <a:pPr lvl="1"/>
            <a:r>
              <a:rPr lang="en-US" sz="1400" dirty="0"/>
              <a:t>Random Forest</a:t>
            </a:r>
          </a:p>
          <a:p>
            <a:pPr lvl="1"/>
            <a:r>
              <a:rPr lang="en-US" sz="1400" dirty="0"/>
              <a:t>XGBoost</a:t>
            </a:r>
          </a:p>
          <a:p>
            <a:r>
              <a:rPr lang="en-US" sz="1800" dirty="0"/>
              <a:t>Clustering</a:t>
            </a:r>
          </a:p>
          <a:p>
            <a:pPr lvl="1"/>
            <a:r>
              <a:rPr lang="en-US" sz="1400" dirty="0"/>
              <a:t>K-Means Clustering</a:t>
            </a:r>
          </a:p>
          <a:p>
            <a:pPr lvl="1"/>
            <a:r>
              <a:rPr lang="en-US" sz="1400" dirty="0"/>
              <a:t>Hierarchical Clustering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DEAF768-C995-478C-02EF-5E0A50534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44" y="913584"/>
            <a:ext cx="1805708" cy="1749907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240313D-EA9E-E4A7-79B8-9A4B7B02B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59" y="2788330"/>
            <a:ext cx="2039076" cy="188730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931EAB0-A82B-F336-F0E1-68FDC12D9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0" y="957151"/>
            <a:ext cx="1805708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Integrasi Machine Learning </a:t>
            </a:r>
            <a:r>
              <a:rPr lang="en-US" sz="2800" dirty="0" err="1"/>
              <a:t>dengaan</a:t>
            </a:r>
            <a:r>
              <a:rPr lang="en-US" sz="2800" dirty="0"/>
              <a:t> Flask (Regresi)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3E074-9409-0664-574A-877BBD304140}"/>
              </a:ext>
            </a:extLst>
          </p:cNvPr>
          <p:cNvSpPr txBox="1"/>
          <p:nvPr/>
        </p:nvSpPr>
        <p:spPr>
          <a:xfrm>
            <a:off x="5446294" y="1545186"/>
            <a:ext cx="3564016" cy="282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Tahap-tahap: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Melatih model </a:t>
            </a:r>
            <a:r>
              <a:rPr lang="en-US" sz="1200" i="1" dirty="0"/>
              <a:t>machine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Simpan bobot model yang telah dilatih ke dalam format .pkl, .pt. atau.h5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Pada script app.py load bobot yang sudah disimpan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Meminta input dalam bentuk JSON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Transformasi data ke dalam array yang bisa diproses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Lakukan prediksi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5F5B6-B7BB-0969-9853-D3913D349547}"/>
              </a:ext>
            </a:extLst>
          </p:cNvPr>
          <p:cNvSpPr txBox="1"/>
          <p:nvPr/>
        </p:nvSpPr>
        <p:spPr>
          <a:xfrm>
            <a:off x="154004" y="1221124"/>
            <a:ext cx="51398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the pre-trained model</a:t>
            </a:r>
            <a:endParaRPr lang="en-ID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ID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1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boston_housing_model.pkl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'/predict'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ID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D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ID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endParaRPr lang="en-ID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the input to a </a:t>
            </a:r>
            <a:r>
              <a:rPr lang="en-ID" sz="11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</a:t>
            </a:r>
            <a:endParaRPr lang="en-ID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'features'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ID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'Features key is missing'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ID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endParaRPr lang="en-ID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)}), </a:t>
            </a:r>
            <a:r>
              <a:rPr lang="en-ID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endParaRPr lang="en-ID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 using the model</a:t>
            </a:r>
            <a:endParaRPr lang="en-ID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D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D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'prediction'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0A264-6947-6812-8C89-72D120315C6B}"/>
              </a:ext>
            </a:extLst>
          </p:cNvPr>
          <p:cNvSpPr txBox="1"/>
          <p:nvPr/>
        </p:nvSpPr>
        <p:spPr>
          <a:xfrm>
            <a:off x="2615092" y="2017486"/>
            <a:ext cx="37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</a:t>
            </a:r>
            <a:endParaRPr lang="en-ID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392C0-51D5-C630-CB1A-967BF8A9D5FE}"/>
              </a:ext>
            </a:extLst>
          </p:cNvPr>
          <p:cNvSpPr txBox="1"/>
          <p:nvPr/>
        </p:nvSpPr>
        <p:spPr>
          <a:xfrm>
            <a:off x="3536749" y="2694972"/>
            <a:ext cx="37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</a:t>
            </a:r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B0C13-DAB6-8C37-E2FA-92942709A018}"/>
              </a:ext>
            </a:extLst>
          </p:cNvPr>
          <p:cNvSpPr txBox="1"/>
          <p:nvPr/>
        </p:nvSpPr>
        <p:spPr>
          <a:xfrm>
            <a:off x="3446035" y="4168820"/>
            <a:ext cx="37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795163458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Integrasi Machine Learning </a:t>
            </a:r>
            <a:r>
              <a:rPr lang="en-US" sz="2800" dirty="0" err="1"/>
              <a:t>dengaan</a:t>
            </a:r>
            <a:r>
              <a:rPr lang="en-US" sz="2800" dirty="0"/>
              <a:t> Flask (Klasifikasi)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AEB38-4899-FABE-BED4-1A19EB7627DC}"/>
              </a:ext>
            </a:extLst>
          </p:cNvPr>
          <p:cNvSpPr txBox="1"/>
          <p:nvPr/>
        </p:nvSpPr>
        <p:spPr>
          <a:xfrm>
            <a:off x="197757" y="870857"/>
            <a:ext cx="52015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the iris dataset for target names and feature names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load_iris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feature_names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.feature_names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'/classify'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classify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data from the request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feature values in the correct order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feature_names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 the class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iris</a:t>
            </a:r>
            <a:r>
              <a:rPr lang="en-US" sz="11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.target_names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the result as JSON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predicted_class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'Missing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feature: </a:t>
            </a:r>
            <a:r>
              <a:rPr lang="en-US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1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FAD1E4-0EB8-2F35-3105-F0A632336DA1}"/>
              </a:ext>
            </a:extLst>
          </p:cNvPr>
          <p:cNvSpPr/>
          <p:nvPr/>
        </p:nvSpPr>
        <p:spPr>
          <a:xfrm>
            <a:off x="5160335" y="2622698"/>
            <a:ext cx="616688" cy="46074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7803A-D3F2-3AAE-3F56-1039D511EDF5}"/>
              </a:ext>
            </a:extLst>
          </p:cNvPr>
          <p:cNvSpPr txBox="1"/>
          <p:nvPr/>
        </p:nvSpPr>
        <p:spPr>
          <a:xfrm>
            <a:off x="5940056" y="2068240"/>
            <a:ext cx="2408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Proses ini dilakukan karena output dari model ML untuk masalah klasifikasi adalah kelas dalam representasi, misal 0,1,2, dst.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371249076"/>
      </p:ext>
    </p:extLst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Mengenal Heroku</a:t>
            </a:r>
          </a:p>
        </p:txBody>
      </p:sp>
      <p:pic>
        <p:nvPicPr>
          <p:cNvPr id="10242" name="Picture 2" descr="Heroku - How To Deploy Your App/Website | Lava Lamp Lab">
            <a:extLst>
              <a:ext uri="{FF2B5EF4-FFF2-40B4-BE49-F238E27FC236}">
                <a16:creationId xmlns:a16="http://schemas.microsoft.com/office/drawing/2014/main" id="{162702D5-3DDC-D3BD-0CE6-E4BDE0C3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41" y="1395917"/>
            <a:ext cx="2477059" cy="154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0930C-CA2C-3A85-586B-DAC88A744865}"/>
              </a:ext>
            </a:extLst>
          </p:cNvPr>
          <p:cNvSpPr txBox="1"/>
          <p:nvPr/>
        </p:nvSpPr>
        <p:spPr>
          <a:xfrm>
            <a:off x="310152" y="1706152"/>
            <a:ext cx="55056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Heroku adalah platform cloud yang memungkinkan pengembang untuk membangun, menyebarkan, dan mengelola aplikasi web dengan mudah. 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Fitur utama: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Penyajian mudah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Ada mode gratis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Dukungan berbagai bahasa pemrograman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Integrasi dengan Git</a:t>
            </a:r>
          </a:p>
        </p:txBody>
      </p:sp>
    </p:spTree>
    <p:extLst>
      <p:ext uri="{BB962C8B-B14F-4D97-AF65-F5344CB8AC3E}">
        <p14:creationId xmlns:p14="http://schemas.microsoft.com/office/powerpoint/2010/main" val="4063125603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B2EBF-B1A3-F35D-78D8-0DBE69592638}"/>
              </a:ext>
            </a:extLst>
          </p:cNvPr>
          <p:cNvSpPr txBox="1"/>
          <p:nvPr/>
        </p:nvSpPr>
        <p:spPr>
          <a:xfrm>
            <a:off x="595086" y="1278993"/>
            <a:ext cx="8091713" cy="212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/>
              <a:t>Kode: https://github.com/remzy-ramazhan/Deployment_Material.git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/>
              <a:t>Tutorial Install postman:  </a:t>
            </a:r>
            <a:r>
              <a:rPr lang="en-ID" sz="1800" dirty="0">
                <a:hlinkClick r:id="rId3"/>
              </a:rPr>
              <a:t>https://docs.antares.id/pendahuluan/instalasi-software/instalasi-postman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/>
              <a:t>Tutorial Install </a:t>
            </a:r>
            <a:r>
              <a:rPr lang="en-ID" sz="1800" dirty="0" err="1"/>
              <a:t>VSCode</a:t>
            </a:r>
            <a:r>
              <a:rPr lang="en-ID" sz="1800" dirty="0"/>
              <a:t> + Python: https://jagongoding.com/python/vscode-untuk-python/</a:t>
            </a:r>
          </a:p>
        </p:txBody>
      </p:sp>
    </p:spTree>
    <p:extLst>
      <p:ext uri="{BB962C8B-B14F-4D97-AF65-F5344CB8AC3E}">
        <p14:creationId xmlns:p14="http://schemas.microsoft.com/office/powerpoint/2010/main" val="27953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Pengantar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8BFB8-56DE-B3DE-FC6F-FC8AFD36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6" y="1371785"/>
            <a:ext cx="3677573" cy="2983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3B460-E880-0930-53CA-9704B54229B9}"/>
              </a:ext>
            </a:extLst>
          </p:cNvPr>
          <p:cNvSpPr txBox="1"/>
          <p:nvPr/>
        </p:nvSpPr>
        <p:spPr>
          <a:xfrm>
            <a:off x="4646402" y="1791394"/>
            <a:ext cx="3735598" cy="18158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D" sz="1600" dirty="0"/>
              <a:t>Deployment merujuk pada proses mengintegrasikan model machine learning yang sudah dilatih (trained) ke dalam lingkungan produksi dimana model tersebut bisa digunakan untuk membuat prediksi atau keputusan berdasarkan data baru.</a:t>
            </a:r>
          </a:p>
        </p:txBody>
      </p:sp>
    </p:spTree>
    <p:extLst>
      <p:ext uri="{BB962C8B-B14F-4D97-AF65-F5344CB8AC3E}">
        <p14:creationId xmlns:p14="http://schemas.microsoft.com/office/powerpoint/2010/main" val="25139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Pengantar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764A7-5A5E-E398-8E4F-F273EF7ADB2F}"/>
              </a:ext>
            </a:extLst>
          </p:cNvPr>
          <p:cNvSpPr txBox="1"/>
          <p:nvPr/>
        </p:nvSpPr>
        <p:spPr>
          <a:xfrm>
            <a:off x="753019" y="1324820"/>
            <a:ext cx="493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Seberapa Penting proses Deployment?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3854B-9ABC-D917-F8BC-279A5CB9C434}"/>
              </a:ext>
            </a:extLst>
          </p:cNvPr>
          <p:cNvSpPr txBox="1"/>
          <p:nvPr/>
        </p:nvSpPr>
        <p:spPr>
          <a:xfrm>
            <a:off x="176850" y="1836677"/>
            <a:ext cx="5510074" cy="296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Bagaimana kita dapat memastikan bahwa model machine learning kita </a:t>
            </a:r>
            <a:r>
              <a:rPr lang="en-ID" sz="1400" b="1" dirty="0">
                <a:solidFill>
                  <a:srgbClr val="FFC000"/>
                </a:solidFill>
              </a:rPr>
              <a:t>memberikan nilai nyata</a:t>
            </a:r>
            <a:r>
              <a:rPr lang="en-ID" sz="1400" b="1" dirty="0"/>
              <a:t> </a:t>
            </a:r>
            <a:r>
              <a:rPr lang="en-ID" sz="1400" dirty="0"/>
              <a:t>tanpa deployment ke lingkungan produksi?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Bagaimana cara kita </a:t>
            </a:r>
            <a:r>
              <a:rPr lang="en-ID" sz="1400" b="1" dirty="0">
                <a:solidFill>
                  <a:srgbClr val="FF0000"/>
                </a:solidFill>
              </a:rPr>
              <a:t>mengukur kinerja dan akurasi model machine learning secara kontinu </a:t>
            </a:r>
            <a:r>
              <a:rPr lang="en-ID" sz="1400" dirty="0"/>
              <a:t>jika model tersebut tidak di-deploy?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Seberapa besar </a:t>
            </a:r>
            <a:r>
              <a:rPr lang="en-ID" sz="1400" b="1" dirty="0">
                <a:solidFill>
                  <a:srgbClr val="00B050"/>
                </a:solidFill>
              </a:rPr>
              <a:t>dampak finansial dan operasional </a:t>
            </a:r>
            <a:r>
              <a:rPr lang="en-ID" sz="1400" dirty="0"/>
              <a:t>yang mungkin terjadi jika kita tidak segera deploy model machine learning yang sudah terbukti akurat dalam uji coba?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D41FE-4999-B78E-E6EE-E8EE1F1D2AA3}"/>
              </a:ext>
            </a:extLst>
          </p:cNvPr>
          <p:cNvSpPr txBox="1"/>
          <p:nvPr/>
        </p:nvSpPr>
        <p:spPr>
          <a:xfrm>
            <a:off x="5255124" y="1407026"/>
            <a:ext cx="38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Manfaat Deployment</a:t>
            </a:r>
            <a:endParaRPr lang="en-ID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AD7D6-A47F-DE3D-2F70-C2445BFADADC}"/>
              </a:ext>
            </a:extLst>
          </p:cNvPr>
          <p:cNvSpPr txBox="1"/>
          <p:nvPr/>
        </p:nvSpPr>
        <p:spPr>
          <a:xfrm>
            <a:off x="5919149" y="2090691"/>
            <a:ext cx="3048001" cy="13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Aksesibilitas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Evaluasi Kinerja secara real-time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/>
              <a:t>Manfaat bisnis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D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54DFE-1964-76A0-B572-2647EDF5CE25}"/>
              </a:ext>
            </a:extLst>
          </p:cNvPr>
          <p:cNvSpPr/>
          <p:nvPr/>
        </p:nvSpPr>
        <p:spPr>
          <a:xfrm>
            <a:off x="5919149" y="1324820"/>
            <a:ext cx="2898280" cy="2011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9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t>5</a:t>
            </a:fld>
            <a:endParaRPr lang="en-US" dirty="0"/>
          </a:p>
        </p:txBody>
      </p:sp>
      <p:sp>
        <p:nvSpPr>
          <p:cNvPr id="109262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Mengenal API</a:t>
            </a:r>
          </a:p>
        </p:txBody>
      </p:sp>
      <p:pic>
        <p:nvPicPr>
          <p:cNvPr id="4098" name="Picture 2" descr="What is an API? Use Cases and Benefits | Kong Inc.">
            <a:extLst>
              <a:ext uri="{FF2B5EF4-FFF2-40B4-BE49-F238E27FC236}">
                <a16:creationId xmlns:a16="http://schemas.microsoft.com/office/drawing/2014/main" id="{33254009-E35A-18C3-0F48-0DBCF04CD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9" b="18296"/>
          <a:stretch/>
        </p:blipFill>
        <p:spPr bwMode="auto">
          <a:xfrm>
            <a:off x="1662200" y="2272454"/>
            <a:ext cx="5584691" cy="26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47C63-C270-FB9C-7533-5142E9BD1221}"/>
              </a:ext>
            </a:extLst>
          </p:cNvPr>
          <p:cNvSpPr txBox="1"/>
          <p:nvPr/>
        </p:nvSpPr>
        <p:spPr>
          <a:xfrm>
            <a:off x="849086" y="955922"/>
            <a:ext cx="741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/>
              <a:t>API (Application Programming Interface) adalah sekumpulan definisi dan protokol yang memungkinkan satu perangkat lunak berkomunikasi dengan perangkat lunak lainnya. API menentukan cara berbagai komponen perangkat lunak berinteraksi, </a:t>
            </a:r>
            <a:r>
              <a:rPr lang="en-ID" sz="1400" dirty="0">
                <a:solidFill>
                  <a:srgbClr val="FF0000"/>
                </a:solidFill>
              </a:rPr>
              <a:t>memungkinkan pengembang untuk mengakses fungsi atau data tertentu tanpa perlu memahami bagaimana sistem tersebut dibangun.</a:t>
            </a:r>
          </a:p>
        </p:txBody>
      </p:sp>
    </p:spTree>
    <p:extLst>
      <p:ext uri="{BB962C8B-B14F-4D97-AF65-F5344CB8AC3E}">
        <p14:creationId xmlns:p14="http://schemas.microsoft.com/office/powerpoint/2010/main" val="298808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t>6</a:t>
            </a:fld>
            <a:endParaRPr lang="en-US" dirty="0"/>
          </a:p>
        </p:txBody>
      </p:sp>
      <p:sp>
        <p:nvSpPr>
          <p:cNvPr id="109262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dalam Deployment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47C63-C270-FB9C-7533-5142E9BD1221}"/>
              </a:ext>
            </a:extLst>
          </p:cNvPr>
          <p:cNvSpPr txBox="1"/>
          <p:nvPr/>
        </p:nvSpPr>
        <p:spPr>
          <a:xfrm>
            <a:off x="191868" y="1375012"/>
            <a:ext cx="36812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400" dirty="0"/>
              <a:t>Meng-deploy model tersebut ke server yang akan menampung model dan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400" dirty="0"/>
              <a:t>Membuat API endpoint yang menerima data input dari pengguna (misalnya data rumah) dan mengirim data tersebut ke model untuk membuat prediksi.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400" dirty="0"/>
              <a:t>Aplikasi frontend (web atau mobile) dapat mengirim permintaan ke API ini dengan data rumah yang ingin diprediksi.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400" dirty="0"/>
              <a:t>API memproses permintaan tersebut, mengirim data ke model, dan mengembalikan hasil prediksi ke aplikasi frontend.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400" dirty="0"/>
              <a:t>Pengguna melihat hasil prediksi di aplikasi frontend.</a:t>
            </a:r>
            <a:endParaRPr lang="en-ID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AC5D93-FE8D-66CF-3622-C711D98262B1}"/>
              </a:ext>
            </a:extLst>
          </p:cNvPr>
          <p:cNvCxnSpPr/>
          <p:nvPr/>
        </p:nvCxnSpPr>
        <p:spPr>
          <a:xfrm>
            <a:off x="7772400" y="1699546"/>
            <a:ext cx="0" cy="31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8DDC15-6F0C-98BA-16D6-4B9AD26C6EF6}"/>
              </a:ext>
            </a:extLst>
          </p:cNvPr>
          <p:cNvSpPr txBox="1"/>
          <p:nvPr/>
        </p:nvSpPr>
        <p:spPr>
          <a:xfrm>
            <a:off x="7356837" y="1407120"/>
            <a:ext cx="97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Letak ML</a:t>
            </a:r>
            <a:endParaRPr lang="en-ID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617C5-970C-8DB6-827A-122AED0D0433}"/>
              </a:ext>
            </a:extLst>
          </p:cNvPr>
          <p:cNvCxnSpPr/>
          <p:nvPr/>
        </p:nvCxnSpPr>
        <p:spPr>
          <a:xfrm flipV="1">
            <a:off x="5317898" y="4082141"/>
            <a:ext cx="0" cy="33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D18C9C-6B6C-8D84-E0EB-F9D2093712DB}"/>
              </a:ext>
            </a:extLst>
          </p:cNvPr>
          <p:cNvSpPr txBox="1"/>
          <p:nvPr/>
        </p:nvSpPr>
        <p:spPr>
          <a:xfrm>
            <a:off x="4722812" y="4398577"/>
            <a:ext cx="1190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i="1" dirty="0"/>
              <a:t>Frontend</a:t>
            </a:r>
            <a:endParaRPr lang="en-ID" sz="12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B69E0C-52C3-B86A-F767-4CC594E0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2002029"/>
            <a:ext cx="3660775" cy="22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t>7</a:t>
            </a:fld>
            <a:endParaRPr lang="en-US" dirty="0"/>
          </a:p>
        </p:txBody>
      </p:sp>
      <p:sp>
        <p:nvSpPr>
          <p:cNvPr id="109262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Mengenal Flask</a:t>
            </a:r>
          </a:p>
        </p:txBody>
      </p:sp>
      <p:pic>
        <p:nvPicPr>
          <p:cNvPr id="3074" name="Picture 2" descr="Flask - Wikipedia bahasa Indonesia, ensiklopedia bebas">
            <a:extLst>
              <a:ext uri="{FF2B5EF4-FFF2-40B4-BE49-F238E27FC236}">
                <a16:creationId xmlns:a16="http://schemas.microsoft.com/office/drawing/2014/main" id="{36C46F6F-A61B-96A4-EE01-1618F83E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57" y="1275124"/>
            <a:ext cx="2732511" cy="10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AFA76-DEA6-24D9-EDCB-C6E265856CE2}"/>
              </a:ext>
            </a:extLst>
          </p:cNvPr>
          <p:cNvSpPr txBox="1"/>
          <p:nvPr/>
        </p:nvSpPr>
        <p:spPr>
          <a:xfrm>
            <a:off x="310153" y="1467056"/>
            <a:ext cx="450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Flask adalah sebuah framework web mikro yang ditulis dalam bahasa Python. Flask dirancang untuk memudahkan pembuatan aplikasi web kecil dan menengah.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Fitur utama Flask: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D" dirty="0"/>
              <a:t>Ringan dan Modular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D" dirty="0"/>
              <a:t>Routing URL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D" dirty="0"/>
              <a:t>Built-in Server</a:t>
            </a:r>
          </a:p>
        </p:txBody>
      </p:sp>
      <p:pic>
        <p:nvPicPr>
          <p:cNvPr id="3076" name="Picture 4" descr="Python. Python adalah bahasa pemrograman yang… | by ariq ramdhani | Medium">
            <a:extLst>
              <a:ext uri="{FF2B5EF4-FFF2-40B4-BE49-F238E27FC236}">
                <a16:creationId xmlns:a16="http://schemas.microsoft.com/office/drawing/2014/main" id="{923778D5-AC86-FDA1-4CE4-54F7BD89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22" y="2571750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6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0C921938-476A-4922-BE24-3B8F6A2854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Mengenal Flask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FC093-BBFA-5422-D971-E85D2AAD2912}"/>
              </a:ext>
            </a:extLst>
          </p:cNvPr>
          <p:cNvSpPr txBox="1"/>
          <p:nvPr/>
        </p:nvSpPr>
        <p:spPr>
          <a:xfrm>
            <a:off x="310152" y="1052898"/>
            <a:ext cx="4386975" cy="253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/>
              <a:t>Requirements: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/>
              <a:t>Python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/>
              <a:t>Flask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/>
              <a:t>Text Editor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/>
              <a:t>Postman (Tes API)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Contoh:  VS Code, Anaconda, </a:t>
            </a:r>
            <a:r>
              <a:rPr lang="en-ID" dirty="0" err="1"/>
              <a:t>Pycharm</a:t>
            </a:r>
            <a:endParaRPr lang="en-ID" dirty="0"/>
          </a:p>
        </p:txBody>
      </p:sp>
      <p:pic>
        <p:nvPicPr>
          <p:cNvPr id="8194" name="Picture 2" descr="Awesome VS Code extensions. Visual Studio Code is one of the most… | by  Firdaus Jawed | Medium">
            <a:extLst>
              <a:ext uri="{FF2B5EF4-FFF2-40B4-BE49-F238E27FC236}">
                <a16:creationId xmlns:a16="http://schemas.microsoft.com/office/drawing/2014/main" id="{6BF98E79-AF66-E8F0-4201-21B17ABB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94" y="1256042"/>
            <a:ext cx="2011206" cy="11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D8C502-1A00-888B-D778-FAAD5B50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920" y="1143890"/>
            <a:ext cx="2011207" cy="99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18F9C-761A-778C-1A16-0F4D926A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127" y="2345649"/>
            <a:ext cx="2780831" cy="838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57BE26-C687-84AD-DC53-12791E205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743" y="1197134"/>
            <a:ext cx="1914560" cy="1072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CCA178-D9D7-E7FB-8E03-026FDA6A448E}"/>
              </a:ext>
            </a:extLst>
          </p:cNvPr>
          <p:cNvSpPr txBox="1"/>
          <p:nvPr/>
        </p:nvSpPr>
        <p:spPr>
          <a:xfrm>
            <a:off x="310152" y="3737467"/>
            <a:ext cx="8376648" cy="613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/>
              <a:t>Tutorial Install postman:  </a:t>
            </a:r>
            <a:r>
              <a:rPr lang="en-ID" sz="1200" dirty="0">
                <a:hlinkClick r:id="rId7"/>
              </a:rPr>
              <a:t>https://docs.antares.id/pendahuluan/instalasi-software/instalasi-postman</a:t>
            </a:r>
            <a:endParaRPr lang="en-ID" sz="1200" dirty="0"/>
          </a:p>
          <a:p>
            <a:pPr>
              <a:lnSpc>
                <a:spcPct val="150000"/>
              </a:lnSpc>
            </a:pPr>
            <a:r>
              <a:rPr lang="en-ID" sz="1200" dirty="0"/>
              <a:t>Tutorial Install </a:t>
            </a:r>
            <a:r>
              <a:rPr lang="en-ID" sz="1200" dirty="0" err="1"/>
              <a:t>VSCode</a:t>
            </a:r>
            <a:r>
              <a:rPr lang="en-ID" sz="1200" dirty="0"/>
              <a:t> + Python: https://jagongoding.com/python/vscode-untuk-python/</a:t>
            </a:r>
          </a:p>
        </p:txBody>
      </p:sp>
    </p:spTree>
    <p:extLst>
      <p:ext uri="{BB962C8B-B14F-4D97-AF65-F5344CB8AC3E}">
        <p14:creationId xmlns:p14="http://schemas.microsoft.com/office/powerpoint/2010/main" val="9672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4078304C-5BE1-484D-994C-369CBE2AEA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Membuat API dengan Flask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47FBEA21-0F15-D209-DDEB-8BC3380B5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8" y="1205735"/>
            <a:ext cx="5893035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request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Flask(__name__)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.route(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methods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home():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 world"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data})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@app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.route(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'/home/&lt;int:num&gt;'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methods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(num):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__name__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(debug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60A62F-0526-5175-FC14-6670763BB15E}"/>
              </a:ext>
            </a:extLst>
          </p:cNvPr>
          <p:cNvSpPr/>
          <p:nvPr/>
        </p:nvSpPr>
        <p:spPr>
          <a:xfrm>
            <a:off x="403736" y="1831270"/>
            <a:ext cx="3607330" cy="1222408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5B1BD9-9BE9-D359-BA25-EA94C7F66959}"/>
              </a:ext>
            </a:extLst>
          </p:cNvPr>
          <p:cNvSpPr/>
          <p:nvPr/>
        </p:nvSpPr>
        <p:spPr>
          <a:xfrm>
            <a:off x="283420" y="3288745"/>
            <a:ext cx="3847962" cy="887114"/>
          </a:xfrm>
          <a:prstGeom prst="rect">
            <a:avLst/>
          </a:prstGeom>
          <a:noFill/>
          <a:ln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E608E2-7CB7-FBAA-3042-378BE8C4FDE5}"/>
              </a:ext>
            </a:extLst>
          </p:cNvPr>
          <p:cNvSpPr txBox="1"/>
          <p:nvPr/>
        </p:nvSpPr>
        <p:spPr>
          <a:xfrm>
            <a:off x="4567188" y="1462431"/>
            <a:ext cx="4576812" cy="2316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/>
              <a:t>Cara Eksekusi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Buka terminal Power Shell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Untuk fungsi pertama (Hello World)</a:t>
            </a:r>
          </a:p>
          <a:p>
            <a:pPr lvl="1">
              <a:lnSpc>
                <a:spcPct val="150000"/>
              </a:lnSpc>
            </a:pPr>
            <a:r>
              <a:rPr lang="en-ID" sz="1400" dirty="0"/>
              <a:t>curl </a:t>
            </a:r>
            <a:r>
              <a:rPr lang="en-ID" sz="1400" dirty="0">
                <a:hlinkClick r:id="rId3"/>
              </a:rPr>
              <a:t>http://127.0.0.1:5000/</a:t>
            </a:r>
            <a:endParaRPr lang="en-ID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Untuk fungsi kedua (Bilangan Kuadrat)</a:t>
            </a:r>
          </a:p>
          <a:p>
            <a:pPr>
              <a:lnSpc>
                <a:spcPct val="150000"/>
              </a:lnSpc>
            </a:pPr>
            <a:r>
              <a:rPr lang="en-ID" sz="1400" dirty="0"/>
              <a:t>	</a:t>
            </a:r>
            <a:r>
              <a:rPr lang="en-US" sz="1400" dirty="0"/>
              <a:t>curl </a:t>
            </a:r>
            <a:r>
              <a:rPr lang="en-US" sz="1400" dirty="0">
                <a:hlinkClick r:id="rId4"/>
              </a:rPr>
              <a:t>http://127.0.0.1:5000/home/6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	angka 6 boleh diganti angka berapapun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483222937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15188</TotalTime>
  <Words>1554</Words>
  <Application>Microsoft Office PowerPoint</Application>
  <PresentationFormat>On-screen Show (16:9)</PresentationFormat>
  <Paragraphs>240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Gill Sans</vt:lpstr>
      <vt:lpstr>Gill Sans MT</vt:lpstr>
      <vt:lpstr>Wingdings</vt:lpstr>
      <vt:lpstr>Office Theme</vt:lpstr>
      <vt:lpstr>Penerapan dan Deployment Model Machine Learning Menggunakan Flask</vt:lpstr>
      <vt:lpstr>Resources</vt:lpstr>
      <vt:lpstr>Pengantar</vt:lpstr>
      <vt:lpstr>Pengantar</vt:lpstr>
      <vt:lpstr>Mengenal API</vt:lpstr>
      <vt:lpstr>API dalam Deployment Machine Learning</vt:lpstr>
      <vt:lpstr>Mengenal Flask</vt:lpstr>
      <vt:lpstr>Mengenal Flask</vt:lpstr>
      <vt:lpstr>Membuat API dengan Flask</vt:lpstr>
      <vt:lpstr>Membuat API dengan Flask (lanjutan)</vt:lpstr>
      <vt:lpstr>Menjalankan Flask di Google Colab</vt:lpstr>
      <vt:lpstr>Menjalankan Flask di Google Colab</vt:lpstr>
      <vt:lpstr>Demo Time!</vt:lpstr>
      <vt:lpstr>Demo Time!</vt:lpstr>
      <vt:lpstr>Pengantar Machine Learning</vt:lpstr>
      <vt:lpstr>Membangun Model Machine Learning</vt:lpstr>
      <vt:lpstr>Integrasi Machine Learning dengaan Flask (Regresi)</vt:lpstr>
      <vt:lpstr>Integrasi Machine Learning dengaan Flask (Klasifikasi)</vt:lpstr>
      <vt:lpstr>Mengenal Heroku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Muhammad Remzy Syah Ramazhan</cp:lastModifiedBy>
  <cp:revision>497</cp:revision>
  <dcterms:created xsi:type="dcterms:W3CDTF">2017-09-22T15:37:04Z</dcterms:created>
  <dcterms:modified xsi:type="dcterms:W3CDTF">2024-06-01T01:05:07Z</dcterms:modified>
</cp:coreProperties>
</file>