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9293761e5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9293761e5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9293761e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9293761e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9293761e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9293761e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9293761e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9293761e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9293761e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9293761e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9293761e5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9293761e5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9293761e5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9293761e5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9293761e5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9293761e5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9293761e5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9293761e5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College Life and Sleep Quality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by Ren Bannon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College living is often one’s first brush with adulthood, and this comes with many burdens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Sleep-deprivation is seen as a commonality in what is called ‘crunch culture”, </a:t>
            </a:r>
            <a:r>
              <a:rPr lang="en"/>
              <a:t>which is a common aspect of student life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effects of this culture often go under-appreciated, and it’s wonderful to have tangible data to demonstrate what sleep, or lack thereof), can really do to one’s mind.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Questions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well do different demographics (specifically gender) tend to sleep?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does sleep correlate with mental health?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can the quality of one’s sleep impact their mental health?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does poor sleep tend to affect grades?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Demographics: Gender (Sleep Quality)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22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Between males and females, on average males in the study had a slightly worse sleep quality than the females who participated.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Of those surveyed, males were on average more </a:t>
            </a:r>
            <a:r>
              <a:rPr lang="en" sz="1500"/>
              <a:t>depressed</a:t>
            </a:r>
            <a:r>
              <a:rPr lang="en" sz="1500"/>
              <a:t> than females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Females, however, were on average more anxious and stressed. Additionally, females scored worse for overall mental health (average of Depression/Anxiety/Stress) despite having better sleep quality than males.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On average, females had a higher GPA than males.</a:t>
            </a:r>
            <a:endParaRPr sz="15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988" y="3326975"/>
            <a:ext cx="7618037" cy="14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Demographics: Gender (Visualizers)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75" y="1828375"/>
            <a:ext cx="4160925" cy="28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28375"/>
            <a:ext cx="4017250" cy="286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Demographics: Gender (Takeaway)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Females had a better sleep quality and GPA than males on average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However, females also had worse anxiety and stress, as well as a worse average overall mental health. They were, however, less </a:t>
            </a:r>
            <a:r>
              <a:rPr lang="en"/>
              <a:t>depressed</a:t>
            </a:r>
            <a:r>
              <a:rPr lang="en"/>
              <a:t> than males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find this interesting, as even though females did have worse mental health on average, anxiety and stress can often be harnessed for productive purposes, </a:t>
            </a:r>
            <a:r>
              <a:rPr lang="en"/>
              <a:t>whereas</a:t>
            </a:r>
            <a:r>
              <a:rPr lang="en"/>
              <a:t> depressive feelings often inhibit productivity.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Sleep: GPA and cognitive ability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11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one would expect, poor sleep quality and GPA are negatively correlated.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sleep quality worsens, the smaller the concentration of GPAs above 3.0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Similarly, as sleep quality worsens, Cognition Z-scores trend downwards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50675"/>
            <a:ext cx="4448600" cy="25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303" y="2350675"/>
            <a:ext cx="4121247" cy="25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Sleep: Mental Health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2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Poor sleep quality and the Depression/Anxiety/Stress score provided by the dataset were positively correlated.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D/A/S score trended upwards as sleep quality worsened, meaning overall mental health was worsened for the study participants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Two implications: Poorer mental health leads to worse sleep, Worse sleep leads to poorer mental health, or both!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Sleep: Mental Health (Visualizer)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725" y="1180175"/>
            <a:ext cx="620394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Answering the Core Questions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Q:  </a:t>
            </a:r>
            <a:r>
              <a:rPr lang="en"/>
              <a:t>How well do different demographics (specifically gender) tend to sleep?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A:  On average, female participants had a better quality of sleep than male participants.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Q: How does sleep correlate with mental health?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A:  As the quality of sleep declines, overall mental health tends to worsen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Q: How can the quality of one’s sleep impact their cognitive function?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A: Lower quality sleep was accompanied by a downward trend in cognitive Z-scores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Q: How does poor sleep tend to affect grades?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A:  As sleep quality worsened, a downward trend in GPAs was noticable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