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8000663" cy="1800066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34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33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60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0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31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19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28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25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12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23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89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7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34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hyperlink" Target="file:///D:\Web\team_project\Midterm_Project\File\hot_practices_1.htm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hyperlink" Target="file:///D:\Web\team_project\Midterm_Project\File\hot_practices_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8000663" cy="11377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43" y="111795"/>
            <a:ext cx="1142667" cy="91413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 flipH="1">
            <a:off x="10117918" y="494581"/>
            <a:ext cx="560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Garamond" panose="02020404030301010803" pitchFamily="18" charset="0"/>
              </a:rPr>
              <a:t>首頁 </a:t>
            </a:r>
            <a:r>
              <a:rPr lang="en-US" altLang="zh-TW" dirty="0">
                <a:latin typeface="Garamond" panose="02020404030301010803" pitchFamily="18" charset="0"/>
              </a:rPr>
              <a:t>Home</a:t>
            </a:r>
            <a:r>
              <a:rPr lang="zh-TW" altLang="en-US" dirty="0">
                <a:latin typeface="Garamond" panose="02020404030301010803" pitchFamily="18" charset="0"/>
              </a:rPr>
              <a:t>    熱門食譜 </a:t>
            </a:r>
            <a:r>
              <a:rPr lang="en-US" altLang="zh-TW" dirty="0">
                <a:latin typeface="Garamond" panose="02020404030301010803" pitchFamily="18" charset="0"/>
              </a:rPr>
              <a:t>Hot </a:t>
            </a:r>
            <a:r>
              <a:rPr lang="zh-TW" altLang="en-US" dirty="0">
                <a:latin typeface="Garamond" panose="02020404030301010803" pitchFamily="18" charset="0"/>
              </a:rPr>
              <a:t>   最新食譜</a:t>
            </a:r>
            <a:r>
              <a:rPr lang="en-US" altLang="zh-TW" dirty="0">
                <a:latin typeface="Garamond" panose="02020404030301010803" pitchFamily="18" charset="0"/>
              </a:rPr>
              <a:t>New </a:t>
            </a:r>
            <a:r>
              <a:rPr lang="zh-TW" altLang="en-US" dirty="0">
                <a:latin typeface="Garamond" panose="02020404030301010803" pitchFamily="18" charset="0"/>
              </a:rPr>
              <a:t>   註冊</a:t>
            </a:r>
            <a:r>
              <a:rPr lang="en-US" altLang="zh-TW" dirty="0">
                <a:latin typeface="Garamond" panose="02020404030301010803" pitchFamily="18" charset="0"/>
              </a:rPr>
              <a:t>Sign</a:t>
            </a:r>
            <a:endParaRPr lang="zh-TW" altLang="en-US" dirty="0">
              <a:latin typeface="Garamond" panose="02020404030301010803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91897" y="1720786"/>
            <a:ext cx="12520156" cy="485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/>
              <a:t>低卡泰式打拋豬</a:t>
            </a:r>
          </a:p>
          <a:p>
            <a:r>
              <a:rPr lang="en-US" altLang="zh-TW" dirty="0"/>
              <a:t>by qwer2005tw</a:t>
            </a:r>
          </a:p>
          <a:p>
            <a:pPr algn="ctr"/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638889" y="1910904"/>
            <a:ext cx="150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333333"/>
                </a:solidFill>
                <a:latin typeface="Helvetica Neue"/>
              </a:rPr>
              <a:t>熱門食譜</a:t>
            </a:r>
            <a:endParaRPr lang="zh-TW" altLang="en-US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3468331" y="2295632"/>
            <a:ext cx="10463514" cy="462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-1" y="17092110"/>
            <a:ext cx="18000664" cy="2707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868" y="17747139"/>
            <a:ext cx="720000" cy="720000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198" y="17747139"/>
            <a:ext cx="720000" cy="720000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584" y="17748897"/>
            <a:ext cx="720000" cy="720000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825" y="17753696"/>
            <a:ext cx="720000" cy="720000"/>
          </a:xfrm>
          <a:prstGeom prst="rect">
            <a:avLst/>
          </a:prstGeom>
        </p:spPr>
      </p:pic>
      <p:cxnSp>
        <p:nvCxnSpPr>
          <p:cNvPr id="61" name="直線接點 60"/>
          <p:cNvCxnSpPr/>
          <p:nvPr/>
        </p:nvCxnSpPr>
        <p:spPr>
          <a:xfrm>
            <a:off x="-1" y="19109849"/>
            <a:ext cx="180006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987782" y="18545242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LIKE ON FACEBOOK</a:t>
            </a:r>
            <a:endParaRPr lang="zh-TW" altLang="en-US" sz="1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388931" y="18530960"/>
            <a:ext cx="1960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FOLLOW ON TWITTER</a:t>
            </a:r>
            <a:endParaRPr lang="zh-TW" altLang="en-US" sz="1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839567" y="18523819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SUBSCRIBE ON YOUTUBE</a:t>
            </a:r>
            <a:endParaRPr lang="zh-TW" altLang="en-US" sz="1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1919914" y="18520247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ASK QUESTION</a:t>
            </a:r>
            <a:endParaRPr lang="zh-TW" altLang="en-US" sz="1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194389" y="19346047"/>
            <a:ext cx="361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rgbClr val="333333"/>
                </a:solidFill>
                <a:latin typeface="Helvetica Neue"/>
              </a:rPr>
              <a:t>Copyright © 2017 Banana Inc. All rights reserved</a:t>
            </a:r>
            <a:endParaRPr lang="zh-TW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3191885" y="6901435"/>
            <a:ext cx="12520167" cy="4426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/>
              <a:t>低卡泰式打拋豬</a:t>
            </a:r>
          </a:p>
          <a:p>
            <a:r>
              <a:rPr lang="en-US" altLang="zh-TW" dirty="0"/>
              <a:t>by qwer2005tw</a:t>
            </a:r>
          </a:p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165546" y="11713784"/>
            <a:ext cx="12546506" cy="44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/>
              <a:t>低卡泰式打拋豬</a:t>
            </a:r>
          </a:p>
          <a:p>
            <a:r>
              <a:rPr lang="en-US" altLang="zh-TW" dirty="0"/>
              <a:t>by qwer2005tw</a:t>
            </a:r>
          </a:p>
          <a:p>
            <a:pPr algn="ctr"/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6" y="2589267"/>
            <a:ext cx="3806876" cy="371485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6" y="7203373"/>
            <a:ext cx="3806876" cy="3921828"/>
          </a:xfrm>
          <a:prstGeom prst="rect">
            <a:avLst/>
          </a:prstGeom>
        </p:spPr>
      </p:pic>
      <p:pic>
        <p:nvPicPr>
          <p:cNvPr id="4" name="圖片 3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7" y="12036811"/>
            <a:ext cx="3806876" cy="376457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253821" y="27209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 smtClean="0">
                <a:solidFill>
                  <a:srgbClr val="23527C"/>
                </a:solidFill>
                <a:latin typeface="inherit"/>
                <a:hlinkClick r:id="rId10" action="ppaction://hlinkfile"/>
              </a:rPr>
              <a:t>養</a:t>
            </a:r>
            <a:r>
              <a:rPr lang="zh-TW" altLang="en-US" u="sng" dirty="0">
                <a:solidFill>
                  <a:srgbClr val="23527C"/>
                </a:solidFill>
                <a:latin typeface="inherit"/>
                <a:hlinkClick r:id="rId10" action="ppaction://hlinkfile"/>
              </a:rPr>
              <a:t>樂多凍乳酪</a:t>
            </a:r>
            <a:r>
              <a:rPr lang="zh-TW" altLang="en-US" u="sng" dirty="0" smtClean="0">
                <a:solidFill>
                  <a:srgbClr val="23527C"/>
                </a:solidFill>
                <a:latin typeface="inherit"/>
                <a:hlinkClick r:id="rId10" action="ppaction://hlinkfile"/>
              </a:rPr>
              <a:t>蛋糕</a:t>
            </a:r>
            <a:endParaRPr lang="zh-TW" altLang="en-US" u="sng" dirty="0">
              <a:solidFill>
                <a:srgbClr val="23527C"/>
              </a:solidFill>
              <a:latin typeface="inherit"/>
              <a:hlinkClick r:id="rId10" action="ppaction://hlinkfile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53821" y="3434423"/>
            <a:ext cx="7280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養樂多是一種活菌發酵乳，含有對人體腸道有益健康的乳酸菌，香港俗稱</a:t>
            </a:r>
            <a:r>
              <a:rPr lang="en-US" altLang="zh-TW" sz="1400" dirty="0" smtClean="0">
                <a:solidFill>
                  <a:srgbClr val="333333"/>
                </a:solidFill>
                <a:latin typeface="Helvetica Neue"/>
              </a:rPr>
              <a:t>"</a:t>
            </a:r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益力多</a:t>
            </a:r>
            <a:r>
              <a:rPr lang="en-US" altLang="zh-TW" sz="1400" dirty="0" smtClean="0">
                <a:solidFill>
                  <a:srgbClr val="333333"/>
                </a:solidFill>
                <a:latin typeface="Helvetica Neue"/>
              </a:rPr>
              <a:t>"</a:t>
            </a:r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，用養樂</a:t>
            </a:r>
            <a:endParaRPr lang="en-US" altLang="zh-TW" sz="14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多來做起司蛋糕，讓甜點變得健康又美味</a:t>
            </a:r>
            <a:r>
              <a:rPr lang="en-US" altLang="zh-TW" sz="1400" dirty="0" smtClean="0">
                <a:solidFill>
                  <a:srgbClr val="333333"/>
                </a:solidFill>
                <a:latin typeface="Helvetica Neue"/>
              </a:rPr>
              <a:t>^_^</a:t>
            </a:r>
          </a:p>
          <a:p>
            <a:endParaRPr lang="en-US" altLang="zh-TW" sz="8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食材：消化餅乾（麥維他）、無鹽奶油（融化）、奶油乳酪、細砂糖</a:t>
            </a:r>
            <a:r>
              <a:rPr lang="en-US" altLang="zh-TW" sz="1400" dirty="0" smtClean="0">
                <a:solidFill>
                  <a:srgbClr val="333333"/>
                </a:solidFill>
                <a:latin typeface="Helvetica Neue"/>
              </a:rPr>
              <a:t>....</a:t>
            </a:r>
            <a:endParaRPr lang="en-US" altLang="zh-TW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724" y="5326550"/>
            <a:ext cx="270408" cy="27040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64" y="5318606"/>
            <a:ext cx="270000" cy="27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299" y="5326171"/>
            <a:ext cx="270000" cy="2700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601980" y="5323255"/>
            <a:ext cx="43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123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267919" y="532148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88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800452" y="53150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5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8438908" y="74218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>
                <a:solidFill>
                  <a:srgbClr val="23527C"/>
                </a:solidFill>
                <a:latin typeface="inherit"/>
                <a:hlinkClick r:id="rId14" action="ppaction://hlinkfile"/>
              </a:rPr>
              <a:t>巧克力杯子蛋糕</a:t>
            </a:r>
            <a:endParaRPr lang="zh-TW" altLang="en-US" b="0" i="0" u="sng" dirty="0">
              <a:solidFill>
                <a:srgbClr val="23527C"/>
              </a:solidFill>
              <a:effectLst/>
              <a:latin typeface="inherit"/>
              <a:hlinkClick r:id="rId14" action="ppaction://hlinkfile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8438908" y="8135511"/>
            <a:ext cx="72731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家中小小孩一看見媽咪烤箱啟動</a:t>
            </a:r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都會問起</a:t>
            </a:r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是做杯子蛋糕嗎</a:t>
            </a:r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??</a:t>
            </a:r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這次是做杯子蛋糕沒錯</a:t>
            </a:r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!!</a:t>
            </a:r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濃</a:t>
            </a:r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濃</a:t>
            </a:r>
            <a:endParaRPr lang="en-US" altLang="zh-TW" sz="14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巧克力</a:t>
            </a:r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香的杯子蛋糕</a:t>
            </a:r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我喜歡放置一夜之後巧克力香</a:t>
            </a:r>
            <a:r>
              <a:rPr lang="en-US" altLang="zh-TW" sz="1400" dirty="0" smtClean="0">
                <a:solidFill>
                  <a:srgbClr val="333333"/>
                </a:solidFill>
                <a:latin typeface="Helvetica Neue"/>
              </a:rPr>
              <a:t>...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食材：全蛋、蛋黃、蛋白、砂糖、檸檬汁或白醋、玄米油、細砂糖、鮮奶、低筋</a:t>
            </a:r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...</a:t>
            </a:r>
            <a:endParaRPr lang="en-US" altLang="zh-TW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8382021" y="123012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>
                <a:solidFill>
                  <a:srgbClr val="23527C"/>
                </a:solidFill>
                <a:latin typeface="inherit"/>
              </a:rPr>
              <a:t>啤酒滷雞</a:t>
            </a:r>
            <a:r>
              <a:rPr lang="zh-TW" altLang="en-US" u="sng" dirty="0" smtClean="0">
                <a:solidFill>
                  <a:srgbClr val="23527C"/>
                </a:solidFill>
                <a:latin typeface="inherit"/>
              </a:rPr>
              <a:t>翅</a:t>
            </a:r>
            <a:endParaRPr lang="zh-TW" altLang="en-US" u="sng" dirty="0">
              <a:solidFill>
                <a:srgbClr val="23527C"/>
              </a:solidFill>
              <a:latin typeface="inheri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8279157" y="12941723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用啤酒讓雞翅滷的超～級～軟嫩入味的，輕咬下去輕鬆骨肉分離，富有膠質的肉就在口中</a:t>
            </a:r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化</a:t>
            </a:r>
            <a:endParaRPr lang="en-US" altLang="zh-TW" sz="14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散開</a:t>
            </a:r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來。雞翅被濃稠的醬汁包裹起來，甜而不膩的</a:t>
            </a:r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滋味</a:t>
            </a:r>
            <a:endParaRPr lang="en-US" altLang="zh-TW" sz="1400" dirty="0" smtClean="0">
              <a:solidFill>
                <a:srgbClr val="333333"/>
              </a:solidFill>
              <a:latin typeface="Helvetica Neue"/>
            </a:endParaRPr>
          </a:p>
          <a:p>
            <a:endParaRPr lang="zh-TW" altLang="en-US" sz="14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食材：雞翅、蒜頭、蔥、薑、辣椒、啤酒、醬油、冰糖、蜂蜜</a:t>
            </a:r>
            <a:endParaRPr lang="zh-TW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70" name="圖片 6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776" y="10154474"/>
            <a:ext cx="270408" cy="270408"/>
          </a:xfrm>
          <a:prstGeom prst="rect">
            <a:avLst/>
          </a:prstGeom>
        </p:spPr>
      </p:pic>
      <p:pic>
        <p:nvPicPr>
          <p:cNvPr id="71" name="圖片 7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716" y="10146530"/>
            <a:ext cx="270000" cy="270000"/>
          </a:xfrm>
          <a:prstGeom prst="rect">
            <a:avLst/>
          </a:prstGeom>
        </p:spPr>
      </p:pic>
      <p:pic>
        <p:nvPicPr>
          <p:cNvPr id="72" name="圖片 7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351" y="10154095"/>
            <a:ext cx="270000" cy="270000"/>
          </a:xfrm>
          <a:prstGeom prst="rect">
            <a:avLst/>
          </a:prstGeom>
        </p:spPr>
      </p:pic>
      <p:sp>
        <p:nvSpPr>
          <p:cNvPr id="73" name="文字方塊 72"/>
          <p:cNvSpPr txBox="1"/>
          <p:nvPr/>
        </p:nvSpPr>
        <p:spPr>
          <a:xfrm>
            <a:off x="8772032" y="10151179"/>
            <a:ext cx="43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85</a:t>
            </a:r>
            <a:endParaRPr lang="zh-TW" altLang="en-US" sz="12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9437971" y="101494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20</a:t>
            </a:r>
            <a:endParaRPr lang="zh-TW" altLang="en-US" sz="12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9970504" y="101429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4</a:t>
            </a:r>
            <a:endParaRPr lang="en-US" altLang="zh-TW" sz="1200" dirty="0" smtClean="0"/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605" y="14737115"/>
            <a:ext cx="303893" cy="273061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49" y="14729175"/>
            <a:ext cx="303433" cy="272649"/>
          </a:xfrm>
          <a:prstGeom prst="rect">
            <a:avLst/>
          </a:prstGeom>
        </p:spPr>
      </p:pic>
      <p:pic>
        <p:nvPicPr>
          <p:cNvPr id="78" name="圖片 7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184" y="14736740"/>
            <a:ext cx="303433" cy="272649"/>
          </a:xfrm>
          <a:prstGeom prst="rect">
            <a:avLst/>
          </a:prstGeom>
        </p:spPr>
      </p:pic>
      <p:sp>
        <p:nvSpPr>
          <p:cNvPr id="79" name="文字方塊 78"/>
          <p:cNvSpPr txBox="1"/>
          <p:nvPr/>
        </p:nvSpPr>
        <p:spPr>
          <a:xfrm>
            <a:off x="8652258" y="14733755"/>
            <a:ext cx="45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666</a:t>
            </a:r>
            <a:endParaRPr lang="zh-TW" altLang="en-US" sz="12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313848" y="14731985"/>
            <a:ext cx="36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28</a:t>
            </a:r>
            <a:endParaRPr lang="zh-TW" altLang="en-US" sz="12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9842613" y="14725546"/>
            <a:ext cx="278881" cy="279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7</a:t>
            </a:r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val="2833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289</Words>
  <Application>Microsoft Office PowerPoint</Application>
  <PresentationFormat>自訂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Helvetica Neue</vt:lpstr>
      <vt:lpstr>inherit</vt:lpstr>
      <vt:lpstr>新細明體</vt:lpstr>
      <vt:lpstr>Arial</vt:lpstr>
      <vt:lpstr>Calibri</vt:lpstr>
      <vt:lpstr>Calibri Light</vt:lpstr>
      <vt:lpstr>Garamond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陳立宭</dc:creator>
  <cp:lastModifiedBy>陳立宭</cp:lastModifiedBy>
  <cp:revision>18</cp:revision>
  <dcterms:created xsi:type="dcterms:W3CDTF">2017-04-23T03:18:17Z</dcterms:created>
  <dcterms:modified xsi:type="dcterms:W3CDTF">2017-04-23T13:41:19Z</dcterms:modified>
</cp:coreProperties>
</file>