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215995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3534927"/>
            <a:ext cx="15300563" cy="7519835"/>
          </a:xfrm>
        </p:spPr>
        <p:txBody>
          <a:bodyPr anchor="b"/>
          <a:lstStyle>
            <a:lvl1pPr algn="ctr">
              <a:defRPr sz="1181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4" y="11344752"/>
            <a:ext cx="13500498" cy="5214884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8"/>
            </a:lvl2pPr>
            <a:lvl3pPr marL="1800088" indent="0" algn="ctr">
              <a:buNone/>
              <a:defRPr sz="3542"/>
            </a:lvl3pPr>
            <a:lvl4pPr marL="2700133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8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45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8" y="1149977"/>
            <a:ext cx="3881393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9" y="1149977"/>
            <a:ext cx="11419170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29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5384891"/>
            <a:ext cx="15525572" cy="8984801"/>
          </a:xfrm>
        </p:spPr>
        <p:txBody>
          <a:bodyPr anchor="b"/>
          <a:lstStyle>
            <a:lvl1pPr>
              <a:defRPr sz="1181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4454691"/>
            <a:ext cx="15525572" cy="4724895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8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2">
                <a:solidFill>
                  <a:schemeClr val="tx1">
                    <a:tint val="75000"/>
                  </a:schemeClr>
                </a:solidFill>
              </a:defRPr>
            </a:lvl3pPr>
            <a:lvl4pPr marL="270013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8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46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6" y="5749874"/>
            <a:ext cx="7650282" cy="13704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7" y="5749874"/>
            <a:ext cx="7650282" cy="13704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49979"/>
            <a:ext cx="15525572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5" y="5294888"/>
            <a:ext cx="7615123" cy="25949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8" b="1"/>
            </a:lvl2pPr>
            <a:lvl3pPr marL="1800088" indent="0">
              <a:buNone/>
              <a:defRPr sz="3542" b="1"/>
            </a:lvl3pPr>
            <a:lvl4pPr marL="2700133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8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5" y="7889827"/>
            <a:ext cx="7615123" cy="116047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5294888"/>
            <a:ext cx="7652626" cy="25949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8" b="1"/>
            </a:lvl2pPr>
            <a:lvl3pPr marL="1800088" indent="0">
              <a:buNone/>
              <a:defRPr sz="3542" b="1"/>
            </a:lvl3pPr>
            <a:lvl4pPr marL="2700133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8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7889827"/>
            <a:ext cx="7652626" cy="116047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3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35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83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439970"/>
            <a:ext cx="5805682" cy="503988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109937"/>
            <a:ext cx="9112836" cy="15349662"/>
          </a:xfrm>
        </p:spPr>
        <p:txBody>
          <a:bodyPr/>
          <a:lstStyle>
            <a:lvl1pPr>
              <a:defRPr sz="6300"/>
            </a:lvl1pPr>
            <a:lvl2pPr>
              <a:defRPr sz="5513"/>
            </a:lvl2pPr>
            <a:lvl3pPr>
              <a:defRPr sz="4725"/>
            </a:lvl3pPr>
            <a:lvl4pPr>
              <a:defRPr sz="3938"/>
            </a:lvl4pPr>
            <a:lvl5pPr>
              <a:defRPr sz="3938"/>
            </a:lvl5pPr>
            <a:lvl6pPr>
              <a:defRPr sz="3938"/>
            </a:lvl6pPr>
            <a:lvl7pPr>
              <a:defRPr sz="3938"/>
            </a:lvl7pPr>
            <a:lvl8pPr>
              <a:defRPr sz="3938"/>
            </a:lvl8pPr>
            <a:lvl9pPr>
              <a:defRPr sz="393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6479857"/>
            <a:ext cx="5805682" cy="1200473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3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8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439970"/>
            <a:ext cx="5805682" cy="503988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109937"/>
            <a:ext cx="9112836" cy="15349662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3"/>
            </a:lvl2pPr>
            <a:lvl3pPr marL="1800088" indent="0">
              <a:buNone/>
              <a:defRPr sz="4725"/>
            </a:lvl3pPr>
            <a:lvl4pPr marL="2700133" indent="0">
              <a:buNone/>
              <a:defRPr sz="3938"/>
            </a:lvl4pPr>
            <a:lvl5pPr marL="3600176" indent="0">
              <a:buNone/>
              <a:defRPr sz="3938"/>
            </a:lvl5pPr>
            <a:lvl6pPr marL="4500220" indent="0">
              <a:buNone/>
              <a:defRPr sz="3938"/>
            </a:lvl6pPr>
            <a:lvl7pPr marL="5400264" indent="0">
              <a:buNone/>
              <a:defRPr sz="3938"/>
            </a:lvl7pPr>
            <a:lvl8pPr marL="6300308" indent="0">
              <a:buNone/>
              <a:defRPr sz="3938"/>
            </a:lvl8pPr>
            <a:lvl9pPr marL="7200351" indent="0">
              <a:buNone/>
              <a:defRPr sz="393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6479857"/>
            <a:ext cx="5805682" cy="1200473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3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8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4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5749874"/>
            <a:ext cx="15525572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9" y="20019567"/>
            <a:ext cx="405014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0019567"/>
            <a:ext cx="607522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0" y="20019567"/>
            <a:ext cx="405014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8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3" indent="-450023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3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8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3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3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8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1" y="111795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8602411" y="459685"/>
            <a:ext cx="56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Garamond" panose="02020404030301010803" pitchFamily="18" charset="0"/>
              </a:rPr>
              <a:t>首頁 </a:t>
            </a:r>
            <a:r>
              <a:rPr lang="en-US" altLang="zh-TW" dirty="0">
                <a:latin typeface="Garamond" panose="02020404030301010803" pitchFamily="18" charset="0"/>
              </a:rPr>
              <a:t>Home</a:t>
            </a:r>
            <a:r>
              <a:rPr lang="zh-TW" altLang="en-US" dirty="0">
                <a:latin typeface="Garamond" panose="02020404030301010803" pitchFamily="18" charset="0"/>
              </a:rPr>
              <a:t>    熱門食譜 </a:t>
            </a:r>
            <a:r>
              <a:rPr lang="en-US" altLang="zh-TW" dirty="0">
                <a:latin typeface="Garamond" panose="02020404030301010803" pitchFamily="18" charset="0"/>
              </a:rPr>
              <a:t>Hot </a:t>
            </a:r>
            <a:r>
              <a:rPr lang="zh-TW" altLang="en-US" dirty="0">
                <a:latin typeface="Garamond" panose="02020404030301010803" pitchFamily="18" charset="0"/>
              </a:rPr>
              <a:t>   最新</a:t>
            </a:r>
            <a:r>
              <a:rPr lang="zh-TW" altLang="en-US" dirty="0" smtClean="0">
                <a:latin typeface="Garamond" panose="02020404030301010803" pitchFamily="18" charset="0"/>
              </a:rPr>
              <a:t>食譜 </a:t>
            </a:r>
            <a:r>
              <a:rPr lang="en-US" altLang="zh-TW" dirty="0" smtClean="0">
                <a:latin typeface="Garamond" panose="02020404030301010803" pitchFamily="18" charset="0"/>
              </a:rPr>
              <a:t>New </a:t>
            </a:r>
            <a:r>
              <a:rPr lang="zh-TW" altLang="en-US" smtClean="0">
                <a:latin typeface="Garamond" panose="02020404030301010803" pitchFamily="18" charset="0"/>
              </a:rPr>
              <a:t>   註冊 </a:t>
            </a:r>
            <a:r>
              <a:rPr lang="en-US" altLang="zh-TW" smtClean="0">
                <a:latin typeface="Garamond" panose="02020404030301010803" pitchFamily="18" charset="0"/>
              </a:rPr>
              <a:t>Sign</a:t>
            </a:r>
            <a:endParaRPr lang="zh-TW" altLang="en-US" dirty="0">
              <a:latin typeface="Garamond" panose="02020404030301010803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96" y="1449285"/>
            <a:ext cx="11016399" cy="43399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191896" y="6093461"/>
            <a:ext cx="11016399" cy="3867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91896" y="10272869"/>
            <a:ext cx="11016399" cy="416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8889" y="6283579"/>
            <a:ext cx="15039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333333"/>
                </a:solidFill>
                <a:latin typeface="Helvetica Neue"/>
              </a:rPr>
              <a:t>營養師推薦</a:t>
            </a: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468331" y="6668307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5" y="6890978"/>
            <a:ext cx="2160000" cy="2160000"/>
          </a:xfrm>
          <a:prstGeom prst="rect">
            <a:avLst/>
          </a:prstGeom>
        </p:spPr>
      </p:pic>
      <p:pic>
        <p:nvPicPr>
          <p:cNvPr id="23" name="圖片 2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4" y="6882764"/>
            <a:ext cx="2160000" cy="2160000"/>
          </a:xfrm>
          <a:prstGeom prst="rect">
            <a:avLst/>
          </a:prstGeom>
        </p:spPr>
      </p:pic>
      <p:pic>
        <p:nvPicPr>
          <p:cNvPr id="24" name="圖片 2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25" y="6865933"/>
            <a:ext cx="2160000" cy="2160000"/>
          </a:xfrm>
          <a:prstGeom prst="rect">
            <a:avLst/>
          </a:prstGeom>
        </p:spPr>
      </p:pic>
      <p:pic>
        <p:nvPicPr>
          <p:cNvPr id="25" name="圖片 2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22" y="6862342"/>
            <a:ext cx="2160000" cy="21600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3638889" y="9160674"/>
            <a:ext cx="204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健康茄汁烤土司球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qwer2004tw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08049" y="9160675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低卡泰式打拋豬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qwer2005tw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8808642" y="9155878"/>
            <a:ext cx="172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日式大阪燒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qwer2006tw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11405350" y="915587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美味日式拉麵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qwer2007tw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653996" y="10531300"/>
            <a:ext cx="14737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333333"/>
                </a:solidFill>
                <a:latin typeface="Helvetica Neue"/>
              </a:rPr>
              <a:t>夏日瘋美食</a:t>
            </a:r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3468331" y="10956880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5" y="11225720"/>
            <a:ext cx="2160000" cy="21600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4" y="11225720"/>
            <a:ext cx="2160000" cy="2160000"/>
          </a:xfrm>
          <a:prstGeom prst="rect">
            <a:avLst/>
          </a:prstGeom>
        </p:spPr>
      </p:pic>
      <p:pic>
        <p:nvPicPr>
          <p:cNvPr id="34" name="圖片 33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25" y="11225720"/>
            <a:ext cx="2160000" cy="2160000"/>
          </a:xfrm>
          <a:prstGeom prst="rect">
            <a:avLst/>
          </a:prstGeom>
        </p:spPr>
      </p:pic>
      <p:pic>
        <p:nvPicPr>
          <p:cNvPr id="35" name="圖片 34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22" y="11225720"/>
            <a:ext cx="2160000" cy="2160000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3647145" y="13578364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西瓜好朋友 消暑首選</a:t>
            </a:r>
          </a:p>
          <a:p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現在訂購 贈精美好禮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219286" y="135783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美味日式拉麵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qwer2007tw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8808647" y="13578360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繽紛水果茶</a:t>
            </a:r>
          </a:p>
          <a:p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無添加色素 健康好喝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1405351" y="1357836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消暑冰品芒果杏仁豆腐冰</a:t>
            </a:r>
          </a:p>
          <a:p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香甜好滋味 等你來品嚐</a:t>
            </a:r>
          </a:p>
        </p:txBody>
      </p:sp>
      <p:sp>
        <p:nvSpPr>
          <p:cNvPr id="40" name="矩形 39"/>
          <p:cNvSpPr/>
          <p:nvPr/>
        </p:nvSpPr>
        <p:spPr>
          <a:xfrm>
            <a:off x="3191896" y="14754346"/>
            <a:ext cx="11016399" cy="416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3653996" y="15012779"/>
            <a:ext cx="14737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333333"/>
                </a:solidFill>
                <a:latin typeface="Helvetica Neue"/>
              </a:rPr>
              <a:t>近期活動</a:t>
            </a:r>
          </a:p>
        </p:txBody>
      </p:sp>
      <p:cxnSp>
        <p:nvCxnSpPr>
          <p:cNvPr id="42" name="直線接點 41"/>
          <p:cNvCxnSpPr/>
          <p:nvPr/>
        </p:nvCxnSpPr>
        <p:spPr>
          <a:xfrm flipV="1">
            <a:off x="3468331" y="15438360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647139" y="18059841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夏日消暑好夥伴 買一送一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219292" y="180598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投票送獨家好禮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8808643" y="18059840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人氣美食票選 抽各式大獎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11405356" y="18059840"/>
            <a:ext cx="2289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現在加入 即獲得番茄醬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5" y="15679673"/>
            <a:ext cx="2160000" cy="21600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4" y="15674327"/>
            <a:ext cx="2160000" cy="2160000"/>
          </a:xfrm>
          <a:prstGeom prst="rect">
            <a:avLst/>
          </a:prstGeom>
        </p:spPr>
      </p:pic>
      <p:pic>
        <p:nvPicPr>
          <p:cNvPr id="53" name="圖片 52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25" y="15674327"/>
            <a:ext cx="2160000" cy="2160000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22" y="15685300"/>
            <a:ext cx="2160000" cy="2160000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-1" y="19202402"/>
            <a:ext cx="18000664" cy="23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68" y="19546570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98" y="19546570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84" y="19548328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25" y="19553127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-1" y="20909280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81" y="2034467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388930" y="2033039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839566" y="20323249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1919914" y="2031967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194389" y="21145477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143</Words>
  <Application>Microsoft Office PowerPoint</Application>
  <PresentationFormat>自訂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14</cp:revision>
  <dcterms:created xsi:type="dcterms:W3CDTF">2017-04-23T03:18:17Z</dcterms:created>
  <dcterms:modified xsi:type="dcterms:W3CDTF">2017-04-24T05:55:38Z</dcterms:modified>
</cp:coreProperties>
</file>