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4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2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9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4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02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2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22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599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691" y="1892985"/>
            <a:ext cx="8555492" cy="1427096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 smtClean="0">
                <a:latin typeface="Brush Script MT" panose="03060802040406070304" pitchFamily="66" charset="0"/>
              </a:rPr>
              <a:t>iRecipe</a:t>
            </a:r>
            <a:endParaRPr lang="en-US" sz="9600" dirty="0">
              <a:latin typeface="Brush Script MT" panose="030608020404060703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46810" y="3949215"/>
            <a:ext cx="9300755" cy="1894236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四資二 </a:t>
            </a:r>
            <a:r>
              <a:rPr lang="en-US" altLang="zh-TW" sz="2400" dirty="0" smtClean="0"/>
              <a:t>104590005</a:t>
            </a:r>
            <a:r>
              <a:rPr lang="zh-TW" altLang="en-US" sz="2400" dirty="0" smtClean="0"/>
              <a:t> 鄭人豪</a:t>
            </a:r>
            <a:endParaRPr lang="en-US" altLang="zh-TW" sz="2400" dirty="0" smtClean="0"/>
          </a:p>
          <a:p>
            <a:r>
              <a:rPr lang="zh-TW" altLang="en-US" sz="2400" dirty="0" smtClean="0"/>
              <a:t>四</a:t>
            </a:r>
            <a:r>
              <a:rPr lang="zh-TW" altLang="en-US" sz="2400" dirty="0"/>
              <a:t>資</a:t>
            </a:r>
            <a:r>
              <a:rPr lang="zh-TW" altLang="en-US" sz="2400" dirty="0" smtClean="0"/>
              <a:t>二 </a:t>
            </a:r>
            <a:r>
              <a:rPr lang="en-US" altLang="zh-TW" sz="2400" dirty="0" smtClean="0"/>
              <a:t>104590021</a:t>
            </a:r>
            <a:r>
              <a:rPr lang="zh-TW" altLang="en-US" sz="2400" smtClean="0"/>
              <a:t> 陳</a:t>
            </a:r>
            <a:r>
              <a:rPr lang="zh-TW" altLang="en-US" sz="2400" dirty="0" smtClean="0"/>
              <a:t>立宭</a:t>
            </a:r>
            <a:endParaRPr lang="en-US" altLang="zh-TW" sz="2400" dirty="0" smtClean="0"/>
          </a:p>
          <a:p>
            <a:r>
              <a:rPr lang="zh-TW" altLang="en-US" sz="2400" dirty="0"/>
              <a:t>四資</a:t>
            </a:r>
            <a:r>
              <a:rPr lang="zh-TW" altLang="en-US" sz="2400" dirty="0" smtClean="0"/>
              <a:t>二 </a:t>
            </a:r>
            <a:r>
              <a:rPr lang="en-US" altLang="zh-TW" sz="2400" dirty="0" smtClean="0"/>
              <a:t>104590045</a:t>
            </a:r>
            <a:r>
              <a:rPr lang="zh-TW" altLang="en-US" sz="2400" dirty="0" smtClean="0"/>
              <a:t> 彭正鈦</a:t>
            </a:r>
            <a:endParaRPr 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17" y="956153"/>
            <a:ext cx="1171040" cy="9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696" y="578096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在煩惱要吃甚麼嗎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4696" y="2390200"/>
            <a:ext cx="9520158" cy="3496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租屋處有廚房不煮菜只煮泡麵</a:t>
            </a:r>
            <a:r>
              <a:rPr lang="en-US" altLang="zh-TW" sz="2400" dirty="0" smtClean="0"/>
              <a:t>??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想吃點健康的</a:t>
            </a:r>
            <a:r>
              <a:rPr lang="en-US" altLang="zh-TW" sz="2400" dirty="0" smtClean="0"/>
              <a:t>??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地方的媽媽沒空教你做菜</a:t>
            </a:r>
            <a:r>
              <a:rPr lang="en-US" altLang="zh-TW" sz="2400" dirty="0" smtClean="0"/>
              <a:t>??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50" y="1627331"/>
            <a:ext cx="5608321" cy="4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696" y="917730"/>
            <a:ext cx="9520158" cy="78044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網站地</a:t>
            </a:r>
            <a:r>
              <a:rPr lang="zh-TW" altLang="en-US" sz="4000" dirty="0"/>
              <a:t>圖</a:t>
            </a:r>
            <a:endParaRPr lang="en-US" sz="4000" dirty="0"/>
          </a:p>
        </p:txBody>
      </p:sp>
      <p:sp>
        <p:nvSpPr>
          <p:cNvPr id="4" name="圓角矩形 3"/>
          <p:cNvSpPr/>
          <p:nvPr/>
        </p:nvSpPr>
        <p:spPr>
          <a:xfrm>
            <a:off x="8009434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674052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</a:t>
            </a:r>
            <a:r>
              <a:rPr lang="zh-TW" altLang="en-US" dirty="0">
                <a:solidFill>
                  <a:schemeClr val="tx1"/>
                </a:solidFill>
              </a:rPr>
              <a:t>食譜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341743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最新食譜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006361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首頁</a:t>
            </a:r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412182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91025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369868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348711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r>
              <a:rPr lang="en-US" altLang="zh-TW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327554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306398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stCxn id="5" idx="2"/>
            <a:endCxn id="8" idx="0"/>
          </p:cNvCxnSpPr>
          <p:nvPr/>
        </p:nvCxnSpPr>
        <p:spPr>
          <a:xfrm flipH="1">
            <a:off x="3825840" y="2938327"/>
            <a:ext cx="1540544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2"/>
            <a:endCxn id="11" idx="0"/>
          </p:cNvCxnSpPr>
          <p:nvPr/>
        </p:nvCxnSpPr>
        <p:spPr>
          <a:xfrm flipH="1">
            <a:off x="4804683" y="2938327"/>
            <a:ext cx="561701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5" idx="2"/>
            <a:endCxn id="12" idx="0"/>
          </p:cNvCxnSpPr>
          <p:nvPr/>
        </p:nvCxnSpPr>
        <p:spPr>
          <a:xfrm>
            <a:off x="5366384" y="2938327"/>
            <a:ext cx="417142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6" idx="2"/>
            <a:endCxn id="13" idx="0"/>
          </p:cNvCxnSpPr>
          <p:nvPr/>
        </p:nvCxnSpPr>
        <p:spPr>
          <a:xfrm flipH="1">
            <a:off x="6762369" y="2938327"/>
            <a:ext cx="271706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6" idx="2"/>
            <a:endCxn id="15" idx="0"/>
          </p:cNvCxnSpPr>
          <p:nvPr/>
        </p:nvCxnSpPr>
        <p:spPr>
          <a:xfrm>
            <a:off x="7034075" y="2938327"/>
            <a:ext cx="707137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2"/>
            <a:endCxn id="16" idx="0"/>
          </p:cNvCxnSpPr>
          <p:nvPr/>
        </p:nvCxnSpPr>
        <p:spPr>
          <a:xfrm>
            <a:off x="7034075" y="2938327"/>
            <a:ext cx="1685981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7904" y="338328"/>
            <a:ext cx="9520158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WireFrame</a:t>
            </a:r>
            <a:r>
              <a:rPr lang="en-US" sz="4000" dirty="0" smtClean="0"/>
              <a:t>(1/2)</a:t>
            </a:r>
            <a:endParaRPr 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556530"/>
            <a:ext cx="2770604" cy="44346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72" y="1556530"/>
            <a:ext cx="2985205" cy="44346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49" y="1556530"/>
            <a:ext cx="3102591" cy="44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5646" y="337794"/>
            <a:ext cx="9520158" cy="1049235"/>
          </a:xfrm>
        </p:spPr>
        <p:txBody>
          <a:bodyPr/>
          <a:lstStyle/>
          <a:p>
            <a:pPr algn="ctr"/>
            <a:r>
              <a:rPr lang="en-US" sz="4000" dirty="0" err="1"/>
              <a:t>WireFrame</a:t>
            </a:r>
            <a:r>
              <a:rPr lang="en-US" sz="4000" dirty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67" y="1530350"/>
            <a:ext cx="3102692" cy="4434840"/>
          </a:xfr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25" y="1530350"/>
            <a:ext cx="3099816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1371" y="733425"/>
            <a:ext cx="9601200" cy="6400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視覺</a:t>
            </a:r>
            <a:r>
              <a:rPr lang="zh-TW" altLang="en-US" sz="4000" dirty="0" smtClean="0"/>
              <a:t>稿</a:t>
            </a:r>
            <a:r>
              <a:rPr lang="en-US" altLang="zh-TW" sz="4000" dirty="0" smtClean="0"/>
              <a:t>(1/3)</a:t>
            </a:r>
            <a:endParaRPr lang="en-US" sz="40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654175"/>
            <a:ext cx="2284829" cy="3657600"/>
          </a:xfr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75" y="1654175"/>
            <a:ext cx="2286000" cy="3657600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25" y="1654175"/>
            <a:ext cx="2286000" cy="36576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1654175"/>
            <a:ext cx="228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731520"/>
            <a:ext cx="9601200" cy="640080"/>
          </a:xfrm>
        </p:spPr>
        <p:txBody>
          <a:bodyPr/>
          <a:lstStyle/>
          <a:p>
            <a:pPr algn="ctr"/>
            <a:r>
              <a:rPr lang="zh-TW" altLang="en-US" sz="4000" dirty="0">
                <a:solidFill>
                  <a:prstClr val="black"/>
                </a:solidFill>
              </a:rPr>
              <a:t>視覺</a:t>
            </a:r>
            <a:r>
              <a:rPr lang="zh-TW" altLang="en-US" sz="4000" dirty="0" smtClean="0">
                <a:solidFill>
                  <a:prstClr val="black"/>
                </a:solidFill>
              </a:rPr>
              <a:t>稿</a:t>
            </a:r>
            <a:r>
              <a:rPr lang="en-US" altLang="zh-TW" sz="4000" dirty="0" smtClean="0">
                <a:solidFill>
                  <a:prstClr val="black"/>
                </a:solidFill>
              </a:rPr>
              <a:t>(2/3</a:t>
            </a:r>
            <a:r>
              <a:rPr lang="en-US" altLang="zh-TW" sz="4000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49" y="1676005"/>
            <a:ext cx="2478024" cy="4162818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63" y="1676005"/>
            <a:ext cx="2478024" cy="4162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77" y="1676005"/>
            <a:ext cx="2480171" cy="41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731520"/>
            <a:ext cx="9601200" cy="640080"/>
          </a:xfrm>
        </p:spPr>
        <p:txBody>
          <a:bodyPr/>
          <a:lstStyle/>
          <a:p>
            <a:pPr algn="ctr"/>
            <a:r>
              <a:rPr lang="zh-TW" altLang="en-US" sz="4000" dirty="0">
                <a:solidFill>
                  <a:prstClr val="black"/>
                </a:solidFill>
              </a:rPr>
              <a:t>視覺</a:t>
            </a:r>
            <a:r>
              <a:rPr lang="zh-TW" altLang="en-US" sz="4000" dirty="0" smtClean="0">
                <a:solidFill>
                  <a:prstClr val="black"/>
                </a:solidFill>
              </a:rPr>
              <a:t>稿</a:t>
            </a:r>
            <a:r>
              <a:rPr lang="en-US" altLang="zh-TW" sz="4000" dirty="0" smtClean="0">
                <a:solidFill>
                  <a:prstClr val="black"/>
                </a:solidFill>
              </a:rPr>
              <a:t>(3/3</a:t>
            </a:r>
            <a:r>
              <a:rPr lang="en-US" altLang="zh-TW" sz="4000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9" y="2000249"/>
            <a:ext cx="2487168" cy="3971925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16" y="1994535"/>
            <a:ext cx="2487168" cy="3971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33" y="1988820"/>
            <a:ext cx="2486025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543175"/>
            <a:ext cx="12030295" cy="28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93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微軟正黑體</vt:lpstr>
      <vt:lpstr>新細明體</vt:lpstr>
      <vt:lpstr>Arial</vt:lpstr>
      <vt:lpstr>Brush Script MT</vt:lpstr>
      <vt:lpstr>Calibri</vt:lpstr>
      <vt:lpstr>Calibri Light</vt:lpstr>
      <vt:lpstr>Palatino Linotype</vt:lpstr>
      <vt:lpstr>Wingdings 2</vt:lpstr>
      <vt:lpstr>HDOfficeLightV0</vt:lpstr>
      <vt:lpstr>Gallery</vt:lpstr>
      <vt:lpstr>iRecipe</vt:lpstr>
      <vt:lpstr>在煩惱要吃甚麼嗎?</vt:lpstr>
      <vt:lpstr>網站地圖</vt:lpstr>
      <vt:lpstr>WireFrame(1/2)</vt:lpstr>
      <vt:lpstr>WireFrame(2/2)</vt:lpstr>
      <vt:lpstr>視覺稿(1/3)</vt:lpstr>
      <vt:lpstr>視覺稿(2/3)</vt:lpstr>
      <vt:lpstr>視覺稿(3/3)</vt:lpstr>
      <vt:lpstr>GitHub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iRecipe</dc:title>
  <dc:creator>Chen Tai Peng</dc:creator>
  <cp:lastModifiedBy>陳立宭</cp:lastModifiedBy>
  <cp:revision>10</cp:revision>
  <dcterms:created xsi:type="dcterms:W3CDTF">2017-04-25T01:24:06Z</dcterms:created>
  <dcterms:modified xsi:type="dcterms:W3CDTF">2017-04-25T05:25:51Z</dcterms:modified>
</cp:coreProperties>
</file>