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8000663" cy="377999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6186247"/>
            <a:ext cx="15300564" cy="1315998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9853733"/>
            <a:ext cx="13500497" cy="9126238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2012498"/>
            <a:ext cx="3881393" cy="320337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2012498"/>
            <a:ext cx="11419171" cy="3203372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5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5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9423752"/>
            <a:ext cx="15525572" cy="1572373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5296236"/>
            <a:ext cx="15525572" cy="8268739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5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0062490"/>
            <a:ext cx="7650282" cy="239837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0062490"/>
            <a:ext cx="7650282" cy="2398372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012506"/>
            <a:ext cx="15525572" cy="730624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9266244"/>
            <a:ext cx="7615123" cy="454124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3807486"/>
            <a:ext cx="7615123" cy="2030873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9266244"/>
            <a:ext cx="7652626" cy="454124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3807486"/>
            <a:ext cx="7652626" cy="2030873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1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519998"/>
            <a:ext cx="5805682" cy="88199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5442503"/>
            <a:ext cx="9112836" cy="26862474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1339989"/>
            <a:ext cx="5805682" cy="2100873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3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519998"/>
            <a:ext cx="5805682" cy="881999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5442503"/>
            <a:ext cx="9112836" cy="26862474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1339989"/>
            <a:ext cx="5805682" cy="21008732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9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012506"/>
            <a:ext cx="15525572" cy="730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0062490"/>
            <a:ext cx="15525572" cy="2398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5034974"/>
            <a:ext cx="4050149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5034974"/>
            <a:ext cx="6075224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5034974"/>
            <a:ext cx="4050149" cy="2012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51" y="111796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02124" y="377913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>
                <a:latin typeface="Garamond" panose="02020404030301010803" pitchFamily="18" charset="0"/>
              </a:rPr>
              <a:t>食譜 </a:t>
            </a:r>
            <a:r>
              <a:rPr lang="en-US" altLang="zh-TW" dirty="0">
                <a:latin typeface="Garamond" panose="02020404030301010803" pitchFamily="18" charset="0"/>
              </a:rPr>
              <a:t>New </a:t>
            </a:r>
            <a:r>
              <a:rPr lang="zh-TW" altLang="en-US" dirty="0">
                <a:latin typeface="Garamond" panose="02020404030301010803" pitchFamily="18" charset="0"/>
              </a:rPr>
              <a:t>   註冊 </a:t>
            </a:r>
            <a:r>
              <a:rPr lang="en-US" altLang="zh-TW" dirty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28" y="1781122"/>
            <a:ext cx="13011075" cy="3157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/>
              <a:t>低卡泰式打拋豬</a:t>
            </a:r>
          </a:p>
          <a:p>
            <a:r>
              <a:rPr lang="en-US" altLang="zh-TW" dirty="0"/>
              <a:t>by qwer2005tw</a:t>
            </a:r>
            <a:endParaRPr lang="zh-TW" altLang="en-US" dirty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53" y="2237941"/>
            <a:ext cx="438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花椰菜披薩 健康無麵粉</a:t>
            </a:r>
            <a:endParaRPr lang="zh-TW" alt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17" y="2966056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35268569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0" y="35815025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5" y="35798278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19" y="35796513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0" y="35796513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0" y="37208649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99" y="36644053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37" y="36652622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54" y="36644053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3" y="36650201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4" y="37363500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5" y="3703114"/>
            <a:ext cx="7778187" cy="668971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17" y="3458060"/>
            <a:ext cx="445976" cy="44597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10" y="344845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3" y="4326770"/>
            <a:ext cx="3565598" cy="2388990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3" y="4074235"/>
            <a:ext cx="3565598" cy="33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793" y="4445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主體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699369" y="4933511"/>
            <a:ext cx="3478266" cy="1696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1814795" y="4948118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花椰菜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莫扎瑞拉起司 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適量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小番茄 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適量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雞蛋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顆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6" name="圓角矩形 25"/>
          <p:cNvSpPr/>
          <p:nvPr/>
        </p:nvSpPr>
        <p:spPr>
          <a:xfrm>
            <a:off x="11655703" y="7040925"/>
            <a:ext cx="3565598" cy="2959584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754612" y="7192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調味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1685805" y="7718165"/>
            <a:ext cx="3505423" cy="2249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859747" y="7832122"/>
            <a:ext cx="1907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燒烤醬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湯匙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鹽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1/2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茶匙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混合香料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1/2</a:t>
            </a:r>
            <a:r>
              <a:rPr lang="zh-TW" altLang="en-US" dirty="0" smtClean="0">
                <a:solidFill>
                  <a:srgbClr val="333333"/>
                </a:solidFill>
                <a:latin typeface="Helvetica Neue"/>
              </a:rPr>
              <a:t>茶匙</a:t>
            </a:r>
            <a:endParaRPr lang="en-US" altLang="zh-TW" dirty="0" smtClean="0">
              <a:solidFill>
                <a:srgbClr val="333333"/>
              </a:solidFill>
              <a:latin typeface="Helvetica Neue"/>
            </a:endParaRPr>
          </a:p>
          <a:p>
            <a:endParaRPr lang="zh-TW" alt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黑胡椒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1/2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茶匙</a:t>
            </a: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327151" y="11280226"/>
            <a:ext cx="7879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花椰菜披薩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代替一般麵粉製的披薩不丹能滿足口腹之慾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，花椰菜披薩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的熱量更比一般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披薩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低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許多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。花椰菜做成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的餅皮口感綿密酥脆，一點也不輸麵粉。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194620" y="12788326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13120568"/>
            <a:ext cx="2582400" cy="1936799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194620" y="15316302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01" y="15651658"/>
            <a:ext cx="2531268" cy="1898450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194620" y="17865187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128070" y="20407885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128069" y="22953517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128069" y="25474279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128068" y="28031153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3194620" y="30551915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095048" y="33108789"/>
            <a:ext cx="12153418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89220" y="13122574"/>
            <a:ext cx="344196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花椰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菜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洗淨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切塊，加入沸水中煮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18185526"/>
            <a:ext cx="2582400" cy="1936799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7" y="20717486"/>
            <a:ext cx="2582401" cy="193680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7" y="23237757"/>
            <a:ext cx="2582401" cy="1936801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8" y="25790719"/>
            <a:ext cx="2593996" cy="1945496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8" y="28309735"/>
            <a:ext cx="2593996" cy="1945496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8" y="30867920"/>
            <a:ext cx="2593996" cy="1945496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485221" y="15740015"/>
            <a:ext cx="32624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煮軟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的花椰菜瀝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乾用食物調理機打碎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485232" y="18261048"/>
            <a:ext cx="364715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花椰菜放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涼後用乾淨的布包起把水份榨乾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485221" y="20926126"/>
            <a:ext cx="557075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準備一個碗，把雞蛋，起司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，花椰菜，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鹽和混合香料攪拌均勻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485219" y="23433440"/>
            <a:ext cx="768672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在烤盤上鋪上烤紙，把拌好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的花椰菜團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塑至圓形，如果喜歡脆一點的話，壓得約薄越好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415332" y="25956732"/>
            <a:ext cx="260520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6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烤箱預熱</a:t>
            </a:r>
            <a:r>
              <a:rPr lang="en-US" altLang="zh-TW" sz="1500" dirty="0" smtClean="0">
                <a:solidFill>
                  <a:srgbClr val="333333"/>
                </a:solidFill>
                <a:latin typeface="Helvetica Neue"/>
              </a:rPr>
              <a:t>250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度，烤</a:t>
            </a:r>
            <a:r>
              <a:rPr lang="en-US" altLang="zh-TW" sz="1500" dirty="0" smtClean="0">
                <a:solidFill>
                  <a:srgbClr val="333333"/>
                </a:solidFill>
                <a:latin typeface="Helvetica Neue"/>
              </a:rPr>
              <a:t>10-15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分鐘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490715" y="28526554"/>
            <a:ext cx="480131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7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取出餅底，刷上燒烤醬，加入適量起司，小番茄和蘑菇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493028" y="31051598"/>
            <a:ext cx="21980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333333"/>
                </a:solidFill>
                <a:latin typeface="Helvetica Neue"/>
              </a:rPr>
              <a:t>8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再放進烤箱烤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分鐘即可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244</Words>
  <Application>Microsoft Office PowerPoint</Application>
  <PresentationFormat>自訂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42</cp:revision>
  <dcterms:created xsi:type="dcterms:W3CDTF">2017-04-23T03:18:17Z</dcterms:created>
  <dcterms:modified xsi:type="dcterms:W3CDTF">2017-04-24T07:11:32Z</dcterms:modified>
</cp:coreProperties>
</file>