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00663" cy="180006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2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5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2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file:///D:\Web\team_project\Midterm_Project\File\hot_practices_1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hyperlink" Target="file:///D:\Web\team_project\Midterm_Project\File\hot_practices_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3" y="111795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18" y="494581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</a:t>
            </a:r>
            <a:r>
              <a:rPr lang="zh-TW" altLang="en-US" dirty="0" smtClean="0">
                <a:latin typeface="Garamond" panose="02020404030301010803" pitchFamily="18" charset="0"/>
              </a:rPr>
              <a:t>食譜 </a:t>
            </a:r>
            <a:r>
              <a:rPr lang="en-US" altLang="zh-TW" dirty="0" smtClean="0">
                <a:latin typeface="Garamond" panose="02020404030301010803" pitchFamily="18" charset="0"/>
              </a:rPr>
              <a:t>New </a:t>
            </a:r>
            <a:r>
              <a:rPr lang="zh-TW" altLang="en-US" smtClean="0">
                <a:latin typeface="Garamond" panose="02020404030301010803" pitchFamily="18" charset="0"/>
              </a:rPr>
              <a:t>   註冊 </a:t>
            </a:r>
            <a:r>
              <a:rPr lang="en-US" altLang="zh-TW" smtClean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1897" y="1720786"/>
            <a:ext cx="12520156" cy="485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38889" y="1910904"/>
            <a:ext cx="150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333333"/>
                </a:solidFill>
                <a:latin typeface="Helvetica Neue"/>
              </a:rPr>
              <a:t>熱門食譜</a:t>
            </a:r>
            <a:endParaRPr lang="zh-TW" alt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468331" y="2295632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1" y="17092110"/>
            <a:ext cx="18000664" cy="270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68" y="17747139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8" y="17747139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84" y="17748897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25" y="17753696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-1" y="19109849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2" y="1854524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88931" y="1853096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839567" y="18523819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1919914" y="1852024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94389" y="19346047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3191885" y="6901435"/>
            <a:ext cx="12520167" cy="442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165546" y="11713784"/>
            <a:ext cx="12546506" cy="44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6" y="2589267"/>
            <a:ext cx="3806876" cy="37148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6" y="7203373"/>
            <a:ext cx="3806876" cy="3921828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7" y="12036811"/>
            <a:ext cx="3806876" cy="37645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53821" y="27209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 smtClean="0">
                <a:solidFill>
                  <a:srgbClr val="23527C"/>
                </a:solidFill>
                <a:latin typeface="inherit"/>
                <a:hlinkClick r:id="rId10" action="ppaction://hlinkfile"/>
              </a:rPr>
              <a:t>養</a:t>
            </a:r>
            <a:r>
              <a:rPr lang="zh-TW" altLang="en-US" u="sng" dirty="0">
                <a:solidFill>
                  <a:srgbClr val="23527C"/>
                </a:solidFill>
                <a:latin typeface="inherit"/>
                <a:hlinkClick r:id="rId10" action="ppaction://hlinkfile"/>
              </a:rPr>
              <a:t>樂多凍乳酪</a:t>
            </a:r>
            <a:r>
              <a:rPr lang="zh-TW" altLang="en-US" u="sng" dirty="0" smtClean="0">
                <a:solidFill>
                  <a:srgbClr val="23527C"/>
                </a:solidFill>
                <a:latin typeface="inherit"/>
                <a:hlinkClick r:id="rId10" action="ppaction://hlinkfile"/>
              </a:rPr>
              <a:t>蛋糕</a:t>
            </a:r>
            <a:endParaRPr lang="zh-TW" altLang="en-US" u="sng" dirty="0">
              <a:solidFill>
                <a:srgbClr val="23527C"/>
              </a:solidFill>
              <a:latin typeface="inherit"/>
              <a:hlinkClick r:id="rId10" action="ppaction://hlinkfile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53821" y="3434423"/>
            <a:ext cx="7280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養樂多是一種活菌發酵乳，含有對人體腸道有益健康的乳酸菌，香港俗稱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益力多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，用養樂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多來做起司蛋糕，讓甜點變得健康又美味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^_^</a:t>
            </a:r>
          </a:p>
          <a:p>
            <a:endParaRPr lang="en-US" altLang="zh-TW" sz="8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食材：消化餅乾（麥維他）、無鹽奶油（融化）、奶油乳酪、細砂糖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....</a:t>
            </a:r>
            <a:endParaRPr lang="en-US" altLang="zh-TW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24" y="5326550"/>
            <a:ext cx="270408" cy="2704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64" y="5318606"/>
            <a:ext cx="270000" cy="27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99" y="5326171"/>
            <a:ext cx="270000" cy="27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01980" y="5323255"/>
            <a:ext cx="43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123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267919" y="532148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88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800452" y="53150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5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438908" y="7421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solidFill>
                  <a:srgbClr val="23527C"/>
                </a:solidFill>
                <a:latin typeface="inherit"/>
                <a:hlinkClick r:id="rId14" action="ppaction://hlinkfile"/>
              </a:rPr>
              <a:t>巧克力杯子蛋糕</a:t>
            </a:r>
            <a:endParaRPr lang="zh-TW" altLang="en-US" b="0" i="0" u="sng" dirty="0">
              <a:solidFill>
                <a:srgbClr val="23527C"/>
              </a:solidFill>
              <a:effectLst/>
              <a:latin typeface="inherit"/>
              <a:hlinkClick r:id="rId14" action="ppaction://hlinkfile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438908" y="8135511"/>
            <a:ext cx="7273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家中小小孩一看見媽咪烤箱啟動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都會問起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是做杯子蛋糕嗎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??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這次是做杯子蛋糕沒錯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!!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濃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濃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巧克力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香的杯子蛋糕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~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我喜歡放置一夜之後巧克力香</a:t>
            </a:r>
            <a:r>
              <a:rPr lang="en-US" altLang="zh-TW" sz="1400" dirty="0" smtClean="0">
                <a:solidFill>
                  <a:srgbClr val="333333"/>
                </a:solidFill>
                <a:latin typeface="Helvetica Neue"/>
              </a:rPr>
              <a:t>...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食材：全蛋、蛋黃、蛋白、砂糖、檸檬汁或白醋、玄米油、細砂糖、鮮奶、低筋</a:t>
            </a:r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...</a:t>
            </a:r>
            <a:endParaRPr lang="en-US" altLang="zh-TW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382021" y="123012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solidFill>
                  <a:srgbClr val="23527C"/>
                </a:solidFill>
                <a:latin typeface="inherit"/>
              </a:rPr>
              <a:t>啤酒滷雞</a:t>
            </a:r>
            <a:r>
              <a:rPr lang="zh-TW" altLang="en-US" u="sng" dirty="0" smtClean="0">
                <a:solidFill>
                  <a:srgbClr val="23527C"/>
                </a:solidFill>
                <a:latin typeface="inherit"/>
              </a:rPr>
              <a:t>翅</a:t>
            </a:r>
            <a:endParaRPr lang="zh-TW" altLang="en-US" u="sng" dirty="0">
              <a:solidFill>
                <a:srgbClr val="23527C"/>
              </a:solidFill>
              <a:latin typeface="inheri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279157" y="12941723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用啤酒讓雞翅滷的超～級～軟嫩入味的，輕咬下去輕鬆骨肉分離，富有膠質的肉就在口中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化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散開</a:t>
            </a:r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來。雞翅被濃稠的醬汁包裹起來，甜而不膩的</a:t>
            </a:r>
            <a:r>
              <a:rPr lang="zh-TW" altLang="en-US" sz="1400" dirty="0" smtClean="0">
                <a:solidFill>
                  <a:srgbClr val="333333"/>
                </a:solidFill>
                <a:latin typeface="Helvetica Neue"/>
              </a:rPr>
              <a:t>滋味</a:t>
            </a:r>
            <a:endParaRPr lang="en-US" altLang="zh-TW" sz="1400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14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Helvetica Neue"/>
              </a:rPr>
              <a:t>食材：雞翅、蒜頭、蔥、薑、辣椒、啤酒、醬油、冰糖、蜂蜜</a:t>
            </a:r>
            <a:endParaRPr lang="zh-TW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0" name="圖片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76" y="10154474"/>
            <a:ext cx="270408" cy="270408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16" y="10146530"/>
            <a:ext cx="270000" cy="270000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51" y="10154095"/>
            <a:ext cx="270000" cy="270000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8772032" y="10151179"/>
            <a:ext cx="43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85</a:t>
            </a:r>
            <a:endParaRPr lang="zh-TW" altLang="en-US" sz="12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437971" y="101494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20</a:t>
            </a:r>
            <a:endParaRPr lang="zh-TW" altLang="en-US" sz="12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970504" y="1014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4</a:t>
            </a:r>
            <a:endParaRPr lang="en-US" altLang="zh-TW" sz="1200" dirty="0" smtClean="0"/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05" y="14737115"/>
            <a:ext cx="303893" cy="273061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49" y="14729175"/>
            <a:ext cx="303433" cy="272649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84" y="14736740"/>
            <a:ext cx="303433" cy="272649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8652258" y="14733755"/>
            <a:ext cx="45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666</a:t>
            </a:r>
            <a:endParaRPr lang="zh-TW" altLang="en-US" sz="12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313848" y="14731985"/>
            <a:ext cx="36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28</a:t>
            </a:r>
            <a:endParaRPr lang="zh-TW" altLang="en-US" sz="1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842613" y="14725546"/>
            <a:ext cx="278881" cy="27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289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Helvetica Neue</vt:lpstr>
      <vt:lpstr>inherit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19</cp:revision>
  <dcterms:created xsi:type="dcterms:W3CDTF">2017-04-23T03:18:17Z</dcterms:created>
  <dcterms:modified xsi:type="dcterms:W3CDTF">2017-04-24T05:55:52Z</dcterms:modified>
</cp:coreProperties>
</file>