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8000663" cy="432006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立宭" initials="陳立宭" lastIdx="1" clrIdx="0">
    <p:extLst>
      <p:ext uri="{19B8F6BF-5375-455C-9EA6-DF929625EA0E}">
        <p15:presenceInfo xmlns:p15="http://schemas.microsoft.com/office/powerpoint/2012/main" userId="b91683029ed25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7070109"/>
            <a:ext cx="15300564" cy="15040222"/>
          </a:xfrm>
        </p:spPr>
        <p:txBody>
          <a:bodyPr anchor="b"/>
          <a:lstStyle>
            <a:lvl1pPr algn="ctr">
              <a:defRPr sz="1181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5" y="22690339"/>
            <a:ext cx="13500497" cy="10430151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31" indent="0" algn="ctr">
              <a:buNone/>
              <a:defRPr sz="3937"/>
            </a:lvl2pPr>
            <a:lvl3pPr marL="1800063" indent="0" algn="ctr">
              <a:buNone/>
              <a:defRPr sz="3543"/>
            </a:lvl3pPr>
            <a:lvl4pPr marL="2700094" indent="0" algn="ctr">
              <a:buNone/>
              <a:defRPr sz="3150"/>
            </a:lvl4pPr>
            <a:lvl5pPr marL="3600126" indent="0" algn="ctr">
              <a:buNone/>
              <a:defRPr sz="3150"/>
            </a:lvl5pPr>
            <a:lvl6pPr marL="4500157" indent="0" algn="ctr">
              <a:buNone/>
              <a:defRPr sz="3150"/>
            </a:lvl6pPr>
            <a:lvl7pPr marL="5400189" indent="0" algn="ctr">
              <a:buNone/>
              <a:defRPr sz="3150"/>
            </a:lvl7pPr>
            <a:lvl8pPr marL="6300219" indent="0" algn="ctr">
              <a:buNone/>
              <a:defRPr sz="3150"/>
            </a:lvl8pPr>
            <a:lvl9pPr marL="7200250" indent="0" algn="ctr">
              <a:buNone/>
              <a:defRPr sz="315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5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2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7" y="2300034"/>
            <a:ext cx="3881393" cy="3661054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8" y="2300034"/>
            <a:ext cx="11419171" cy="3661054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10770172"/>
            <a:ext cx="15525572" cy="17970262"/>
          </a:xfrm>
        </p:spPr>
        <p:txBody>
          <a:bodyPr anchor="b"/>
          <a:lstStyle>
            <a:lvl1pPr>
              <a:defRPr sz="1181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8910441"/>
            <a:ext cx="15525572" cy="945013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31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63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09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2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15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18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21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25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500170"/>
            <a:ext cx="7650282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500170"/>
            <a:ext cx="7650282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0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00044"/>
            <a:ext cx="15525572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4" y="10590160"/>
            <a:ext cx="7615123" cy="519007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31" indent="0">
              <a:buNone/>
              <a:defRPr sz="3937" b="1"/>
            </a:lvl2pPr>
            <a:lvl3pPr marL="1800063" indent="0">
              <a:buNone/>
              <a:defRPr sz="3543" b="1"/>
            </a:lvl3pPr>
            <a:lvl4pPr marL="2700094" indent="0">
              <a:buNone/>
              <a:defRPr sz="3150" b="1"/>
            </a:lvl4pPr>
            <a:lvl5pPr marL="3600126" indent="0">
              <a:buNone/>
              <a:defRPr sz="3150" b="1"/>
            </a:lvl5pPr>
            <a:lvl6pPr marL="4500157" indent="0">
              <a:buNone/>
              <a:defRPr sz="3150" b="1"/>
            </a:lvl6pPr>
            <a:lvl7pPr marL="5400189" indent="0">
              <a:buNone/>
              <a:defRPr sz="3150" b="1"/>
            </a:lvl7pPr>
            <a:lvl8pPr marL="6300219" indent="0">
              <a:buNone/>
              <a:defRPr sz="3150" b="1"/>
            </a:lvl8pPr>
            <a:lvl9pPr marL="7200250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4" y="15780233"/>
            <a:ext cx="7615123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0590160"/>
            <a:ext cx="7652626" cy="519007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31" indent="0">
              <a:buNone/>
              <a:defRPr sz="3937" b="1"/>
            </a:lvl2pPr>
            <a:lvl3pPr marL="1800063" indent="0">
              <a:buNone/>
              <a:defRPr sz="3543" b="1"/>
            </a:lvl3pPr>
            <a:lvl4pPr marL="2700094" indent="0">
              <a:buNone/>
              <a:defRPr sz="3150" b="1"/>
            </a:lvl4pPr>
            <a:lvl5pPr marL="3600126" indent="0">
              <a:buNone/>
              <a:defRPr sz="3150" b="1"/>
            </a:lvl5pPr>
            <a:lvl6pPr marL="4500157" indent="0">
              <a:buNone/>
              <a:defRPr sz="3150" b="1"/>
            </a:lvl6pPr>
            <a:lvl7pPr marL="5400189" indent="0">
              <a:buNone/>
              <a:defRPr sz="3150" b="1"/>
            </a:lvl7pPr>
            <a:lvl8pPr marL="6300219" indent="0">
              <a:buNone/>
              <a:defRPr sz="3150" b="1"/>
            </a:lvl8pPr>
            <a:lvl9pPr marL="7200250" indent="0">
              <a:buNone/>
              <a:defRPr sz="315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5780233"/>
            <a:ext cx="7652626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0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80043"/>
            <a:ext cx="5805682" cy="10080148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20102"/>
            <a:ext cx="9112836" cy="30700453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2960191"/>
            <a:ext cx="5805682" cy="24010358"/>
          </a:xfrm>
        </p:spPr>
        <p:txBody>
          <a:bodyPr/>
          <a:lstStyle>
            <a:lvl1pPr marL="0" indent="0">
              <a:buNone/>
              <a:defRPr sz="3150"/>
            </a:lvl1pPr>
            <a:lvl2pPr marL="900031" indent="0">
              <a:buNone/>
              <a:defRPr sz="2756"/>
            </a:lvl2pPr>
            <a:lvl3pPr marL="1800063" indent="0">
              <a:buNone/>
              <a:defRPr sz="2362"/>
            </a:lvl3pPr>
            <a:lvl4pPr marL="2700094" indent="0">
              <a:buNone/>
              <a:defRPr sz="1969"/>
            </a:lvl4pPr>
            <a:lvl5pPr marL="3600126" indent="0">
              <a:buNone/>
              <a:defRPr sz="1969"/>
            </a:lvl5pPr>
            <a:lvl6pPr marL="4500157" indent="0">
              <a:buNone/>
              <a:defRPr sz="1969"/>
            </a:lvl6pPr>
            <a:lvl7pPr marL="5400189" indent="0">
              <a:buNone/>
              <a:defRPr sz="1969"/>
            </a:lvl7pPr>
            <a:lvl8pPr marL="6300219" indent="0">
              <a:buNone/>
              <a:defRPr sz="1969"/>
            </a:lvl8pPr>
            <a:lvl9pPr marL="7200250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5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80043"/>
            <a:ext cx="5805682" cy="10080148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20102"/>
            <a:ext cx="9112836" cy="30700453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31" indent="0">
              <a:buNone/>
              <a:defRPr sz="5512"/>
            </a:lvl2pPr>
            <a:lvl3pPr marL="1800063" indent="0">
              <a:buNone/>
              <a:defRPr sz="4725"/>
            </a:lvl3pPr>
            <a:lvl4pPr marL="2700094" indent="0">
              <a:buNone/>
              <a:defRPr sz="3937"/>
            </a:lvl4pPr>
            <a:lvl5pPr marL="3600126" indent="0">
              <a:buNone/>
              <a:defRPr sz="3937"/>
            </a:lvl5pPr>
            <a:lvl6pPr marL="4500157" indent="0">
              <a:buNone/>
              <a:defRPr sz="3937"/>
            </a:lvl6pPr>
            <a:lvl7pPr marL="5400189" indent="0">
              <a:buNone/>
              <a:defRPr sz="3937"/>
            </a:lvl7pPr>
            <a:lvl8pPr marL="6300219" indent="0">
              <a:buNone/>
              <a:defRPr sz="3937"/>
            </a:lvl8pPr>
            <a:lvl9pPr marL="7200250" indent="0">
              <a:buNone/>
              <a:defRPr sz="393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2960191"/>
            <a:ext cx="5805682" cy="24010358"/>
          </a:xfrm>
        </p:spPr>
        <p:txBody>
          <a:bodyPr/>
          <a:lstStyle>
            <a:lvl1pPr marL="0" indent="0">
              <a:buNone/>
              <a:defRPr sz="3150"/>
            </a:lvl1pPr>
            <a:lvl2pPr marL="900031" indent="0">
              <a:buNone/>
              <a:defRPr sz="2756"/>
            </a:lvl2pPr>
            <a:lvl3pPr marL="1800063" indent="0">
              <a:buNone/>
              <a:defRPr sz="2362"/>
            </a:lvl3pPr>
            <a:lvl4pPr marL="2700094" indent="0">
              <a:buNone/>
              <a:defRPr sz="1969"/>
            </a:lvl4pPr>
            <a:lvl5pPr marL="3600126" indent="0">
              <a:buNone/>
              <a:defRPr sz="1969"/>
            </a:lvl5pPr>
            <a:lvl6pPr marL="4500157" indent="0">
              <a:buNone/>
              <a:defRPr sz="1969"/>
            </a:lvl6pPr>
            <a:lvl7pPr marL="5400189" indent="0">
              <a:buNone/>
              <a:defRPr sz="1969"/>
            </a:lvl7pPr>
            <a:lvl8pPr marL="6300219" indent="0">
              <a:buNone/>
              <a:defRPr sz="1969"/>
            </a:lvl8pPr>
            <a:lvl9pPr marL="7200250" indent="0">
              <a:buNone/>
              <a:defRPr sz="196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25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300044"/>
            <a:ext cx="15525572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500170"/>
            <a:ext cx="15525572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40040602"/>
            <a:ext cx="405014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45C8-9A2C-4BD0-97C7-45F18F32E819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40602"/>
            <a:ext cx="607522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40040602"/>
            <a:ext cx="405014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84C8-3A93-4224-B6F7-428858A4E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0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800063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16" indent="-450016" algn="l" defTabSz="1800063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47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078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10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42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173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03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235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266" indent="-450016" algn="l" defTabSz="1800063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31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63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094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26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157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189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19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250" algn="l" defTabSz="1800063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8000663" cy="11377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45" y="111796"/>
            <a:ext cx="1142667" cy="91413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 flipH="1">
            <a:off x="10117920" y="494582"/>
            <a:ext cx="56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Garamond" panose="02020404030301010803" pitchFamily="18" charset="0"/>
              </a:rPr>
              <a:t>首頁 </a:t>
            </a:r>
            <a:r>
              <a:rPr lang="en-US" altLang="zh-TW" dirty="0">
                <a:latin typeface="Garamond" panose="02020404030301010803" pitchFamily="18" charset="0"/>
              </a:rPr>
              <a:t>Home</a:t>
            </a:r>
            <a:r>
              <a:rPr lang="zh-TW" altLang="en-US" dirty="0">
                <a:latin typeface="Garamond" panose="02020404030301010803" pitchFamily="18" charset="0"/>
              </a:rPr>
              <a:t>    熱門食譜 </a:t>
            </a:r>
            <a:r>
              <a:rPr lang="en-US" altLang="zh-TW" dirty="0">
                <a:latin typeface="Garamond" panose="02020404030301010803" pitchFamily="18" charset="0"/>
              </a:rPr>
              <a:t>Hot </a:t>
            </a:r>
            <a:r>
              <a:rPr lang="zh-TW" altLang="en-US" dirty="0">
                <a:latin typeface="Garamond" panose="02020404030301010803" pitchFamily="18" charset="0"/>
              </a:rPr>
              <a:t>   最新</a:t>
            </a:r>
            <a:r>
              <a:rPr lang="zh-TW" altLang="en-US" dirty="0" smtClean="0">
                <a:latin typeface="Garamond" panose="02020404030301010803" pitchFamily="18" charset="0"/>
              </a:rPr>
              <a:t>食譜 </a:t>
            </a:r>
            <a:r>
              <a:rPr lang="en-US" altLang="zh-TW" dirty="0" smtClean="0">
                <a:latin typeface="Garamond" panose="02020404030301010803" pitchFamily="18" charset="0"/>
              </a:rPr>
              <a:t>New </a:t>
            </a:r>
            <a:r>
              <a:rPr lang="zh-TW" altLang="en-US" smtClean="0">
                <a:latin typeface="Garamond" panose="02020404030301010803" pitchFamily="18" charset="0"/>
              </a:rPr>
              <a:t>   註冊 </a:t>
            </a:r>
            <a:r>
              <a:rPr lang="en-US" altLang="zh-TW" smtClean="0">
                <a:latin typeface="Garamond" panose="02020404030301010803" pitchFamily="18" charset="0"/>
              </a:rPr>
              <a:t>Sign</a:t>
            </a:r>
            <a:endParaRPr lang="zh-TW" altLang="en-US" dirty="0">
              <a:latin typeface="Garamond" panose="02020404030301010803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2722" y="1781119"/>
            <a:ext cx="13011075" cy="36566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/>
              <a:t>低卡泰式打拋豬</a:t>
            </a:r>
          </a:p>
          <a:p>
            <a:r>
              <a:rPr lang="en-US" altLang="zh-TW" dirty="0" smtClean="0"/>
              <a:t>by qwer2005tw</a:t>
            </a:r>
            <a:endParaRPr lang="zh-TW" altLang="en-US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327144" y="2237930"/>
            <a:ext cx="347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333333"/>
                </a:solidFill>
                <a:latin typeface="Helvetica Neue"/>
              </a:rPr>
              <a:t>養樂多凍乳酪蛋糕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194615" y="296604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-1" y="40651849"/>
            <a:ext cx="18000664" cy="2532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90" y="41198312"/>
            <a:ext cx="720000" cy="720000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875" y="41181565"/>
            <a:ext cx="720000" cy="7200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19" y="41179801"/>
            <a:ext cx="720000" cy="72000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0" y="41179801"/>
            <a:ext cx="720000" cy="720000"/>
          </a:xfrm>
          <a:prstGeom prst="rect">
            <a:avLst/>
          </a:prstGeom>
        </p:spPr>
      </p:pic>
      <p:cxnSp>
        <p:nvCxnSpPr>
          <p:cNvPr id="61" name="直線接點 60"/>
          <p:cNvCxnSpPr/>
          <p:nvPr/>
        </p:nvCxnSpPr>
        <p:spPr>
          <a:xfrm>
            <a:off x="0" y="42591937"/>
            <a:ext cx="180006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87789" y="42027332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LIKE ON FACEBOOK</a:t>
            </a:r>
            <a:endParaRPr lang="zh-TW" altLang="en-US" sz="1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791828" y="42035900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FOLLOW ON TWITTER</a:t>
            </a:r>
            <a:endParaRPr lang="zh-TW" altLang="en-US" sz="1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9743344" y="42027332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SUBSCRIBE ON YOUTUBE</a:t>
            </a:r>
            <a:endParaRPr lang="zh-TW" altLang="en-US" sz="1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2978592" y="42033479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ASK QUESTION</a:t>
            </a:r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500204" y="42746779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333333"/>
                </a:solidFill>
                <a:latin typeface="Helvetica Neue"/>
              </a:rPr>
              <a:t>Copyright © 2017 Banana Inc. All rights reserved</a:t>
            </a:r>
            <a:endParaRPr lang="zh-TW" altLang="en-US" sz="14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3264931"/>
            <a:ext cx="7778188" cy="670998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19" y="3458059"/>
            <a:ext cx="445976" cy="445976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2266200" y="344844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600" dirty="0">
                <a:solidFill>
                  <a:srgbClr val="333333"/>
                </a:solidFill>
                <a:latin typeface="Helvetica Neue"/>
              </a:rPr>
              <a:t>食材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1655705" y="4326759"/>
            <a:ext cx="3565598" cy="1593649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11655705" y="4074223"/>
            <a:ext cx="3565598" cy="334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1814794" y="4445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餅乾體</a:t>
            </a:r>
          </a:p>
        </p:txBody>
      </p:sp>
      <p:sp>
        <p:nvSpPr>
          <p:cNvPr id="82" name="圓角矩形 25"/>
          <p:cNvSpPr/>
          <p:nvPr/>
        </p:nvSpPr>
        <p:spPr>
          <a:xfrm>
            <a:off x="11682862" y="6243180"/>
            <a:ext cx="3565598" cy="3257172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1798933" y="63652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養樂多起司</a:t>
            </a:r>
          </a:p>
        </p:txBody>
      </p:sp>
      <p:sp>
        <p:nvSpPr>
          <p:cNvPr id="35" name="矩形 34"/>
          <p:cNvSpPr/>
          <p:nvPr/>
        </p:nvSpPr>
        <p:spPr>
          <a:xfrm>
            <a:off x="11699371" y="4933510"/>
            <a:ext cx="3478266" cy="921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11814794" y="4948108"/>
            <a:ext cx="2698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消化餅乾（麥維他）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100g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無鹽奶油（融化）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50g</a:t>
            </a:r>
          </a:p>
        </p:txBody>
      </p:sp>
      <p:sp>
        <p:nvSpPr>
          <p:cNvPr id="85" name="矩形 84"/>
          <p:cNvSpPr/>
          <p:nvPr/>
        </p:nvSpPr>
        <p:spPr>
          <a:xfrm>
            <a:off x="11715884" y="6843954"/>
            <a:ext cx="3505423" cy="256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1814794" y="6954313"/>
            <a:ext cx="206498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奶油乳酪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200g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細砂糖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40g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動物性鮮奶油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100g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養樂多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70g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吉利丁粉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5g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冷開水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15g</a:t>
            </a:r>
          </a:p>
        </p:txBody>
      </p:sp>
      <p:sp>
        <p:nvSpPr>
          <p:cNvPr id="86" name="圓角矩形 25"/>
          <p:cNvSpPr/>
          <p:nvPr/>
        </p:nvSpPr>
        <p:spPr>
          <a:xfrm>
            <a:off x="11715881" y="9823131"/>
            <a:ext cx="3565598" cy="2142633"/>
          </a:xfrm>
          <a:custGeom>
            <a:avLst/>
            <a:gdLst>
              <a:gd name="connsiteX0" fmla="*/ 0 w 3356658"/>
              <a:gd name="connsiteY0" fmla="*/ 559454 h 5137933"/>
              <a:gd name="connsiteX1" fmla="*/ 559454 w 3356658"/>
              <a:gd name="connsiteY1" fmla="*/ 0 h 5137933"/>
              <a:gd name="connsiteX2" fmla="*/ 2797204 w 3356658"/>
              <a:gd name="connsiteY2" fmla="*/ 0 h 5137933"/>
              <a:gd name="connsiteX3" fmla="*/ 3356658 w 3356658"/>
              <a:gd name="connsiteY3" fmla="*/ 559454 h 5137933"/>
              <a:gd name="connsiteX4" fmla="*/ 3356658 w 3356658"/>
              <a:gd name="connsiteY4" fmla="*/ 4578479 h 5137933"/>
              <a:gd name="connsiteX5" fmla="*/ 2797204 w 3356658"/>
              <a:gd name="connsiteY5" fmla="*/ 5137933 h 5137933"/>
              <a:gd name="connsiteX6" fmla="*/ 559454 w 3356658"/>
              <a:gd name="connsiteY6" fmla="*/ 5137933 h 5137933"/>
              <a:gd name="connsiteX7" fmla="*/ 0 w 3356658"/>
              <a:gd name="connsiteY7" fmla="*/ 4578479 h 5137933"/>
              <a:gd name="connsiteX8" fmla="*/ 0 w 3356658"/>
              <a:gd name="connsiteY8" fmla="*/ 559454 h 5137933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562513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11575 w 3356658"/>
              <a:gd name="connsiteY0" fmla="*/ 261572 h 5140992"/>
              <a:gd name="connsiteX1" fmla="*/ 559454 w 3356658"/>
              <a:gd name="connsiteY1" fmla="*/ 3059 h 5140992"/>
              <a:gd name="connsiteX2" fmla="*/ 2797204 w 3356658"/>
              <a:gd name="connsiteY2" fmla="*/ 3059 h 5140992"/>
              <a:gd name="connsiteX3" fmla="*/ 3356658 w 3356658"/>
              <a:gd name="connsiteY3" fmla="*/ 273146 h 5140992"/>
              <a:gd name="connsiteX4" fmla="*/ 3356658 w 3356658"/>
              <a:gd name="connsiteY4" fmla="*/ 4581538 h 5140992"/>
              <a:gd name="connsiteX5" fmla="*/ 2797204 w 3356658"/>
              <a:gd name="connsiteY5" fmla="*/ 5140992 h 5140992"/>
              <a:gd name="connsiteX6" fmla="*/ 559454 w 3356658"/>
              <a:gd name="connsiteY6" fmla="*/ 5140992 h 5140992"/>
              <a:gd name="connsiteX7" fmla="*/ 0 w 3356658"/>
              <a:gd name="connsiteY7" fmla="*/ 4581538 h 5140992"/>
              <a:gd name="connsiteX8" fmla="*/ 11575 w 3356658"/>
              <a:gd name="connsiteY8" fmla="*/ 261572 h 5140992"/>
              <a:gd name="connsiteX0" fmla="*/ 0 w 3345083"/>
              <a:gd name="connsiteY0" fmla="*/ 261572 h 5141608"/>
              <a:gd name="connsiteX1" fmla="*/ 547879 w 3345083"/>
              <a:gd name="connsiteY1" fmla="*/ 3059 h 5141608"/>
              <a:gd name="connsiteX2" fmla="*/ 2785629 w 3345083"/>
              <a:gd name="connsiteY2" fmla="*/ 3059 h 5141608"/>
              <a:gd name="connsiteX3" fmla="*/ 3345083 w 3345083"/>
              <a:gd name="connsiteY3" fmla="*/ 273146 h 5141608"/>
              <a:gd name="connsiteX4" fmla="*/ 3345083 w 3345083"/>
              <a:gd name="connsiteY4" fmla="*/ 4581538 h 5141608"/>
              <a:gd name="connsiteX5" fmla="*/ 2785629 w 3345083"/>
              <a:gd name="connsiteY5" fmla="*/ 5140992 h 5141608"/>
              <a:gd name="connsiteX6" fmla="*/ 547879 w 3345083"/>
              <a:gd name="connsiteY6" fmla="*/ 5140992 h 5141608"/>
              <a:gd name="connsiteX7" fmla="*/ 11574 w 3345083"/>
              <a:gd name="connsiteY7" fmla="*/ 4859330 h 5141608"/>
              <a:gd name="connsiteX8" fmla="*/ 0 w 3345083"/>
              <a:gd name="connsiteY8" fmla="*/ 261572 h 5141608"/>
              <a:gd name="connsiteX0" fmla="*/ 0 w 3345083"/>
              <a:gd name="connsiteY0" fmla="*/ 261572 h 5144051"/>
              <a:gd name="connsiteX1" fmla="*/ 547879 w 3345083"/>
              <a:gd name="connsiteY1" fmla="*/ 3059 h 5144051"/>
              <a:gd name="connsiteX2" fmla="*/ 2785629 w 3345083"/>
              <a:gd name="connsiteY2" fmla="*/ 3059 h 5144051"/>
              <a:gd name="connsiteX3" fmla="*/ 3345083 w 3345083"/>
              <a:gd name="connsiteY3" fmla="*/ 273146 h 5144051"/>
              <a:gd name="connsiteX4" fmla="*/ 3345083 w 3345083"/>
              <a:gd name="connsiteY4" fmla="*/ 4882480 h 5144051"/>
              <a:gd name="connsiteX5" fmla="*/ 2785629 w 3345083"/>
              <a:gd name="connsiteY5" fmla="*/ 5140992 h 5144051"/>
              <a:gd name="connsiteX6" fmla="*/ 547879 w 3345083"/>
              <a:gd name="connsiteY6" fmla="*/ 5140992 h 5144051"/>
              <a:gd name="connsiteX7" fmla="*/ 11574 w 3345083"/>
              <a:gd name="connsiteY7" fmla="*/ 4859330 h 5144051"/>
              <a:gd name="connsiteX8" fmla="*/ 0 w 3345083"/>
              <a:gd name="connsiteY8" fmla="*/ 261572 h 5144051"/>
              <a:gd name="connsiteX0" fmla="*/ 1 w 3333509"/>
              <a:gd name="connsiteY0" fmla="*/ 306385 h 5142565"/>
              <a:gd name="connsiteX1" fmla="*/ 536305 w 3333509"/>
              <a:gd name="connsiteY1" fmla="*/ 1573 h 5142565"/>
              <a:gd name="connsiteX2" fmla="*/ 2774055 w 3333509"/>
              <a:gd name="connsiteY2" fmla="*/ 1573 h 5142565"/>
              <a:gd name="connsiteX3" fmla="*/ 3333509 w 3333509"/>
              <a:gd name="connsiteY3" fmla="*/ 271660 h 5142565"/>
              <a:gd name="connsiteX4" fmla="*/ 3333509 w 3333509"/>
              <a:gd name="connsiteY4" fmla="*/ 4880994 h 5142565"/>
              <a:gd name="connsiteX5" fmla="*/ 2774055 w 3333509"/>
              <a:gd name="connsiteY5" fmla="*/ 5139506 h 5142565"/>
              <a:gd name="connsiteX6" fmla="*/ 536305 w 3333509"/>
              <a:gd name="connsiteY6" fmla="*/ 5139506 h 5142565"/>
              <a:gd name="connsiteX7" fmla="*/ 0 w 3333509"/>
              <a:gd name="connsiteY7" fmla="*/ 4857844 h 5142565"/>
              <a:gd name="connsiteX8" fmla="*/ 1 w 3333509"/>
              <a:gd name="connsiteY8" fmla="*/ 306385 h 514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509" h="5142565">
                <a:moveTo>
                  <a:pt x="1" y="306385"/>
                </a:moveTo>
                <a:cubicBezTo>
                  <a:pt x="1" y="-2593"/>
                  <a:pt x="227327" y="1573"/>
                  <a:pt x="536305" y="1573"/>
                </a:cubicBezTo>
                <a:lnTo>
                  <a:pt x="2774055" y="1573"/>
                </a:lnTo>
                <a:cubicBezTo>
                  <a:pt x="3083033" y="1573"/>
                  <a:pt x="3333509" y="-37318"/>
                  <a:pt x="3333509" y="271660"/>
                </a:cubicBezTo>
                <a:lnTo>
                  <a:pt x="3333509" y="4880994"/>
                </a:lnTo>
                <a:cubicBezTo>
                  <a:pt x="3333509" y="5189972"/>
                  <a:pt x="3083033" y="5139506"/>
                  <a:pt x="2774055" y="5139506"/>
                </a:cubicBezTo>
                <a:lnTo>
                  <a:pt x="536305" y="5139506"/>
                </a:lnTo>
                <a:cubicBezTo>
                  <a:pt x="227327" y="5139506"/>
                  <a:pt x="0" y="5166822"/>
                  <a:pt x="0" y="4857844"/>
                </a:cubicBezTo>
                <a:cubicBezTo>
                  <a:pt x="0" y="3518169"/>
                  <a:pt x="1" y="1646060"/>
                  <a:pt x="1" y="30638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1814790" y="9974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養樂多凍</a:t>
            </a:r>
          </a:p>
        </p:txBody>
      </p:sp>
      <p:sp>
        <p:nvSpPr>
          <p:cNvPr id="87" name="矩形 86"/>
          <p:cNvSpPr/>
          <p:nvPr/>
        </p:nvSpPr>
        <p:spPr>
          <a:xfrm>
            <a:off x="11745970" y="10500372"/>
            <a:ext cx="3505423" cy="1362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1919912" y="10614327"/>
            <a:ext cx="14943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吉利丁粉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20g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冷開水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60g</a:t>
            </a:r>
          </a:p>
          <a:p>
            <a:endParaRPr lang="en-US" altLang="zh-TW" sz="8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養樂多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140g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3356886" y="10960183"/>
            <a:ext cx="78341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養樂多是一種活菌發酵乳，含有對人體腸道有益健康的乳酸菌，香港俗稱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益力多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"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，用養樂</a:t>
            </a:r>
            <a:endParaRPr lang="en-US" altLang="zh-TW" sz="15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多來做起司蛋糕，讓甜點變得健康又美味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^_^</a:t>
            </a:r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3194614" y="12788312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1" y="13120568"/>
            <a:ext cx="2582400" cy="1936800"/>
          </a:xfrm>
          <a:prstGeom prst="rect">
            <a:avLst/>
          </a:prstGeom>
        </p:spPr>
      </p:pic>
      <p:cxnSp>
        <p:nvCxnSpPr>
          <p:cNvPr id="89" name="直線接點 88"/>
          <p:cNvCxnSpPr/>
          <p:nvPr/>
        </p:nvCxnSpPr>
        <p:spPr>
          <a:xfrm flipV="1">
            <a:off x="3194614" y="15316288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圖片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95" y="15633171"/>
            <a:ext cx="2531269" cy="1935397"/>
          </a:xfrm>
          <a:prstGeom prst="rect">
            <a:avLst/>
          </a:prstGeom>
        </p:spPr>
      </p:pic>
      <p:cxnSp>
        <p:nvCxnSpPr>
          <p:cNvPr id="90" name="直線接點 89"/>
          <p:cNvCxnSpPr/>
          <p:nvPr/>
        </p:nvCxnSpPr>
        <p:spPr>
          <a:xfrm flipV="1">
            <a:off x="3194614" y="17865173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3128065" y="20407871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V="1">
            <a:off x="3128064" y="22953503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3128064" y="2547426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3128063" y="28031139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3194614" y="30551901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3095044" y="33108775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3194613" y="35665649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V="1">
            <a:off x="3067887" y="38222523"/>
            <a:ext cx="12153417" cy="2063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89210" y="13122561"/>
            <a:ext cx="826380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1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餅乾體～消化餅乾壓碎後（越碎越好，我用食物料理機打碎），加入融化的無鹽奶油攪拌均勻。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91" y="18185526"/>
            <a:ext cx="2582400" cy="19368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20715916"/>
            <a:ext cx="2582402" cy="193991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23237744"/>
            <a:ext cx="2582402" cy="193680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25790706"/>
            <a:ext cx="2593996" cy="194549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28307976"/>
            <a:ext cx="2593996" cy="1948989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30863558"/>
            <a:ext cx="2593996" cy="1954193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33420432"/>
            <a:ext cx="2605590" cy="1954193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89" y="35975091"/>
            <a:ext cx="2605590" cy="1956543"/>
          </a:xfrm>
          <a:prstGeom prst="rect">
            <a:avLst/>
          </a:prstGeom>
        </p:spPr>
      </p:pic>
      <p:sp>
        <p:nvSpPr>
          <p:cNvPr id="109" name="文字方塊 108"/>
          <p:cNvSpPr txBox="1"/>
          <p:nvPr/>
        </p:nvSpPr>
        <p:spPr>
          <a:xfrm>
            <a:off x="6485221" y="15740003"/>
            <a:ext cx="8642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2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餅乾體～倒入直徑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12.7cm(5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吋）的活底蛋糕模裏確實壓平壓緊實，放在冰箱冷藏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30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分鐘。（我的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吋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模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高度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有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6cm)</a:t>
            </a:r>
            <a:endParaRPr lang="en-US" altLang="zh-TW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485221" y="18261035"/>
            <a:ext cx="81612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3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吉利丁粉倒入冷開水中，泡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分鐘，等待吉利丁粉完全吸水澎漲，再用隔水加熱到成液體備用。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6485221" y="20926112"/>
            <a:ext cx="383951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4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鍋內放奶油乳酪➕動物性鮮奶油➕細砂糖。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485221" y="23433427"/>
            <a:ext cx="884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5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隔水加熱的方式攪拌均勻到滑順漂亮有光澤的質地，加入養樂多攪拌均勻，最後加入剛剛泡好的吉利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丁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液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攪拌均勻。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415321" y="25956720"/>
            <a:ext cx="8738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6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過篩起司糊再倒入模具裏，左右搖晃讓起司糊平整，在桌面上震幾次震出小氣泡，放冰箱冷藏至少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個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小時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以上。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490715" y="28526542"/>
            <a:ext cx="8635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7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養樂多凍～（要等到起司糊已經冰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個小時了才可以做養樂多凍）吉利丁粉➕冷開水，泡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分鐘，再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用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隔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水加熱融化成液體，直接倒入養樂多攪拌均勻。（這時會有很多泡沫，記得要過篩）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493017" y="31051585"/>
            <a:ext cx="884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8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倒入模具到滿模即可，表面若還是有些許泡沫，可以用擦手紙輕輕放在表面吸收泡沫，再直接拉走擦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手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紙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即可，蛋糕要放冰箱冷藏至少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6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個小時以上或冰到隔天。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517914" y="33610086"/>
            <a:ext cx="8635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9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脫模～用吹風機吹模具的周圍，每一個地方吹個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20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秒左右，模具底部放個沒有耳朵的杯子，將模具</a:t>
            </a:r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往</a:t>
            </a:r>
            <a:endParaRPr lang="en-US" altLang="zh-TW" sz="1500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 smtClean="0">
                <a:solidFill>
                  <a:srgbClr val="333333"/>
                </a:solidFill>
                <a:latin typeface="Helvetica Neue"/>
              </a:rPr>
              <a:t>下</a:t>
            </a:r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壓就可以脫模了。</a:t>
            </a:r>
            <a:endParaRPr lang="zh-TW" altLang="en-US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473131" y="36151587"/>
            <a:ext cx="66556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solidFill>
                  <a:srgbClr val="333333"/>
                </a:solidFill>
                <a:latin typeface="Helvetica Neue"/>
              </a:rPr>
              <a:t>10</a:t>
            </a:r>
          </a:p>
          <a:p>
            <a:endParaRPr lang="en-US" altLang="zh-TW" sz="1000" dirty="0">
              <a:solidFill>
                <a:srgbClr val="333333"/>
              </a:solidFill>
              <a:latin typeface="Helvetica Neue"/>
            </a:endParaRPr>
          </a:p>
          <a:p>
            <a:r>
              <a:rPr lang="zh-TW" altLang="en-US" sz="1500" dirty="0">
                <a:solidFill>
                  <a:srgbClr val="333333"/>
                </a:solidFill>
                <a:latin typeface="Helvetica Neue"/>
              </a:rPr>
              <a:t>完成</a:t>
            </a:r>
            <a:r>
              <a:rPr lang="en-US" altLang="zh-TW" sz="1500" dirty="0">
                <a:solidFill>
                  <a:srgbClr val="333333"/>
                </a:solidFill>
                <a:latin typeface="Helvetica Neue"/>
              </a:rPr>
              <a:t>!</a:t>
            </a:r>
            <a:endParaRPr lang="en-US" altLang="zh-TW" sz="15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3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490</Words>
  <Application>Microsoft Office PowerPoint</Application>
  <PresentationFormat>自訂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陳立宭</dc:creator>
  <cp:lastModifiedBy>陳立宭</cp:lastModifiedBy>
  <cp:revision>31</cp:revision>
  <dcterms:created xsi:type="dcterms:W3CDTF">2017-04-23T03:18:17Z</dcterms:created>
  <dcterms:modified xsi:type="dcterms:W3CDTF">2017-04-24T05:56:07Z</dcterms:modified>
</cp:coreProperties>
</file>