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8000663" cy="288004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立宭" initials="陳立宭" lastIdx="1" clrIdx="0">
    <p:extLst>
      <p:ext uri="{19B8F6BF-5375-455C-9EA6-DF929625EA0E}">
        <p15:presenceInfo xmlns:p15="http://schemas.microsoft.com/office/powerpoint/2012/main" userId="b91683029ed25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713405"/>
            <a:ext cx="15300564" cy="1002681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126892"/>
            <a:ext cx="13500497" cy="695343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3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533356"/>
            <a:ext cx="3881393" cy="2440702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533356"/>
            <a:ext cx="11419171" cy="2440702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3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180114"/>
            <a:ext cx="15525572" cy="1198017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9273626"/>
            <a:ext cx="15525572" cy="630009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666780"/>
            <a:ext cx="7650282" cy="1827360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666780"/>
            <a:ext cx="7650282" cy="1827360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0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533362"/>
            <a:ext cx="15525572" cy="55667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060106"/>
            <a:ext cx="7615123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0520155"/>
            <a:ext cx="7615123" cy="154735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060106"/>
            <a:ext cx="7652626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0520155"/>
            <a:ext cx="7652626" cy="1547356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1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146734"/>
            <a:ext cx="9112836" cy="20466969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146734"/>
            <a:ext cx="9112836" cy="20466969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1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533362"/>
            <a:ext cx="1552557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666780"/>
            <a:ext cx="1552557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6693734"/>
            <a:ext cx="607522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7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0" y="111797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21" y="494584"/>
            <a:ext cx="560587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1" dirty="0">
                <a:latin typeface="Garamond" panose="02020404030301010803" pitchFamily="18" charset="0"/>
              </a:rPr>
              <a:t>首頁 </a:t>
            </a:r>
            <a:r>
              <a:rPr lang="en-US" altLang="zh-TW" sz="1801" dirty="0">
                <a:latin typeface="Garamond" panose="02020404030301010803" pitchFamily="18" charset="0"/>
              </a:rPr>
              <a:t>Home</a:t>
            </a:r>
            <a:r>
              <a:rPr lang="zh-TW" altLang="en-US" sz="1801" dirty="0">
                <a:latin typeface="Garamond" panose="02020404030301010803" pitchFamily="18" charset="0"/>
              </a:rPr>
              <a:t>    熱門食譜 </a:t>
            </a:r>
            <a:r>
              <a:rPr lang="en-US" altLang="zh-TW" sz="1801" dirty="0">
                <a:latin typeface="Garamond" panose="02020404030301010803" pitchFamily="18" charset="0"/>
              </a:rPr>
              <a:t>Hot </a:t>
            </a:r>
            <a:r>
              <a:rPr lang="zh-TW" altLang="en-US" sz="1801" dirty="0">
                <a:latin typeface="Garamond" panose="02020404030301010803" pitchFamily="18" charset="0"/>
              </a:rPr>
              <a:t>   </a:t>
            </a:r>
            <a:r>
              <a:rPr lang="zh-TW" altLang="en-US" sz="1801">
                <a:latin typeface="Garamond" panose="02020404030301010803" pitchFamily="18" charset="0"/>
              </a:rPr>
              <a:t>最新</a:t>
            </a:r>
            <a:r>
              <a:rPr lang="zh-TW" altLang="en-US" sz="1801" smtClean="0">
                <a:latin typeface="Garamond" panose="02020404030301010803" pitchFamily="18" charset="0"/>
              </a:rPr>
              <a:t>食譜 </a:t>
            </a:r>
            <a:r>
              <a:rPr lang="en-US" altLang="zh-TW" sz="1801" smtClean="0">
                <a:latin typeface="Garamond" panose="02020404030301010803" pitchFamily="18" charset="0"/>
              </a:rPr>
              <a:t>New </a:t>
            </a:r>
            <a:r>
              <a:rPr lang="zh-TW" altLang="en-US" sz="1801" dirty="0" smtClean="0">
                <a:latin typeface="Garamond" panose="02020404030301010803" pitchFamily="18" charset="0"/>
              </a:rPr>
              <a:t>   註冊 </a:t>
            </a:r>
            <a:r>
              <a:rPr lang="en-US" altLang="zh-TW" sz="1801" dirty="0" smtClean="0">
                <a:latin typeface="Garamond" panose="02020404030301010803" pitchFamily="18" charset="0"/>
              </a:rPr>
              <a:t>Sign</a:t>
            </a:r>
            <a:endParaRPr lang="zh-TW" altLang="en-US" sz="1801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2722" y="1781122"/>
            <a:ext cx="13011076" cy="238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801" dirty="0"/>
              <a:t>低卡泰式打拋豬</a:t>
            </a:r>
          </a:p>
          <a:p>
            <a:r>
              <a:rPr lang="en-US" altLang="zh-TW" sz="1801" dirty="0"/>
              <a:t>by qwer2005tw</a:t>
            </a:r>
            <a:endParaRPr lang="zh-TW" altLang="en-US" sz="1801" dirty="0">
              <a:solidFill>
                <a:srgbClr val="333333"/>
              </a:solidFill>
              <a:latin typeface="Helvetica Neue"/>
            </a:endParaRPr>
          </a:p>
          <a:p>
            <a:endParaRPr lang="en-US" altLang="zh-TW" sz="1801" dirty="0"/>
          </a:p>
          <a:p>
            <a:pPr algn="ctr"/>
            <a:endParaRPr lang="zh-TW" altLang="en-US" sz="180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7147" y="2237931"/>
            <a:ext cx="347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啤酒滷雞翅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194619" y="2966048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" y="26256101"/>
            <a:ext cx="18000664" cy="25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4" y="26802561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878" y="26785812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23" y="26784048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2" y="26784048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4" y="28196184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97" y="27631586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91835" y="27640153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743353" y="27631586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978597" y="2763773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0207" y="2835103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1" y="3703108"/>
            <a:ext cx="7778187" cy="583364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22" y="3458062"/>
            <a:ext cx="445977" cy="445977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2266205" y="344845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>
                <a:solidFill>
                  <a:srgbClr val="333333"/>
                </a:solidFill>
                <a:latin typeface="Helvetica Neue"/>
              </a:rPr>
              <a:t>食材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1655705" y="4326760"/>
            <a:ext cx="3565598" cy="1076486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1655705" y="4074225"/>
            <a:ext cx="3565598" cy="334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814799" y="4445468"/>
            <a:ext cx="6463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主體</a:t>
            </a:r>
          </a:p>
        </p:txBody>
      </p:sp>
      <p:sp>
        <p:nvSpPr>
          <p:cNvPr id="35" name="矩形 34"/>
          <p:cNvSpPr/>
          <p:nvPr/>
        </p:nvSpPr>
        <p:spPr>
          <a:xfrm>
            <a:off x="11699375" y="4933509"/>
            <a:ext cx="3478265" cy="41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84" name="文字方塊 83"/>
          <p:cNvSpPr txBox="1"/>
          <p:nvPr/>
        </p:nvSpPr>
        <p:spPr>
          <a:xfrm>
            <a:off x="11814795" y="4948109"/>
            <a:ext cx="150714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新鮮雞翅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7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隻</a:t>
            </a:r>
          </a:p>
        </p:txBody>
      </p:sp>
      <p:sp>
        <p:nvSpPr>
          <p:cNvPr id="86" name="圓角矩形 25"/>
          <p:cNvSpPr/>
          <p:nvPr/>
        </p:nvSpPr>
        <p:spPr>
          <a:xfrm>
            <a:off x="11638491" y="5698047"/>
            <a:ext cx="3565598" cy="3961294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737401" y="5849662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養樂多凍</a:t>
            </a:r>
          </a:p>
        </p:txBody>
      </p:sp>
      <p:sp>
        <p:nvSpPr>
          <p:cNvPr id="87" name="矩形 86"/>
          <p:cNvSpPr/>
          <p:nvPr/>
        </p:nvSpPr>
        <p:spPr>
          <a:xfrm>
            <a:off x="11668581" y="6321913"/>
            <a:ext cx="3505422" cy="328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1"/>
          </a:p>
        </p:txBody>
      </p:sp>
      <p:sp>
        <p:nvSpPr>
          <p:cNvPr id="40" name="文字方塊 39"/>
          <p:cNvSpPr txBox="1"/>
          <p:nvPr/>
        </p:nvSpPr>
        <p:spPr>
          <a:xfrm>
            <a:off x="11842522" y="6489244"/>
            <a:ext cx="1446230" cy="317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蒜頭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瓣</a:t>
            </a:r>
            <a:endParaRPr lang="en-US" altLang="zh-TW" sz="1801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蔥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1/2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支</a:t>
            </a:r>
            <a:endParaRPr lang="en-US" altLang="zh-TW" sz="1801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薑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片</a:t>
            </a:r>
            <a:endParaRPr lang="en-US" altLang="zh-TW" sz="1801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辣椒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1/2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條</a:t>
            </a:r>
            <a:endParaRPr lang="en-US" altLang="zh-TW" sz="1801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啤酒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300ml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醬油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大匙</a:t>
            </a:r>
            <a:endParaRPr lang="en-US" altLang="zh-TW" sz="1801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冰糖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3/2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小匙</a:t>
            </a:r>
            <a:endParaRPr lang="en-US" altLang="zh-TW" sz="1801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醬油 </a:t>
            </a:r>
            <a:r>
              <a:rPr lang="en-US" altLang="zh-TW" sz="1801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sz="1801" dirty="0">
                <a:solidFill>
                  <a:srgbClr val="333333"/>
                </a:solidFill>
                <a:latin typeface="Helvetica Neue"/>
              </a:rPr>
              <a:t>小匙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3327144" y="10707910"/>
            <a:ext cx="7686720" cy="784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用啤酒讓雞翅滷的超～級～軟嫩入味的，輕咬下去輕鬆骨肉分離，富有膠質的肉就在口中</a:t>
            </a:r>
            <a:endParaRPr lang="en-US" altLang="zh-TW" sz="1499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化散開來。雞翅被濃稠的醬汁包裹起來，甜而不膩的滋味，配上啤酒配飯或直接吃都超讚</a:t>
            </a:r>
            <a:endParaRPr lang="en-US" altLang="zh-TW" sz="1499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👍的！做法也十分簡單喔！</a:t>
            </a:r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3194621" y="1278832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2" y="13120573"/>
            <a:ext cx="2582400" cy="1936801"/>
          </a:xfrm>
          <a:prstGeom prst="rect">
            <a:avLst/>
          </a:prstGeom>
        </p:spPr>
      </p:pic>
      <p:cxnSp>
        <p:nvCxnSpPr>
          <p:cNvPr id="89" name="直線接點 88"/>
          <p:cNvCxnSpPr/>
          <p:nvPr/>
        </p:nvCxnSpPr>
        <p:spPr>
          <a:xfrm flipV="1">
            <a:off x="3194621" y="15316295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04" y="15651649"/>
            <a:ext cx="2531269" cy="1898451"/>
          </a:xfrm>
          <a:prstGeom prst="rect">
            <a:avLst/>
          </a:prstGeom>
        </p:spPr>
      </p:pic>
      <p:cxnSp>
        <p:nvCxnSpPr>
          <p:cNvPr id="90" name="直線接點 89"/>
          <p:cNvCxnSpPr/>
          <p:nvPr/>
        </p:nvCxnSpPr>
        <p:spPr>
          <a:xfrm flipV="1">
            <a:off x="3194621" y="17865180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3128071" y="20407879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3128071" y="2295351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3128071" y="2547427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89217" y="13122568"/>
            <a:ext cx="8401659" cy="132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1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雞翅清洗後拭乾水份，用竹籤正反兩面各刺入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次，起油鍋加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小匙油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我使用不沾鍋所以沒加油也</a:t>
            </a:r>
            <a:endParaRPr lang="en-US" altLang="zh-TW" sz="1499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可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，雞翅皮朝下直接煎，煸出油份後翻面煎另外一面，然後下拍扁的蒜頭炒出香味。</a:t>
            </a: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2" y="18185530"/>
            <a:ext cx="2582400" cy="1936801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3" y="20717480"/>
            <a:ext cx="2582401" cy="193680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3" y="23237749"/>
            <a:ext cx="2582401" cy="1936801"/>
          </a:xfrm>
          <a:prstGeom prst="rect">
            <a:avLst/>
          </a:prstGeom>
        </p:spPr>
      </p:pic>
      <p:sp>
        <p:nvSpPr>
          <p:cNvPr id="109" name="文字方塊 108"/>
          <p:cNvSpPr txBox="1"/>
          <p:nvPr/>
        </p:nvSpPr>
        <p:spPr>
          <a:xfrm>
            <a:off x="6485222" y="15740011"/>
            <a:ext cx="665438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2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加入醬油和冰糖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也可以加一些蜂蜜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，略拌炒後加入蔥薑辣椒一起輕輕翻炒。</a:t>
            </a:r>
          </a:p>
        </p:txBody>
      </p:sp>
      <p:sp>
        <p:nvSpPr>
          <p:cNvPr id="110" name="文字方塊 109"/>
          <p:cNvSpPr txBox="1"/>
          <p:nvPr/>
        </p:nvSpPr>
        <p:spPr>
          <a:xfrm>
            <a:off x="6485228" y="18261043"/>
            <a:ext cx="537839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3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加入啤酒至可以淹過所有雞翅，中火煮滾後稍微轉小火一點。</a:t>
            </a:r>
          </a:p>
        </p:txBody>
      </p:sp>
      <p:sp>
        <p:nvSpPr>
          <p:cNvPr id="111" name="文字方塊 110"/>
          <p:cNvSpPr txBox="1"/>
          <p:nvPr/>
        </p:nvSpPr>
        <p:spPr>
          <a:xfrm>
            <a:off x="6485228" y="20926121"/>
            <a:ext cx="537839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4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煮的過程中偶爾要幫雞翅們翻個面，才能煮的更均勻入味喔！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6485227" y="23433433"/>
            <a:ext cx="8420895" cy="132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1" dirty="0">
                <a:solidFill>
                  <a:srgbClr val="333333"/>
                </a:solidFill>
                <a:latin typeface="Helvetica Neue"/>
              </a:rPr>
              <a:t>5</a:t>
            </a:r>
          </a:p>
          <a:p>
            <a:endParaRPr lang="en-US" altLang="zh-TW" sz="1001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煮到湯汁全部都幾乎收乾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約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25-30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分</a:t>
            </a:r>
            <a:r>
              <a:rPr lang="en-US" altLang="zh-TW" sz="1499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，要注意別燒焦了！就可以起鍋，可以撒上一些白芝麻裝飾一</a:t>
            </a:r>
            <a:endParaRPr lang="en-US" altLang="zh-TW" sz="1499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499" dirty="0">
                <a:solidFill>
                  <a:srgbClr val="333333"/>
                </a:solidFill>
                <a:latin typeface="Helvetica Neue"/>
              </a:rPr>
              <a:t>下。</a:t>
            </a: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327</Words>
  <Application>Microsoft Office PowerPoint</Application>
  <PresentationFormat>自訂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39</cp:revision>
  <dcterms:created xsi:type="dcterms:W3CDTF">2017-04-23T03:18:17Z</dcterms:created>
  <dcterms:modified xsi:type="dcterms:W3CDTF">2017-04-24T05:56:38Z</dcterms:modified>
</cp:coreProperties>
</file>