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2" r:id="rId5"/>
    <p:sldId id="267" r:id="rId6"/>
    <p:sldId id="274" r:id="rId7"/>
    <p:sldId id="268" r:id="rId8"/>
    <p:sldId id="273" r:id="rId9"/>
    <p:sldId id="269" r:id="rId10"/>
    <p:sldId id="276" r:id="rId11"/>
    <p:sldId id="270" r:id="rId12"/>
    <p:sldId id="275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26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41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36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55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16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13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26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43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0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90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43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938" y="293534"/>
            <a:ext cx="753232" cy="7532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98" y="293534"/>
            <a:ext cx="753232" cy="7532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578" y="293534"/>
            <a:ext cx="753232" cy="75323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251542" y="1689903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latin typeface="+mj-ea"/>
                <a:ea typeface="+mj-ea"/>
              </a:rPr>
              <a:t>十大易用性改善</a:t>
            </a:r>
            <a:endParaRPr lang="zh-TW" altLang="en-US" sz="6000" dirty="0"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43760" y="3520632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+mj-ea"/>
                <a:ea typeface="+mj-ea"/>
              </a:rPr>
              <a:t>104590005</a:t>
            </a:r>
            <a:r>
              <a:rPr lang="zh-TW" altLang="en-US" sz="2800" dirty="0" smtClean="0">
                <a:latin typeface="+mj-ea"/>
                <a:ea typeface="+mj-ea"/>
              </a:rPr>
              <a:t> 鄭人豪 </a:t>
            </a:r>
            <a:r>
              <a:rPr lang="en-US" altLang="zh-TW" sz="2800" dirty="0" smtClean="0">
                <a:latin typeface="+mj-ea"/>
                <a:ea typeface="+mj-ea"/>
              </a:rPr>
              <a:t>/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104590045</a:t>
            </a:r>
            <a:r>
              <a:rPr lang="zh-TW" altLang="en-US" sz="2800" dirty="0" smtClean="0">
                <a:latin typeface="+mj-ea"/>
                <a:ea typeface="+mj-ea"/>
              </a:rPr>
              <a:t> 彭正鈦 </a:t>
            </a:r>
            <a:r>
              <a:rPr lang="en-US" altLang="zh-TW" sz="2800" dirty="0" smtClean="0">
                <a:latin typeface="+mj-ea"/>
                <a:ea typeface="+mj-ea"/>
              </a:rPr>
              <a:t>/ 104590021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5" y="141560"/>
            <a:ext cx="1404880" cy="11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2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8771"/>
            <a:ext cx="2384385" cy="2089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385"/>
            <a:ext cx="2384385" cy="23843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4385" cy="2488557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132562" y="241565"/>
            <a:ext cx="805251" cy="1609344"/>
          </a:xfrm>
        </p:spPr>
        <p:txBody>
          <a:bodyPr/>
          <a:lstStyle/>
          <a:p>
            <a:r>
              <a:rPr lang="en-US" altLang="zh-TW" dirty="0">
                <a:latin typeface="+mj-ea"/>
              </a:rPr>
              <a:t>5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0"/>
            <a:ext cx="2376668" cy="24885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2488557"/>
            <a:ext cx="2376668" cy="22802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4768770"/>
            <a:ext cx="2376668" cy="2089230"/>
          </a:xfrm>
          <a:prstGeom prst="rect">
            <a:avLst/>
          </a:prstGeom>
        </p:spPr>
      </p:pic>
      <p:sp>
        <p:nvSpPr>
          <p:cNvPr id="12" name="Shape 179"/>
          <p:cNvSpPr/>
          <p:nvPr/>
        </p:nvSpPr>
        <p:spPr>
          <a:xfrm>
            <a:off x="0" y="0"/>
            <a:ext cx="4761053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50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12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8771"/>
            <a:ext cx="2384385" cy="2089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385"/>
            <a:ext cx="2384385" cy="23843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4385" cy="2488557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132562" y="241565"/>
            <a:ext cx="805251" cy="1609344"/>
          </a:xfrm>
        </p:spPr>
        <p:txBody>
          <a:bodyPr/>
          <a:lstStyle/>
          <a:p>
            <a:r>
              <a:rPr lang="en-US" altLang="zh-TW" dirty="0">
                <a:latin typeface="+mj-ea"/>
              </a:rPr>
              <a:t>6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0"/>
            <a:ext cx="2376668" cy="24885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2488557"/>
            <a:ext cx="2376668" cy="22802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4768770"/>
            <a:ext cx="2376668" cy="2089230"/>
          </a:xfrm>
          <a:prstGeom prst="rect">
            <a:avLst/>
          </a:prstGeom>
        </p:spPr>
      </p:pic>
      <p:sp>
        <p:nvSpPr>
          <p:cNvPr id="12" name="Shape 179"/>
          <p:cNvSpPr/>
          <p:nvPr/>
        </p:nvSpPr>
        <p:spPr>
          <a:xfrm>
            <a:off x="0" y="0"/>
            <a:ext cx="4761053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07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15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8771"/>
            <a:ext cx="2384385" cy="2089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385"/>
            <a:ext cx="2384385" cy="23843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4385" cy="2488557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132562" y="241565"/>
            <a:ext cx="805251" cy="1609344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1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0"/>
            <a:ext cx="2376668" cy="24885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2488557"/>
            <a:ext cx="2376668" cy="22802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4768770"/>
            <a:ext cx="2376668" cy="2089230"/>
          </a:xfrm>
          <a:prstGeom prst="rect">
            <a:avLst/>
          </a:prstGeom>
        </p:spPr>
      </p:pic>
      <p:sp>
        <p:nvSpPr>
          <p:cNvPr id="12" name="Shape 179"/>
          <p:cNvSpPr/>
          <p:nvPr/>
        </p:nvSpPr>
        <p:spPr>
          <a:xfrm>
            <a:off x="0" y="0"/>
            <a:ext cx="4761053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標題 7"/>
          <p:cNvSpPr txBox="1">
            <a:spLocks/>
          </p:cNvSpPr>
          <p:nvPr/>
        </p:nvSpPr>
        <p:spPr>
          <a:xfrm>
            <a:off x="5448248" y="2132958"/>
            <a:ext cx="4593823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+mj-ea"/>
            </a:endParaRPr>
          </a:p>
        </p:txBody>
      </p:sp>
      <p:sp>
        <p:nvSpPr>
          <p:cNvPr id="14" name="標題 7"/>
          <p:cNvSpPr txBox="1">
            <a:spLocks/>
          </p:cNvSpPr>
          <p:nvPr/>
        </p:nvSpPr>
        <p:spPr>
          <a:xfrm>
            <a:off x="5132562" y="1834688"/>
            <a:ext cx="5187095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 smtClean="0">
                <a:latin typeface="+mj-ea"/>
              </a:rPr>
              <a:t>使用上便利</a:t>
            </a:r>
            <a:r>
              <a:rPr lang="en-US" altLang="zh-TW" sz="3200" dirty="0" smtClean="0">
                <a:latin typeface="+mj-ea"/>
              </a:rPr>
              <a:t/>
            </a:r>
            <a:br>
              <a:rPr lang="en-US" altLang="zh-TW" sz="3200" dirty="0" smtClean="0">
                <a:latin typeface="+mj-ea"/>
              </a:rPr>
            </a:br>
            <a:r>
              <a:rPr lang="zh-TW" altLang="en-US" sz="3200" dirty="0" smtClean="0">
                <a:latin typeface="+mj-ea"/>
              </a:rPr>
              <a:t>新增回最上按鈕</a:t>
            </a:r>
            <a:endParaRPr lang="zh-TW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32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75121" y="354471"/>
            <a:ext cx="3401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使用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上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便利 </a:t>
            </a:r>
            <a:r>
              <a:rPr lang="en-US" altLang="zh-TW" dirty="0">
                <a:latin typeface="+mj-ea"/>
                <a:ea typeface="+mj-ea"/>
              </a:rPr>
              <a:t>|</a:t>
            </a:r>
            <a:r>
              <a:rPr lang="en-US" altLang="zh-TW" dirty="0" smtClean="0">
                <a:latin typeface="+mj-ea"/>
                <a:ea typeface="+mj-ea"/>
              </a:rPr>
              <a:t> </a:t>
            </a:r>
            <a:r>
              <a:rPr lang="zh-TW" altLang="en-US" dirty="0" smtClean="0">
                <a:latin typeface="+mj-ea"/>
                <a:ea typeface="+mj-ea"/>
              </a:rPr>
              <a:t>新增</a:t>
            </a:r>
            <a:r>
              <a:rPr lang="zh-TW" altLang="en-US" dirty="0">
                <a:latin typeface="+mj-ea"/>
                <a:ea typeface="+mj-ea"/>
              </a:rPr>
              <a:t>回最上按鈕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137"/>
            <a:ext cx="3050921" cy="524827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248400" y="1510393"/>
            <a:ext cx="524963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發現問題：</a:t>
            </a:r>
            <a:endParaRPr lang="en-US" altLang="zh-TW" dirty="0" smtClean="0"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lang="zh-TW" altLang="en-US" dirty="0" smtClean="0">
                <a:latin typeface="+mj-ea"/>
                <a:ea typeface="+mj-ea"/>
              </a:rPr>
              <a:t>使用者使用時，當瀏覽至最底層需要靠滾輪回至最上方。</a:t>
            </a:r>
            <a:endParaRPr lang="en-US" altLang="zh-TW" dirty="0" smtClean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48400" y="3003576"/>
            <a:ext cx="524963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解決方式：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zh-TW" altLang="en-US" dirty="0" smtClean="0">
                <a:latin typeface="+mj-ea"/>
                <a:ea typeface="+mj-ea"/>
              </a:rPr>
              <a:t>　　在底部加上回最上按鈕，以便使用者回至上方。</a:t>
            </a:r>
            <a:endParaRPr lang="en-US" altLang="zh-TW" dirty="0" smtClean="0">
              <a:latin typeface="+mj-ea"/>
              <a:ea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539137"/>
            <a:ext cx="3050921" cy="524827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23" y="5229226"/>
            <a:ext cx="244248" cy="251298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2743200" y="2628900"/>
            <a:ext cx="547007" cy="37467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8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8771"/>
            <a:ext cx="2384385" cy="2089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385"/>
            <a:ext cx="2384385" cy="23843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4385" cy="2488557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132562" y="241565"/>
            <a:ext cx="805251" cy="1609344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2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0"/>
            <a:ext cx="2376668" cy="24885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2488557"/>
            <a:ext cx="2376668" cy="22802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4768770"/>
            <a:ext cx="2376668" cy="2089230"/>
          </a:xfrm>
          <a:prstGeom prst="rect">
            <a:avLst/>
          </a:prstGeom>
        </p:spPr>
      </p:pic>
      <p:sp>
        <p:nvSpPr>
          <p:cNvPr id="12" name="Shape 179"/>
          <p:cNvSpPr/>
          <p:nvPr/>
        </p:nvSpPr>
        <p:spPr>
          <a:xfrm>
            <a:off x="0" y="0"/>
            <a:ext cx="4761053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標題 7"/>
          <p:cNvSpPr txBox="1">
            <a:spLocks/>
          </p:cNvSpPr>
          <p:nvPr/>
        </p:nvSpPr>
        <p:spPr>
          <a:xfrm>
            <a:off x="5132562" y="1834688"/>
            <a:ext cx="5187095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 smtClean="0">
                <a:latin typeface="+mj-ea"/>
              </a:rPr>
              <a:t>行動裝置使用</a:t>
            </a:r>
            <a:r>
              <a:rPr lang="en-US" altLang="zh-TW" sz="3200" dirty="0" smtClean="0">
                <a:latin typeface="+mj-ea"/>
              </a:rPr>
              <a:t/>
            </a:r>
            <a:br>
              <a:rPr lang="en-US" altLang="zh-TW" sz="3200" dirty="0" smtClean="0">
                <a:latin typeface="+mj-ea"/>
              </a:rPr>
            </a:br>
            <a:r>
              <a:rPr lang="zh-TW" altLang="en-US" sz="3200" dirty="0" smtClean="0">
                <a:latin typeface="+mj-ea"/>
              </a:rPr>
              <a:t>放大圖片</a:t>
            </a:r>
            <a:endParaRPr lang="zh-TW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35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" y="596201"/>
            <a:ext cx="3164625" cy="567471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43" y="596202"/>
            <a:ext cx="3164625" cy="567471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16411" t="18579" r="15985" b="13115"/>
          <a:stretch/>
        </p:blipFill>
        <p:spPr>
          <a:xfrm>
            <a:off x="3567594" y="1575707"/>
            <a:ext cx="2702577" cy="20655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624156" y="501428"/>
            <a:ext cx="3401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２行動裝置使用 </a:t>
            </a:r>
            <a:r>
              <a:rPr lang="en-US" altLang="zh-TW" dirty="0" smtClean="0">
                <a:latin typeface="+mj-ea"/>
                <a:ea typeface="+mj-ea"/>
              </a:rPr>
              <a:t>| </a:t>
            </a:r>
            <a:r>
              <a:rPr lang="zh-TW" altLang="en-US" dirty="0" smtClean="0">
                <a:latin typeface="+mj-ea"/>
                <a:ea typeface="+mj-ea"/>
              </a:rPr>
              <a:t>放大圖片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24156" y="1424814"/>
            <a:ext cx="524963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發現問題：</a:t>
            </a:r>
            <a:endParaRPr lang="en-US" altLang="zh-TW" dirty="0" smtClean="0"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lang="zh-TW" altLang="en-US" dirty="0" smtClean="0">
                <a:latin typeface="+mj-ea"/>
                <a:ea typeface="+mj-ea"/>
              </a:rPr>
              <a:t>使用者使用行動裝置時，並無放大按鍵，無法看清楚食物細節。</a:t>
            </a:r>
            <a:endParaRPr lang="en-US" altLang="zh-TW" dirty="0" smtClean="0">
              <a:latin typeface="+mj-ea"/>
              <a:ea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624156" y="2917997"/>
            <a:ext cx="524963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解決方式：</a:t>
            </a:r>
            <a:endParaRPr lang="en-US" altLang="zh-TW" dirty="0" smtClean="0"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lang="zh-TW" altLang="en-US" dirty="0" smtClean="0">
                <a:latin typeface="+mj-ea"/>
                <a:ea typeface="+mj-ea"/>
              </a:rPr>
              <a:t>在行動裝置版本，可以點選圖片，取代原本相片，提供更詳細細節的圖片供使用者參考</a:t>
            </a:r>
            <a:r>
              <a:rPr lang="zh-TW" altLang="en-US" dirty="0">
                <a:latin typeface="+mj-ea"/>
                <a:ea typeface="+mj-ea"/>
              </a:rPr>
              <a:t>。</a:t>
            </a:r>
            <a:endParaRPr lang="en-US" altLang="zh-TW" dirty="0" smtClean="0">
              <a:latin typeface="+mj-ea"/>
              <a:ea typeface="+mj-ea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3050623" y="2608489"/>
            <a:ext cx="547007" cy="37467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75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8771"/>
            <a:ext cx="2384385" cy="2089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385"/>
            <a:ext cx="2384385" cy="23843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4385" cy="2488557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132562" y="241565"/>
            <a:ext cx="805251" cy="1609344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3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0"/>
            <a:ext cx="2376668" cy="24885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2488557"/>
            <a:ext cx="2376668" cy="22802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4768770"/>
            <a:ext cx="2376668" cy="2089230"/>
          </a:xfrm>
          <a:prstGeom prst="rect">
            <a:avLst/>
          </a:prstGeom>
        </p:spPr>
      </p:pic>
      <p:sp>
        <p:nvSpPr>
          <p:cNvPr id="12" name="Shape 179"/>
          <p:cNvSpPr/>
          <p:nvPr/>
        </p:nvSpPr>
        <p:spPr>
          <a:xfrm>
            <a:off x="0" y="0"/>
            <a:ext cx="4761053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117123" y="2162908"/>
            <a:ext cx="6365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新增導覽列底線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212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67" y="747346"/>
            <a:ext cx="3669079" cy="2523487"/>
          </a:xfrm>
        </p:spPr>
      </p:pic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67" y="3492555"/>
            <a:ext cx="3669079" cy="2671738"/>
          </a:xfrm>
        </p:spPr>
      </p:pic>
      <p:sp>
        <p:nvSpPr>
          <p:cNvPr id="10" name="向下箭號 9"/>
          <p:cNvSpPr/>
          <p:nvPr/>
        </p:nvSpPr>
        <p:spPr>
          <a:xfrm>
            <a:off x="2268415" y="3147646"/>
            <a:ext cx="378070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275385" y="1028700"/>
            <a:ext cx="5627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發現問題：</a:t>
            </a:r>
          </a:p>
          <a:p>
            <a:r>
              <a:rPr lang="en-US" altLang="zh-TW" dirty="0" smtClean="0"/>
              <a:t>	</a:t>
            </a:r>
            <a:r>
              <a:rPr lang="zh-TW" altLang="zh-TW" dirty="0" smtClean="0"/>
              <a:t>當</a:t>
            </a:r>
            <a:r>
              <a:rPr lang="zh-TW" altLang="zh-TW" dirty="0"/>
              <a:t>使用者點選導覽列後，並沒有明顯標示</a:t>
            </a:r>
            <a:r>
              <a:rPr lang="zh-TW" altLang="zh-TW" dirty="0" smtClean="0"/>
              <a:t>告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zh-TW" dirty="0" smtClean="0"/>
              <a:t>知</a:t>
            </a:r>
            <a:r>
              <a:rPr lang="zh-TW" altLang="zh-TW" dirty="0"/>
              <a:t>使用者在哪一個頁面</a:t>
            </a:r>
          </a:p>
          <a:p>
            <a:r>
              <a:rPr lang="zh-TW" altLang="zh-TW" dirty="0"/>
              <a:t>解決方式：</a:t>
            </a:r>
          </a:p>
          <a:p>
            <a:r>
              <a:rPr lang="en-US" altLang="zh-TW" dirty="0" smtClean="0"/>
              <a:t>	</a:t>
            </a:r>
            <a:r>
              <a:rPr lang="zh-TW" altLang="zh-TW" dirty="0" smtClean="0"/>
              <a:t>進</a:t>
            </a:r>
            <a:r>
              <a:rPr lang="zh-TW" altLang="zh-TW" dirty="0"/>
              <a:t>到該頁面後，在導覽列下方新增底線，</a:t>
            </a:r>
            <a:r>
              <a:rPr lang="zh-TW" altLang="zh-TW" dirty="0" smtClean="0"/>
              <a:t>提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zh-TW" dirty="0" smtClean="0"/>
              <a:t>醒</a:t>
            </a:r>
            <a:r>
              <a:rPr lang="zh-TW" altLang="zh-TW" dirty="0"/>
              <a:t>使用者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828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8771"/>
            <a:ext cx="2384385" cy="2089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385"/>
            <a:ext cx="2384385" cy="23843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4385" cy="2488557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132562" y="241565"/>
            <a:ext cx="805251" cy="1609344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4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0"/>
            <a:ext cx="2376668" cy="24885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2488557"/>
            <a:ext cx="2376668" cy="22802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4768770"/>
            <a:ext cx="2376668" cy="2089230"/>
          </a:xfrm>
          <a:prstGeom prst="rect">
            <a:avLst/>
          </a:prstGeom>
        </p:spPr>
      </p:pic>
      <p:sp>
        <p:nvSpPr>
          <p:cNvPr id="12" name="Shape 179"/>
          <p:cNvSpPr/>
          <p:nvPr/>
        </p:nvSpPr>
        <p:spPr>
          <a:xfrm>
            <a:off x="0" y="0"/>
            <a:ext cx="4761053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310554" y="1670538"/>
            <a:ext cx="629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新增註冊提醒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0645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71" y="967154"/>
            <a:ext cx="3314987" cy="1950889"/>
          </a:xfr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71" y="3448951"/>
            <a:ext cx="3353091" cy="2034716"/>
          </a:xfrm>
        </p:spPr>
      </p:pic>
      <p:sp>
        <p:nvSpPr>
          <p:cNvPr id="9" name="向下箭號 8"/>
          <p:cNvSpPr/>
          <p:nvPr/>
        </p:nvSpPr>
        <p:spPr>
          <a:xfrm>
            <a:off x="2549769" y="2918043"/>
            <a:ext cx="404446" cy="572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43600" y="967154"/>
            <a:ext cx="534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發現問題：</a:t>
            </a:r>
          </a:p>
          <a:p>
            <a:r>
              <a:rPr lang="en-US" altLang="zh-TW" dirty="0" smtClean="0"/>
              <a:t>	</a:t>
            </a:r>
            <a:r>
              <a:rPr lang="zh-TW" altLang="zh-TW" dirty="0" smtClean="0"/>
              <a:t>使用者</a:t>
            </a:r>
            <a:r>
              <a:rPr lang="zh-TW" altLang="zh-TW" dirty="0"/>
              <a:t>填寫註冊資料可能填入錯誤的符號</a:t>
            </a:r>
          </a:p>
          <a:p>
            <a:r>
              <a:rPr lang="zh-TW" altLang="zh-TW" dirty="0"/>
              <a:t>解決方式：</a:t>
            </a:r>
          </a:p>
          <a:p>
            <a:r>
              <a:rPr lang="en-US" altLang="zh-TW" smtClean="0"/>
              <a:t>	</a:t>
            </a:r>
            <a:r>
              <a:rPr lang="zh-TW" altLang="zh-TW" smtClean="0"/>
              <a:t>新增</a:t>
            </a:r>
            <a:r>
              <a:rPr lang="zh-TW" altLang="zh-TW" dirty="0"/>
              <a:t>填寫欄位的提示</a:t>
            </a:r>
          </a:p>
        </p:txBody>
      </p:sp>
    </p:spTree>
    <p:extLst>
      <p:ext uri="{BB962C8B-B14F-4D97-AF65-F5344CB8AC3E}">
        <p14:creationId xmlns:p14="http://schemas.microsoft.com/office/powerpoint/2010/main" val="390780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77</TotalTime>
  <Words>126</Words>
  <Application>Microsoft Office PowerPoint</Application>
  <PresentationFormat>寬螢幕</PresentationFormat>
  <Paragraphs>32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標楷體</vt:lpstr>
      <vt:lpstr>Calibri</vt:lpstr>
      <vt:lpstr>Rockwell</vt:lpstr>
      <vt:lpstr>Rockwell Condensed</vt:lpstr>
      <vt:lpstr>Wingdings</vt:lpstr>
      <vt:lpstr>木刻字型</vt:lpstr>
      <vt:lpstr>PowerPoint 簡報</vt:lpstr>
      <vt:lpstr>1</vt:lpstr>
      <vt:lpstr>PowerPoint 簡報</vt:lpstr>
      <vt:lpstr>2</vt:lpstr>
      <vt:lpstr>PowerPoint 簡報</vt:lpstr>
      <vt:lpstr>3</vt:lpstr>
      <vt:lpstr>PowerPoint 簡報</vt:lpstr>
      <vt:lpstr>4</vt:lpstr>
      <vt:lpstr>PowerPoint 簡報</vt:lpstr>
      <vt:lpstr>5</vt:lpstr>
      <vt:lpstr>PowerPoint 簡報</vt:lpstr>
      <vt:lpstr>6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鄭人豪</dc:creator>
  <cp:lastModifiedBy>陳立宭</cp:lastModifiedBy>
  <cp:revision>10</cp:revision>
  <dcterms:created xsi:type="dcterms:W3CDTF">2017-05-20T08:42:05Z</dcterms:created>
  <dcterms:modified xsi:type="dcterms:W3CDTF">2017-05-20T15:18:33Z</dcterms:modified>
</cp:coreProperties>
</file>