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鄭人豪" initials="鄭人豪" lastIdx="1" clrIdx="0">
    <p:extLst>
      <p:ext uri="{19B8F6BF-5375-455C-9EA6-DF929625EA0E}">
        <p15:presenceInfo xmlns:p15="http://schemas.microsoft.com/office/powerpoint/2012/main" userId="8206123202fe4e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7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3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31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342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27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30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9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42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02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22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3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22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599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3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1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3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1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2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2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8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0267-EE48-49E9-8842-A1781A3FC1A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026A88-BAE5-4A72-B21B-FD81B70DB15D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n-hao.github.io/MidProject/Midterm_Project/File/home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691" y="1892985"/>
            <a:ext cx="8555492" cy="1427096"/>
          </a:xfrm>
        </p:spPr>
        <p:txBody>
          <a:bodyPr>
            <a:normAutofit/>
          </a:bodyPr>
          <a:lstStyle/>
          <a:p>
            <a:pPr algn="ctr"/>
            <a:r>
              <a:rPr lang="en-US" sz="9600" dirty="0" err="1" smtClean="0">
                <a:latin typeface="Brush Script MT" panose="03060802040406070304" pitchFamily="66" charset="0"/>
              </a:rPr>
              <a:t>iRecipe</a:t>
            </a:r>
            <a:endParaRPr lang="en-US" sz="9600" dirty="0">
              <a:latin typeface="Brush Script MT" panose="03060802040406070304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46810" y="3949215"/>
            <a:ext cx="9300755" cy="1894236"/>
          </a:xfrm>
        </p:spPr>
        <p:txBody>
          <a:bodyPr>
            <a:no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四資二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104590005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鄭人豪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1045900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陳立宭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四資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104590045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彭正鈦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917" y="956153"/>
            <a:ext cx="1171040" cy="9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使用語言：</a:t>
            </a:r>
            <a:r>
              <a:rPr lang="en-US" altLang="zh-TW" dirty="0" smtClean="0"/>
              <a:t>HTML, CSS</a:t>
            </a:r>
          </a:p>
          <a:p>
            <a:r>
              <a:rPr lang="zh-TW" altLang="en-US" dirty="0" smtClean="0"/>
              <a:t>輪</a:t>
            </a:r>
            <a:r>
              <a:rPr lang="zh-TW" altLang="en-US" dirty="0"/>
              <a:t>播</a:t>
            </a:r>
            <a:r>
              <a:rPr lang="zh-TW" altLang="en-US" dirty="0" smtClean="0"/>
              <a:t>效果：</a:t>
            </a:r>
            <a:r>
              <a:rPr lang="en-US" altLang="zh-TW" dirty="0" smtClean="0"/>
              <a:t>JavaScript</a:t>
            </a:r>
          </a:p>
          <a:p>
            <a:r>
              <a:rPr lang="zh-TW" altLang="en-US" dirty="0" smtClean="0"/>
              <a:t>使用框架：</a:t>
            </a:r>
            <a:r>
              <a:rPr lang="en-US" altLang="zh-TW" dirty="0" smtClean="0"/>
              <a:t>Bootstrap</a:t>
            </a:r>
          </a:p>
          <a:p>
            <a:r>
              <a:rPr lang="zh-TW" altLang="en-US" dirty="0" smtClean="0"/>
              <a:t>版本管理：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SourceTree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600200" y="731520"/>
            <a:ext cx="2726871" cy="64008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技術說明</a:t>
            </a:r>
            <a:endParaRPr 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14" y="405849"/>
            <a:ext cx="6739039" cy="50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34696" y="2237014"/>
            <a:ext cx="731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https://ren-hao.github.io/MidProject/Midterm_Project/File/home.html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98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696" y="578096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在煩惱要吃甚麼嗎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4696" y="2390200"/>
            <a:ext cx="9520158" cy="3496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租屋處有廚房不煮菜只煮泡麵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??</a:t>
            </a: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想吃點健康的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??</a:t>
            </a: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地方的媽媽沒空教你做菜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250" y="1627331"/>
            <a:ext cx="5608321" cy="420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696" y="917730"/>
            <a:ext cx="9520158" cy="780441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網站地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8009434" y="2476773"/>
            <a:ext cx="1384664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註冊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674052" y="2476773"/>
            <a:ext cx="1384664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熱門</a:t>
            </a:r>
            <a:r>
              <a:rPr lang="zh-TW" altLang="en-US" dirty="0">
                <a:solidFill>
                  <a:schemeClr val="tx1"/>
                </a:solidFill>
              </a:rPr>
              <a:t>食譜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341743" y="2476773"/>
            <a:ext cx="1384664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最新食譜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006361" y="2476773"/>
            <a:ext cx="1384664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首頁</a:t>
            </a:r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412182" y="4013836"/>
            <a:ext cx="827316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食譜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391025" y="4013836"/>
            <a:ext cx="827316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食譜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369868" y="4013836"/>
            <a:ext cx="827316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食譜</a:t>
            </a:r>
            <a:r>
              <a:rPr lang="en-US" altLang="zh-TW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6348711" y="4013836"/>
            <a:ext cx="827316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食譜</a:t>
            </a:r>
            <a:r>
              <a:rPr lang="en-US" altLang="zh-TW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327554" y="4013836"/>
            <a:ext cx="827316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食譜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306398" y="4013836"/>
            <a:ext cx="827316" cy="461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食譜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stCxn id="5" idx="2"/>
            <a:endCxn id="8" idx="0"/>
          </p:cNvCxnSpPr>
          <p:nvPr/>
        </p:nvCxnSpPr>
        <p:spPr>
          <a:xfrm flipH="1">
            <a:off x="3825840" y="2938327"/>
            <a:ext cx="1540544" cy="10755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5" idx="2"/>
            <a:endCxn id="11" idx="0"/>
          </p:cNvCxnSpPr>
          <p:nvPr/>
        </p:nvCxnSpPr>
        <p:spPr>
          <a:xfrm flipH="1">
            <a:off x="4804683" y="2938327"/>
            <a:ext cx="561701" cy="10755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5" idx="2"/>
            <a:endCxn id="12" idx="0"/>
          </p:cNvCxnSpPr>
          <p:nvPr/>
        </p:nvCxnSpPr>
        <p:spPr>
          <a:xfrm>
            <a:off x="5366384" y="2938327"/>
            <a:ext cx="417142" cy="10755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6" idx="2"/>
            <a:endCxn id="13" idx="0"/>
          </p:cNvCxnSpPr>
          <p:nvPr/>
        </p:nvCxnSpPr>
        <p:spPr>
          <a:xfrm flipH="1">
            <a:off x="6762369" y="2938327"/>
            <a:ext cx="271706" cy="10755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6" idx="2"/>
            <a:endCxn id="15" idx="0"/>
          </p:cNvCxnSpPr>
          <p:nvPr/>
        </p:nvCxnSpPr>
        <p:spPr>
          <a:xfrm>
            <a:off x="7034075" y="2938327"/>
            <a:ext cx="707137" cy="10755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2"/>
            <a:endCxn id="16" idx="0"/>
          </p:cNvCxnSpPr>
          <p:nvPr/>
        </p:nvCxnSpPr>
        <p:spPr>
          <a:xfrm>
            <a:off x="7034075" y="2938327"/>
            <a:ext cx="1685981" cy="10755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7904" y="338328"/>
            <a:ext cx="9520158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WireFrame</a:t>
            </a:r>
            <a:r>
              <a:rPr lang="en-US" sz="4000" dirty="0" smtClean="0"/>
              <a:t>(1/2)</a:t>
            </a:r>
            <a:endParaRPr 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1556530"/>
            <a:ext cx="2770604" cy="44346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121" y="1556530"/>
            <a:ext cx="2985205" cy="44346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15" y="1556530"/>
            <a:ext cx="3102591" cy="443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5646" y="337794"/>
            <a:ext cx="9520158" cy="1049235"/>
          </a:xfrm>
        </p:spPr>
        <p:txBody>
          <a:bodyPr/>
          <a:lstStyle/>
          <a:p>
            <a:pPr algn="ctr"/>
            <a:r>
              <a:rPr lang="en-US" sz="4000" dirty="0" err="1"/>
              <a:t>WireFrame</a:t>
            </a:r>
            <a:r>
              <a:rPr lang="en-US" sz="4000" dirty="0"/>
              <a:t>(2/2</a:t>
            </a:r>
            <a:r>
              <a:rPr lang="en-US" dirty="0"/>
              <a:t>)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67" y="1530350"/>
            <a:ext cx="3102692" cy="4434840"/>
          </a:xfrm>
        </p:spPr>
      </p:pic>
      <p:pic>
        <p:nvPicPr>
          <p:cNvPr id="5" name="圖片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25" y="1530350"/>
            <a:ext cx="3099816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1371" y="733425"/>
            <a:ext cx="9601200" cy="64008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稿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(1/3)</a:t>
            </a:r>
            <a:endParaRPr 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04" y="1654175"/>
            <a:ext cx="2284829" cy="3657600"/>
          </a:xfrm>
        </p:spPr>
      </p:pic>
      <p:pic>
        <p:nvPicPr>
          <p:cNvPr id="5" name="圖片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19" y="1654175"/>
            <a:ext cx="2286000" cy="3657600"/>
          </a:xfrm>
          <a:prstGeom prst="rect">
            <a:avLst/>
          </a:prstGeom>
        </p:spPr>
      </p:pic>
      <p:pic>
        <p:nvPicPr>
          <p:cNvPr id="6" name="圖片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6" y="1654175"/>
            <a:ext cx="2286000" cy="3657600"/>
          </a:xfrm>
          <a:prstGeom prst="rect">
            <a:avLst/>
          </a:prstGeom>
        </p:spPr>
      </p:pic>
      <p:pic>
        <p:nvPicPr>
          <p:cNvPr id="7" name="圖片 6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662" y="1654175"/>
            <a:ext cx="2286000" cy="36576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786491" y="548942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768273" y="549749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Hot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11207" y="548942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New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374735" y="549749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Sign up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9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731520"/>
            <a:ext cx="9601200" cy="64008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稿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(2/3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49" y="1480062"/>
            <a:ext cx="2478024" cy="4162818"/>
          </a:xfrm>
          <a:prstGeom prst="rect">
            <a:avLst/>
          </a:prstGeom>
        </p:spPr>
      </p:pic>
      <p:pic>
        <p:nvPicPr>
          <p:cNvPr id="5" name="圖片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63" y="1480062"/>
            <a:ext cx="2478024" cy="41628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77" y="1480062"/>
            <a:ext cx="2480171" cy="416281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605132" y="5751342"/>
            <a:ext cx="109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Recipe A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760814" y="57513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Recipe B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891280" y="575134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Recipe 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5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731520"/>
            <a:ext cx="9601200" cy="64008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稿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(3/3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78" y="1583870"/>
            <a:ext cx="2487168" cy="3971925"/>
          </a:xfrm>
          <a:prstGeom prst="rect">
            <a:avLst/>
          </a:prstGeom>
        </p:spPr>
      </p:pic>
      <p:pic>
        <p:nvPicPr>
          <p:cNvPr id="6" name="圖片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95" y="1578156"/>
            <a:ext cx="2487168" cy="39719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012" y="1572441"/>
            <a:ext cx="2486025" cy="397764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558733" y="568154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Recipe D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790650" y="568154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Recipe E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21995" y="568154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Recipe 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52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696" y="167705"/>
            <a:ext cx="9520158" cy="1049235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Responsive </a:t>
            </a:r>
            <a:r>
              <a:rPr lang="en-US" altLang="zh-TW" sz="4000" dirty="0"/>
              <a:t>Web Design ( RWD )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1303509"/>
            <a:ext cx="2430378" cy="42508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62" y="1303507"/>
            <a:ext cx="2831464" cy="425081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914" y="1303508"/>
            <a:ext cx="2435070" cy="425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142</Words>
  <Application>Microsoft Office PowerPoint</Application>
  <PresentationFormat>寬螢幕</PresentationFormat>
  <Paragraphs>47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微軟正黑體</vt:lpstr>
      <vt:lpstr>新細明體</vt:lpstr>
      <vt:lpstr>Arial</vt:lpstr>
      <vt:lpstr>Brush Script MT</vt:lpstr>
      <vt:lpstr>Calibri</vt:lpstr>
      <vt:lpstr>Calibri Light</vt:lpstr>
      <vt:lpstr>Palatino Linotype</vt:lpstr>
      <vt:lpstr>Wingdings 2</vt:lpstr>
      <vt:lpstr>HDOfficeLightV0</vt:lpstr>
      <vt:lpstr>Gallery</vt:lpstr>
      <vt:lpstr>iRecipe</vt:lpstr>
      <vt:lpstr>在煩惱要吃甚麼嗎?</vt:lpstr>
      <vt:lpstr>網站地圖</vt:lpstr>
      <vt:lpstr>WireFrame(1/2)</vt:lpstr>
      <vt:lpstr>WireFrame(2/2)</vt:lpstr>
      <vt:lpstr>視覺稿(1/3)</vt:lpstr>
      <vt:lpstr>視覺稿(2/3)</vt:lpstr>
      <vt:lpstr>視覺稿(3/3)</vt:lpstr>
      <vt:lpstr>Responsive Web Design ( RWD )</vt:lpstr>
      <vt:lpstr>技術說明</vt:lpstr>
      <vt:lpstr>DEMO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iRecipe</dc:title>
  <dc:creator>Chen Tai Peng</dc:creator>
  <cp:lastModifiedBy>鄭人豪</cp:lastModifiedBy>
  <cp:revision>13</cp:revision>
  <dcterms:created xsi:type="dcterms:W3CDTF">2017-04-25T01:24:06Z</dcterms:created>
  <dcterms:modified xsi:type="dcterms:W3CDTF">2017-04-25T13:22:16Z</dcterms:modified>
</cp:coreProperties>
</file>