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000663" cy="1800066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3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60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0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3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28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25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2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2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8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7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34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file:///D:\Web\team_project\Midterm_Project\File\hot_practices_1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hyperlink" Target="file:///D:\Web\team_project\Midterm_Project\File\hot_practices_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8000663" cy="1137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43" y="111795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10117918" y="494581"/>
            <a:ext cx="56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Garamond" panose="02020404030301010803" pitchFamily="18" charset="0"/>
              </a:rPr>
              <a:t>首頁 </a:t>
            </a:r>
            <a:r>
              <a:rPr lang="en-US" altLang="zh-TW" dirty="0">
                <a:latin typeface="Garamond" panose="02020404030301010803" pitchFamily="18" charset="0"/>
              </a:rPr>
              <a:t>Home</a:t>
            </a:r>
            <a:r>
              <a:rPr lang="zh-TW" altLang="en-US" dirty="0">
                <a:latin typeface="Garamond" panose="02020404030301010803" pitchFamily="18" charset="0"/>
              </a:rPr>
              <a:t>    熱門食譜 </a:t>
            </a:r>
            <a:r>
              <a:rPr lang="en-US" altLang="zh-TW" dirty="0">
                <a:latin typeface="Garamond" panose="02020404030301010803" pitchFamily="18" charset="0"/>
              </a:rPr>
              <a:t>Hot </a:t>
            </a:r>
            <a:r>
              <a:rPr lang="zh-TW" altLang="en-US" dirty="0">
                <a:latin typeface="Garamond" panose="02020404030301010803" pitchFamily="18" charset="0"/>
              </a:rPr>
              <a:t>   最新</a:t>
            </a:r>
            <a:r>
              <a:rPr lang="zh-TW" altLang="en-US" dirty="0" smtClean="0">
                <a:latin typeface="Garamond" panose="02020404030301010803" pitchFamily="18" charset="0"/>
              </a:rPr>
              <a:t>食譜 </a:t>
            </a:r>
            <a:r>
              <a:rPr lang="en-US" altLang="zh-TW" dirty="0" smtClean="0">
                <a:latin typeface="Garamond" panose="02020404030301010803" pitchFamily="18" charset="0"/>
              </a:rPr>
              <a:t>New </a:t>
            </a:r>
            <a:r>
              <a:rPr lang="zh-TW" altLang="en-US" smtClean="0">
                <a:latin typeface="Garamond" panose="02020404030301010803" pitchFamily="18" charset="0"/>
              </a:rPr>
              <a:t>   註冊 </a:t>
            </a:r>
            <a:r>
              <a:rPr lang="en-US" altLang="zh-TW" smtClean="0">
                <a:latin typeface="Garamond" panose="02020404030301010803" pitchFamily="18" charset="0"/>
              </a:rPr>
              <a:t>Sign</a:t>
            </a:r>
            <a:endParaRPr lang="zh-TW" altLang="en-US" dirty="0">
              <a:latin typeface="Garamond" panose="020204040303010108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1897" y="1720786"/>
            <a:ext cx="12520156" cy="485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38889" y="1910904"/>
            <a:ext cx="1222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333333"/>
                </a:solidFill>
                <a:latin typeface="Helvetica Neue"/>
              </a:rPr>
              <a:t>最新</a:t>
            </a:r>
            <a:r>
              <a:rPr lang="zh-TW" altLang="en-US" sz="2000" dirty="0" smtClean="0">
                <a:solidFill>
                  <a:srgbClr val="333333"/>
                </a:solidFill>
                <a:latin typeface="Helvetica Neue"/>
              </a:rPr>
              <a:t>食譜</a:t>
            </a:r>
            <a:endParaRPr lang="zh-TW" alt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468331" y="2295632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1" y="17092110"/>
            <a:ext cx="18000664" cy="2707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68" y="17747139"/>
            <a:ext cx="720000" cy="720000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98" y="17747139"/>
            <a:ext cx="720000" cy="7200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584" y="17748897"/>
            <a:ext cx="720000" cy="720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25" y="17753696"/>
            <a:ext cx="720000" cy="720000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>
            <a:off x="-1" y="19109849"/>
            <a:ext cx="180006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782" y="18545242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388931" y="18530960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839567" y="18523819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1919914" y="1852024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194389" y="19346047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3191885" y="6901435"/>
            <a:ext cx="12520167" cy="4426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165546" y="11713784"/>
            <a:ext cx="12546506" cy="44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6" y="3019115"/>
            <a:ext cx="3806876" cy="285515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6" y="7736708"/>
            <a:ext cx="3806876" cy="2855157"/>
          </a:xfrm>
          <a:prstGeom prst="rect">
            <a:avLst/>
          </a:prstGeom>
        </p:spPr>
      </p:pic>
      <p:pic>
        <p:nvPicPr>
          <p:cNvPr id="4" name="圖片 3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7" y="12491518"/>
            <a:ext cx="3806876" cy="28551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53821" y="27209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 smtClean="0">
                <a:solidFill>
                  <a:srgbClr val="23527C"/>
                </a:solidFill>
                <a:latin typeface="inherit"/>
                <a:hlinkClick r:id="rId10" action="ppaction://hlinkfile"/>
              </a:rPr>
              <a:t>蜂蜜檸檬小</a:t>
            </a:r>
            <a:r>
              <a:rPr lang="zh-TW" altLang="en-US" u="sng" dirty="0">
                <a:solidFill>
                  <a:srgbClr val="23527C"/>
                </a:solidFill>
                <a:latin typeface="inherit"/>
                <a:hlinkClick r:id="rId10" action="ppaction://hlinkfile"/>
              </a:rPr>
              <a:t>蛋糕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253821" y="3434423"/>
            <a:ext cx="7280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小巧可愛的檸檬蛋糕，看起來還真像一顆真的黃檸檬🍋呢～ 此配方不使用泡打粉，有調低糖油含量，味道很清爽，還帶著蜂蜜🍯的香氣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！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食材：低筋麵粉、玉米粉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無可麵粉代替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、檸檬汁、蛋、糖粉、糖、無鹽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....</a:t>
            </a:r>
            <a:endParaRPr lang="en-US" altLang="zh-TW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24" y="5326550"/>
            <a:ext cx="270408" cy="2704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64" y="5318606"/>
            <a:ext cx="270000" cy="27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99" y="5326171"/>
            <a:ext cx="270000" cy="270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601980" y="5323255"/>
            <a:ext cx="43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888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267919" y="532148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25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800452" y="53150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9</a:t>
            </a:r>
            <a:endParaRPr lang="en-US" altLang="zh-TW" sz="1200" dirty="0" smtClean="0"/>
          </a:p>
        </p:txBody>
      </p:sp>
      <p:sp>
        <p:nvSpPr>
          <p:cNvPr id="20" name="文字方塊 19"/>
          <p:cNvSpPr txBox="1"/>
          <p:nvPr/>
        </p:nvSpPr>
        <p:spPr>
          <a:xfrm>
            <a:off x="8438908" y="7421840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 smtClean="0">
                <a:solidFill>
                  <a:srgbClr val="23527C"/>
                </a:solidFill>
                <a:latin typeface="inherit"/>
                <a:hlinkClick r:id="rId14" action="ppaction://hlinkfile"/>
              </a:rPr>
              <a:t>花椰菜披薩  健康無麵粉</a:t>
            </a:r>
            <a:endParaRPr lang="zh-TW" altLang="en-US" b="0" i="0" u="sng" dirty="0">
              <a:solidFill>
                <a:srgbClr val="23527C"/>
              </a:solidFill>
              <a:effectLst/>
              <a:latin typeface="inherit"/>
              <a:hlinkClick r:id="rId14" action="ppaction://hlinkfile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438908" y="8135511"/>
            <a:ext cx="73661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椰菜花披薩代替一般麵粉製的披薩不丹能滿足口腹之慾，椰菜花披薩的熱量更比一般披薩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低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許多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。椰菜花做成的餅皮口感綿密酥脆，一點也不輸麵粉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食材：花椰菜、莫扎瑞拉起司、雞蛋、小番茄、蘑菇、燒烤醬、鹽</a:t>
            </a:r>
            <a:endParaRPr lang="zh-TW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8382021" y="123012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 smtClean="0">
                <a:solidFill>
                  <a:srgbClr val="23527C"/>
                </a:solidFill>
                <a:latin typeface="inherit"/>
              </a:rPr>
              <a:t>簡單配料做檸檬</a:t>
            </a:r>
            <a:r>
              <a:rPr lang="zh-TW" altLang="en-US" u="sng" dirty="0">
                <a:solidFill>
                  <a:srgbClr val="23527C"/>
                </a:solidFill>
                <a:latin typeface="inherit"/>
              </a:rPr>
              <a:t>蝦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8279157" y="12941723"/>
            <a:ext cx="73661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看了網路上分享的影片，馬上興沖沖的跑去漁港買蝦🦐，稍微更改了一點調味，味道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超級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酸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甜開胃！ 蝦膏的甜美自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不在話下</a:t>
            </a:r>
            <a:endParaRPr lang="en-US" altLang="zh-TW" sz="1400" dirty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食材：泰國蝦、油、檸檬汁、米酒、糖、蒜頭、胡椒、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蔥花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76" y="10154474"/>
            <a:ext cx="270408" cy="270408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716" y="10146530"/>
            <a:ext cx="270000" cy="270000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51" y="10154095"/>
            <a:ext cx="270000" cy="270000"/>
          </a:xfrm>
          <a:prstGeom prst="rect">
            <a:avLst/>
          </a:prstGeom>
        </p:spPr>
      </p:pic>
      <p:sp>
        <p:nvSpPr>
          <p:cNvPr id="73" name="文字方塊 72"/>
          <p:cNvSpPr txBox="1"/>
          <p:nvPr/>
        </p:nvSpPr>
        <p:spPr>
          <a:xfrm>
            <a:off x="8772032" y="10151179"/>
            <a:ext cx="43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815</a:t>
            </a:r>
            <a:endParaRPr lang="zh-TW" altLang="en-US" sz="12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9437971" y="101494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80</a:t>
            </a:r>
            <a:endParaRPr lang="zh-TW" altLang="en-US" sz="12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9970504" y="101429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47</a:t>
            </a: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05" y="14737115"/>
            <a:ext cx="303893" cy="273061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947" y="14725051"/>
            <a:ext cx="303433" cy="272649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718" y="14732211"/>
            <a:ext cx="303433" cy="272649"/>
          </a:xfrm>
          <a:prstGeom prst="rect">
            <a:avLst/>
          </a:prstGeom>
        </p:spPr>
      </p:pic>
      <p:sp>
        <p:nvSpPr>
          <p:cNvPr id="79" name="文字方塊 78"/>
          <p:cNvSpPr txBox="1"/>
          <p:nvPr/>
        </p:nvSpPr>
        <p:spPr>
          <a:xfrm>
            <a:off x="8652258" y="14733755"/>
            <a:ext cx="615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5254</a:t>
            </a:r>
            <a:endParaRPr lang="zh-TW" altLang="en-US" sz="12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405246" y="14727861"/>
            <a:ext cx="44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128</a:t>
            </a:r>
            <a:endParaRPr lang="zh-TW" altLang="en-US" sz="12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0025147" y="14721017"/>
            <a:ext cx="343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276</Words>
  <Application>Microsoft Office PowerPoint</Application>
  <PresentationFormat>自訂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Helvetica Neue</vt:lpstr>
      <vt:lpstr>inherit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陳立宭</cp:lastModifiedBy>
  <cp:revision>23</cp:revision>
  <dcterms:created xsi:type="dcterms:W3CDTF">2017-04-23T03:18:17Z</dcterms:created>
  <dcterms:modified xsi:type="dcterms:W3CDTF">2017-04-24T08:07:01Z</dcterms:modified>
</cp:coreProperties>
</file>