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18000663" cy="28800425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立宭" initials="陳立宭" lastIdx="1" clrIdx="0">
    <p:extLst>
      <p:ext uri="{19B8F6BF-5375-455C-9EA6-DF929625EA0E}">
        <p15:presenceInfo xmlns:p15="http://schemas.microsoft.com/office/powerpoint/2012/main" userId="b91683029ed256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845" y="-75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713405"/>
            <a:ext cx="15300564" cy="1002681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5126892"/>
            <a:ext cx="13500497" cy="6953434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37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82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533356"/>
            <a:ext cx="3881393" cy="2440702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533356"/>
            <a:ext cx="11419171" cy="2440702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34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35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7180114"/>
            <a:ext cx="15525572" cy="11980175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9273626"/>
            <a:ext cx="15525572" cy="6300091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93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7666780"/>
            <a:ext cx="7650282" cy="1827360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7666780"/>
            <a:ext cx="7650282" cy="1827360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00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533362"/>
            <a:ext cx="15525572" cy="556675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7060106"/>
            <a:ext cx="7615123" cy="3460049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10520155"/>
            <a:ext cx="7615123" cy="1547356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7060106"/>
            <a:ext cx="7652626" cy="3460049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10520155"/>
            <a:ext cx="7652626" cy="1547356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9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01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52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920028"/>
            <a:ext cx="5805682" cy="672009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4146734"/>
            <a:ext cx="9112836" cy="20466969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8640127"/>
            <a:ext cx="5805682" cy="16006905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74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920028"/>
            <a:ext cx="5805682" cy="672009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4146734"/>
            <a:ext cx="9112836" cy="20466969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8640127"/>
            <a:ext cx="5805682" cy="16006905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15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533362"/>
            <a:ext cx="15525572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7666780"/>
            <a:ext cx="15525572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6693734"/>
            <a:ext cx="4050149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6693734"/>
            <a:ext cx="6075224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6693734"/>
            <a:ext cx="4050149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75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" y="0"/>
            <a:ext cx="18000663" cy="11377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50" y="111797"/>
            <a:ext cx="1142667" cy="914134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 flipH="1">
            <a:off x="10117921" y="494584"/>
            <a:ext cx="560587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1" dirty="0">
                <a:latin typeface="Garamond" panose="02020404030301010803" pitchFamily="18" charset="0"/>
              </a:rPr>
              <a:t>首頁 </a:t>
            </a:r>
            <a:r>
              <a:rPr lang="en-US" altLang="zh-TW" sz="1801" dirty="0">
                <a:latin typeface="Garamond" panose="02020404030301010803" pitchFamily="18" charset="0"/>
              </a:rPr>
              <a:t>Home</a:t>
            </a:r>
            <a:r>
              <a:rPr lang="zh-TW" altLang="en-US" sz="1801" dirty="0">
                <a:latin typeface="Garamond" panose="02020404030301010803" pitchFamily="18" charset="0"/>
              </a:rPr>
              <a:t>    熱門食譜 </a:t>
            </a:r>
            <a:r>
              <a:rPr lang="en-US" altLang="zh-TW" sz="1801" dirty="0">
                <a:latin typeface="Garamond" panose="02020404030301010803" pitchFamily="18" charset="0"/>
              </a:rPr>
              <a:t>Hot </a:t>
            </a:r>
            <a:r>
              <a:rPr lang="zh-TW" altLang="en-US" sz="1801" dirty="0">
                <a:latin typeface="Garamond" panose="02020404030301010803" pitchFamily="18" charset="0"/>
              </a:rPr>
              <a:t>   </a:t>
            </a:r>
            <a:r>
              <a:rPr lang="zh-TW" altLang="en-US" sz="1801">
                <a:latin typeface="Garamond" panose="02020404030301010803" pitchFamily="18" charset="0"/>
              </a:rPr>
              <a:t>最新</a:t>
            </a:r>
            <a:r>
              <a:rPr lang="zh-TW" altLang="en-US" sz="1801" smtClean="0">
                <a:latin typeface="Garamond" panose="02020404030301010803" pitchFamily="18" charset="0"/>
              </a:rPr>
              <a:t>食譜 </a:t>
            </a:r>
            <a:r>
              <a:rPr lang="en-US" altLang="zh-TW" sz="1801" smtClean="0">
                <a:latin typeface="Garamond" panose="02020404030301010803" pitchFamily="18" charset="0"/>
              </a:rPr>
              <a:t>New </a:t>
            </a:r>
            <a:r>
              <a:rPr lang="zh-TW" altLang="en-US" sz="1801" dirty="0" smtClean="0">
                <a:latin typeface="Garamond" panose="02020404030301010803" pitchFamily="18" charset="0"/>
              </a:rPr>
              <a:t>   註冊 </a:t>
            </a:r>
            <a:r>
              <a:rPr lang="en-US" altLang="zh-TW" sz="1801" dirty="0" smtClean="0">
                <a:latin typeface="Garamond" panose="02020404030301010803" pitchFamily="18" charset="0"/>
              </a:rPr>
              <a:t>Sign</a:t>
            </a:r>
            <a:endParaRPr lang="zh-TW" altLang="en-US" sz="1801" dirty="0">
              <a:latin typeface="Garamond" panose="02020404030301010803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12722" y="1781122"/>
            <a:ext cx="13011076" cy="238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1801" dirty="0"/>
              <a:t>低卡泰式打拋豬</a:t>
            </a:r>
          </a:p>
          <a:p>
            <a:r>
              <a:rPr lang="en-US" altLang="zh-TW" sz="1801" dirty="0"/>
              <a:t>by qwer2005tw</a:t>
            </a:r>
            <a:endParaRPr lang="zh-TW" altLang="en-US" sz="1801" dirty="0">
              <a:solidFill>
                <a:srgbClr val="333333"/>
              </a:solidFill>
              <a:latin typeface="Helvetica Neue"/>
            </a:endParaRPr>
          </a:p>
          <a:p>
            <a:endParaRPr lang="en-US" altLang="zh-TW" sz="1801" dirty="0"/>
          </a:p>
          <a:p>
            <a:pPr algn="ctr"/>
            <a:endParaRPr lang="zh-TW" altLang="en-US" sz="180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327147" y="2237931"/>
            <a:ext cx="3478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333333"/>
                </a:solidFill>
                <a:latin typeface="Helvetica Neue"/>
              </a:rPr>
              <a:t>簡單配料做檸檬蝦</a:t>
            </a:r>
            <a:endParaRPr lang="zh-TW" altLang="en-US" sz="32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cxnSp>
        <p:nvCxnSpPr>
          <p:cNvPr id="21" name="直線接點 20"/>
          <p:cNvCxnSpPr/>
          <p:nvPr/>
        </p:nvCxnSpPr>
        <p:spPr>
          <a:xfrm flipV="1">
            <a:off x="3194619" y="2966048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" y="26256101"/>
            <a:ext cx="18000664" cy="2532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 dirty="0"/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694" y="26802561"/>
            <a:ext cx="720000" cy="720000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878" y="26785812"/>
            <a:ext cx="720000" cy="720000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823" y="26784048"/>
            <a:ext cx="720000" cy="720000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92" y="26784048"/>
            <a:ext cx="720000" cy="720000"/>
          </a:xfrm>
          <a:prstGeom prst="rect">
            <a:avLst/>
          </a:prstGeom>
        </p:spPr>
      </p:pic>
      <p:cxnSp>
        <p:nvCxnSpPr>
          <p:cNvPr id="61" name="直線接點 60"/>
          <p:cNvCxnSpPr/>
          <p:nvPr/>
        </p:nvCxnSpPr>
        <p:spPr>
          <a:xfrm>
            <a:off x="4" y="28196184"/>
            <a:ext cx="180006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3987797" y="27631586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LIKE ON FACEBOOK</a:t>
            </a:r>
            <a:endParaRPr lang="zh-TW" altLang="en-US" sz="1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6791835" y="27640153"/>
            <a:ext cx="1960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FOLLOW ON TWITTER</a:t>
            </a:r>
            <a:endParaRPr lang="zh-TW" altLang="en-US" sz="1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9743353" y="27631586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SUBSCRIBE ON YOUTUBE</a:t>
            </a:r>
            <a:endParaRPr lang="zh-TW" altLang="en-US" sz="1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2978597" y="27637732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ASK QUESTION</a:t>
            </a:r>
            <a:endParaRPr lang="zh-TW" altLang="en-US" sz="1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7500207" y="28351031"/>
            <a:ext cx="361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Copyright © 2017 Banana Inc. All rights reserved</a:t>
            </a:r>
            <a:endParaRPr lang="zh-TW" altLang="en-US" sz="1400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91" y="3445969"/>
            <a:ext cx="7778186" cy="666691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22" y="3458062"/>
            <a:ext cx="445977" cy="445977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12266205" y="3448452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dirty="0">
                <a:solidFill>
                  <a:srgbClr val="333333"/>
                </a:solidFill>
                <a:latin typeface="Helvetica Neue"/>
              </a:rPr>
              <a:t>食材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11655705" y="4326760"/>
            <a:ext cx="3565598" cy="2828851"/>
          </a:xfrm>
          <a:custGeom>
            <a:avLst/>
            <a:gdLst>
              <a:gd name="connsiteX0" fmla="*/ 0 w 3356658"/>
              <a:gd name="connsiteY0" fmla="*/ 559454 h 5137933"/>
              <a:gd name="connsiteX1" fmla="*/ 559454 w 3356658"/>
              <a:gd name="connsiteY1" fmla="*/ 0 h 5137933"/>
              <a:gd name="connsiteX2" fmla="*/ 2797204 w 3356658"/>
              <a:gd name="connsiteY2" fmla="*/ 0 h 5137933"/>
              <a:gd name="connsiteX3" fmla="*/ 3356658 w 3356658"/>
              <a:gd name="connsiteY3" fmla="*/ 559454 h 5137933"/>
              <a:gd name="connsiteX4" fmla="*/ 3356658 w 3356658"/>
              <a:gd name="connsiteY4" fmla="*/ 4578479 h 5137933"/>
              <a:gd name="connsiteX5" fmla="*/ 2797204 w 3356658"/>
              <a:gd name="connsiteY5" fmla="*/ 5137933 h 5137933"/>
              <a:gd name="connsiteX6" fmla="*/ 559454 w 3356658"/>
              <a:gd name="connsiteY6" fmla="*/ 5137933 h 5137933"/>
              <a:gd name="connsiteX7" fmla="*/ 0 w 3356658"/>
              <a:gd name="connsiteY7" fmla="*/ 4578479 h 5137933"/>
              <a:gd name="connsiteX8" fmla="*/ 0 w 3356658"/>
              <a:gd name="connsiteY8" fmla="*/ 559454 h 5137933"/>
              <a:gd name="connsiteX0" fmla="*/ 11575 w 3356658"/>
              <a:gd name="connsiteY0" fmla="*/ 261572 h 5140992"/>
              <a:gd name="connsiteX1" fmla="*/ 559454 w 3356658"/>
              <a:gd name="connsiteY1" fmla="*/ 3059 h 5140992"/>
              <a:gd name="connsiteX2" fmla="*/ 2797204 w 3356658"/>
              <a:gd name="connsiteY2" fmla="*/ 3059 h 5140992"/>
              <a:gd name="connsiteX3" fmla="*/ 3356658 w 3356658"/>
              <a:gd name="connsiteY3" fmla="*/ 562513 h 5140992"/>
              <a:gd name="connsiteX4" fmla="*/ 3356658 w 3356658"/>
              <a:gd name="connsiteY4" fmla="*/ 4581538 h 5140992"/>
              <a:gd name="connsiteX5" fmla="*/ 2797204 w 3356658"/>
              <a:gd name="connsiteY5" fmla="*/ 5140992 h 5140992"/>
              <a:gd name="connsiteX6" fmla="*/ 559454 w 3356658"/>
              <a:gd name="connsiteY6" fmla="*/ 5140992 h 5140992"/>
              <a:gd name="connsiteX7" fmla="*/ 0 w 3356658"/>
              <a:gd name="connsiteY7" fmla="*/ 4581538 h 5140992"/>
              <a:gd name="connsiteX8" fmla="*/ 11575 w 3356658"/>
              <a:gd name="connsiteY8" fmla="*/ 261572 h 5140992"/>
              <a:gd name="connsiteX0" fmla="*/ 11575 w 3356658"/>
              <a:gd name="connsiteY0" fmla="*/ 261572 h 5140992"/>
              <a:gd name="connsiteX1" fmla="*/ 559454 w 3356658"/>
              <a:gd name="connsiteY1" fmla="*/ 3059 h 5140992"/>
              <a:gd name="connsiteX2" fmla="*/ 2797204 w 3356658"/>
              <a:gd name="connsiteY2" fmla="*/ 3059 h 5140992"/>
              <a:gd name="connsiteX3" fmla="*/ 3356658 w 3356658"/>
              <a:gd name="connsiteY3" fmla="*/ 273146 h 5140992"/>
              <a:gd name="connsiteX4" fmla="*/ 3356658 w 3356658"/>
              <a:gd name="connsiteY4" fmla="*/ 4581538 h 5140992"/>
              <a:gd name="connsiteX5" fmla="*/ 2797204 w 3356658"/>
              <a:gd name="connsiteY5" fmla="*/ 5140992 h 5140992"/>
              <a:gd name="connsiteX6" fmla="*/ 559454 w 3356658"/>
              <a:gd name="connsiteY6" fmla="*/ 5140992 h 5140992"/>
              <a:gd name="connsiteX7" fmla="*/ 0 w 3356658"/>
              <a:gd name="connsiteY7" fmla="*/ 4581538 h 5140992"/>
              <a:gd name="connsiteX8" fmla="*/ 11575 w 3356658"/>
              <a:gd name="connsiteY8" fmla="*/ 261572 h 5140992"/>
              <a:gd name="connsiteX0" fmla="*/ 0 w 3345083"/>
              <a:gd name="connsiteY0" fmla="*/ 261572 h 5141608"/>
              <a:gd name="connsiteX1" fmla="*/ 547879 w 3345083"/>
              <a:gd name="connsiteY1" fmla="*/ 3059 h 5141608"/>
              <a:gd name="connsiteX2" fmla="*/ 2785629 w 3345083"/>
              <a:gd name="connsiteY2" fmla="*/ 3059 h 5141608"/>
              <a:gd name="connsiteX3" fmla="*/ 3345083 w 3345083"/>
              <a:gd name="connsiteY3" fmla="*/ 273146 h 5141608"/>
              <a:gd name="connsiteX4" fmla="*/ 3345083 w 3345083"/>
              <a:gd name="connsiteY4" fmla="*/ 4581538 h 5141608"/>
              <a:gd name="connsiteX5" fmla="*/ 2785629 w 3345083"/>
              <a:gd name="connsiteY5" fmla="*/ 5140992 h 5141608"/>
              <a:gd name="connsiteX6" fmla="*/ 547879 w 3345083"/>
              <a:gd name="connsiteY6" fmla="*/ 5140992 h 5141608"/>
              <a:gd name="connsiteX7" fmla="*/ 11574 w 3345083"/>
              <a:gd name="connsiteY7" fmla="*/ 4859330 h 5141608"/>
              <a:gd name="connsiteX8" fmla="*/ 0 w 3345083"/>
              <a:gd name="connsiteY8" fmla="*/ 261572 h 5141608"/>
              <a:gd name="connsiteX0" fmla="*/ 0 w 3345083"/>
              <a:gd name="connsiteY0" fmla="*/ 261572 h 5144051"/>
              <a:gd name="connsiteX1" fmla="*/ 547879 w 3345083"/>
              <a:gd name="connsiteY1" fmla="*/ 3059 h 5144051"/>
              <a:gd name="connsiteX2" fmla="*/ 2785629 w 3345083"/>
              <a:gd name="connsiteY2" fmla="*/ 3059 h 5144051"/>
              <a:gd name="connsiteX3" fmla="*/ 3345083 w 3345083"/>
              <a:gd name="connsiteY3" fmla="*/ 273146 h 5144051"/>
              <a:gd name="connsiteX4" fmla="*/ 3345083 w 3345083"/>
              <a:gd name="connsiteY4" fmla="*/ 4882480 h 5144051"/>
              <a:gd name="connsiteX5" fmla="*/ 2785629 w 3345083"/>
              <a:gd name="connsiteY5" fmla="*/ 5140992 h 5144051"/>
              <a:gd name="connsiteX6" fmla="*/ 547879 w 3345083"/>
              <a:gd name="connsiteY6" fmla="*/ 5140992 h 5144051"/>
              <a:gd name="connsiteX7" fmla="*/ 11574 w 3345083"/>
              <a:gd name="connsiteY7" fmla="*/ 4859330 h 5144051"/>
              <a:gd name="connsiteX8" fmla="*/ 0 w 3345083"/>
              <a:gd name="connsiteY8" fmla="*/ 261572 h 5144051"/>
              <a:gd name="connsiteX0" fmla="*/ 1 w 3333509"/>
              <a:gd name="connsiteY0" fmla="*/ 306385 h 5142565"/>
              <a:gd name="connsiteX1" fmla="*/ 536305 w 3333509"/>
              <a:gd name="connsiteY1" fmla="*/ 1573 h 5142565"/>
              <a:gd name="connsiteX2" fmla="*/ 2774055 w 3333509"/>
              <a:gd name="connsiteY2" fmla="*/ 1573 h 5142565"/>
              <a:gd name="connsiteX3" fmla="*/ 3333509 w 3333509"/>
              <a:gd name="connsiteY3" fmla="*/ 271660 h 5142565"/>
              <a:gd name="connsiteX4" fmla="*/ 3333509 w 3333509"/>
              <a:gd name="connsiteY4" fmla="*/ 4880994 h 5142565"/>
              <a:gd name="connsiteX5" fmla="*/ 2774055 w 3333509"/>
              <a:gd name="connsiteY5" fmla="*/ 5139506 h 5142565"/>
              <a:gd name="connsiteX6" fmla="*/ 536305 w 3333509"/>
              <a:gd name="connsiteY6" fmla="*/ 5139506 h 5142565"/>
              <a:gd name="connsiteX7" fmla="*/ 0 w 3333509"/>
              <a:gd name="connsiteY7" fmla="*/ 4857844 h 5142565"/>
              <a:gd name="connsiteX8" fmla="*/ 1 w 3333509"/>
              <a:gd name="connsiteY8" fmla="*/ 306385 h 514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509" h="5142565">
                <a:moveTo>
                  <a:pt x="1" y="306385"/>
                </a:moveTo>
                <a:cubicBezTo>
                  <a:pt x="1" y="-2593"/>
                  <a:pt x="227327" y="1573"/>
                  <a:pt x="536305" y="1573"/>
                </a:cubicBezTo>
                <a:lnTo>
                  <a:pt x="2774055" y="1573"/>
                </a:lnTo>
                <a:cubicBezTo>
                  <a:pt x="3083033" y="1573"/>
                  <a:pt x="3333509" y="-37318"/>
                  <a:pt x="3333509" y="271660"/>
                </a:cubicBezTo>
                <a:lnTo>
                  <a:pt x="3333509" y="4880994"/>
                </a:lnTo>
                <a:cubicBezTo>
                  <a:pt x="3333509" y="5189972"/>
                  <a:pt x="3083033" y="5139506"/>
                  <a:pt x="2774055" y="5139506"/>
                </a:cubicBezTo>
                <a:lnTo>
                  <a:pt x="536305" y="5139506"/>
                </a:lnTo>
                <a:cubicBezTo>
                  <a:pt x="227327" y="5139506"/>
                  <a:pt x="0" y="5166822"/>
                  <a:pt x="0" y="4857844"/>
                </a:cubicBezTo>
                <a:cubicBezTo>
                  <a:pt x="0" y="3518169"/>
                  <a:pt x="1" y="1646060"/>
                  <a:pt x="1" y="30638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 dirty="0"/>
          </a:p>
        </p:txBody>
      </p:sp>
      <p:cxnSp>
        <p:nvCxnSpPr>
          <p:cNvPr id="58" name="直線接點 57"/>
          <p:cNvCxnSpPr/>
          <p:nvPr/>
        </p:nvCxnSpPr>
        <p:spPr>
          <a:xfrm flipV="1">
            <a:off x="11655705" y="4074225"/>
            <a:ext cx="3565598" cy="334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1814799" y="4445468"/>
            <a:ext cx="64633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1" dirty="0">
                <a:solidFill>
                  <a:srgbClr val="333333"/>
                </a:solidFill>
                <a:latin typeface="Helvetica Neue"/>
              </a:rPr>
              <a:t>主體</a:t>
            </a:r>
          </a:p>
        </p:txBody>
      </p:sp>
      <p:sp>
        <p:nvSpPr>
          <p:cNvPr id="35" name="矩形 34"/>
          <p:cNvSpPr/>
          <p:nvPr/>
        </p:nvSpPr>
        <p:spPr>
          <a:xfrm>
            <a:off x="11699375" y="4933508"/>
            <a:ext cx="3478265" cy="2138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/>
          </a:p>
        </p:txBody>
      </p:sp>
      <p:sp>
        <p:nvSpPr>
          <p:cNvPr id="84" name="文字方塊 83"/>
          <p:cNvSpPr txBox="1"/>
          <p:nvPr/>
        </p:nvSpPr>
        <p:spPr>
          <a:xfrm>
            <a:off x="11814795" y="4948109"/>
            <a:ext cx="137249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泰國蝦 </a:t>
            </a:r>
            <a:r>
              <a:rPr lang="en-US" altLang="zh-TW" dirty="0" smtClean="0">
                <a:solidFill>
                  <a:srgbClr val="333333"/>
                </a:solidFill>
                <a:latin typeface="Helvetica Neue"/>
              </a:rPr>
              <a:t>300g</a:t>
            </a:r>
          </a:p>
          <a:p>
            <a:endParaRPr lang="en-US" altLang="zh-TW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油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大</a:t>
            </a:r>
            <a:r>
              <a:rPr lang="zh-TW" altLang="en-US" dirty="0" smtClean="0">
                <a:solidFill>
                  <a:srgbClr val="333333"/>
                </a:solidFill>
                <a:latin typeface="Helvetica Neue"/>
              </a:rPr>
              <a:t>匙</a:t>
            </a:r>
            <a:endParaRPr lang="en-US" altLang="zh-TW" dirty="0" smtClean="0">
              <a:solidFill>
                <a:srgbClr val="333333"/>
              </a:solidFill>
              <a:latin typeface="Helvetica Neue"/>
            </a:endParaRPr>
          </a:p>
          <a:p>
            <a:endParaRPr lang="zh-TW" altLang="en-US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米酒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大</a:t>
            </a:r>
            <a:r>
              <a:rPr lang="zh-TW" altLang="en-US" dirty="0" smtClean="0">
                <a:solidFill>
                  <a:srgbClr val="333333"/>
                </a:solidFill>
                <a:latin typeface="Helvetica Neue"/>
              </a:rPr>
              <a:t>匙</a:t>
            </a:r>
            <a:endParaRPr lang="en-US" altLang="zh-TW" dirty="0" smtClean="0">
              <a:solidFill>
                <a:srgbClr val="333333"/>
              </a:solidFill>
              <a:latin typeface="Helvetica Neue"/>
            </a:endParaRPr>
          </a:p>
          <a:p>
            <a:endParaRPr lang="zh-TW" altLang="en-US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蒜頭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4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大</a:t>
            </a:r>
            <a:r>
              <a:rPr lang="zh-TW" altLang="en-US" dirty="0" smtClean="0">
                <a:solidFill>
                  <a:srgbClr val="333333"/>
                </a:solidFill>
                <a:latin typeface="Helvetica Neue"/>
              </a:rPr>
              <a:t>瓣</a:t>
            </a:r>
            <a:endParaRPr lang="en-US" altLang="zh-TW" dirty="0" smtClean="0">
              <a:solidFill>
                <a:srgbClr val="333333"/>
              </a:solidFill>
              <a:latin typeface="Helvetica Neue"/>
            </a:endParaRPr>
          </a:p>
          <a:p>
            <a:endParaRPr lang="zh-TW" altLang="en-US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蔥花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大匙</a:t>
            </a:r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86" name="圓角矩形 25"/>
          <p:cNvSpPr/>
          <p:nvPr/>
        </p:nvSpPr>
        <p:spPr>
          <a:xfrm>
            <a:off x="11655705" y="7447590"/>
            <a:ext cx="3565598" cy="2146608"/>
          </a:xfrm>
          <a:custGeom>
            <a:avLst/>
            <a:gdLst>
              <a:gd name="connsiteX0" fmla="*/ 0 w 3356658"/>
              <a:gd name="connsiteY0" fmla="*/ 559454 h 5137933"/>
              <a:gd name="connsiteX1" fmla="*/ 559454 w 3356658"/>
              <a:gd name="connsiteY1" fmla="*/ 0 h 5137933"/>
              <a:gd name="connsiteX2" fmla="*/ 2797204 w 3356658"/>
              <a:gd name="connsiteY2" fmla="*/ 0 h 5137933"/>
              <a:gd name="connsiteX3" fmla="*/ 3356658 w 3356658"/>
              <a:gd name="connsiteY3" fmla="*/ 559454 h 5137933"/>
              <a:gd name="connsiteX4" fmla="*/ 3356658 w 3356658"/>
              <a:gd name="connsiteY4" fmla="*/ 4578479 h 5137933"/>
              <a:gd name="connsiteX5" fmla="*/ 2797204 w 3356658"/>
              <a:gd name="connsiteY5" fmla="*/ 5137933 h 5137933"/>
              <a:gd name="connsiteX6" fmla="*/ 559454 w 3356658"/>
              <a:gd name="connsiteY6" fmla="*/ 5137933 h 5137933"/>
              <a:gd name="connsiteX7" fmla="*/ 0 w 3356658"/>
              <a:gd name="connsiteY7" fmla="*/ 4578479 h 5137933"/>
              <a:gd name="connsiteX8" fmla="*/ 0 w 3356658"/>
              <a:gd name="connsiteY8" fmla="*/ 559454 h 5137933"/>
              <a:gd name="connsiteX0" fmla="*/ 11575 w 3356658"/>
              <a:gd name="connsiteY0" fmla="*/ 261572 h 5140992"/>
              <a:gd name="connsiteX1" fmla="*/ 559454 w 3356658"/>
              <a:gd name="connsiteY1" fmla="*/ 3059 h 5140992"/>
              <a:gd name="connsiteX2" fmla="*/ 2797204 w 3356658"/>
              <a:gd name="connsiteY2" fmla="*/ 3059 h 5140992"/>
              <a:gd name="connsiteX3" fmla="*/ 3356658 w 3356658"/>
              <a:gd name="connsiteY3" fmla="*/ 562513 h 5140992"/>
              <a:gd name="connsiteX4" fmla="*/ 3356658 w 3356658"/>
              <a:gd name="connsiteY4" fmla="*/ 4581538 h 5140992"/>
              <a:gd name="connsiteX5" fmla="*/ 2797204 w 3356658"/>
              <a:gd name="connsiteY5" fmla="*/ 5140992 h 5140992"/>
              <a:gd name="connsiteX6" fmla="*/ 559454 w 3356658"/>
              <a:gd name="connsiteY6" fmla="*/ 5140992 h 5140992"/>
              <a:gd name="connsiteX7" fmla="*/ 0 w 3356658"/>
              <a:gd name="connsiteY7" fmla="*/ 4581538 h 5140992"/>
              <a:gd name="connsiteX8" fmla="*/ 11575 w 3356658"/>
              <a:gd name="connsiteY8" fmla="*/ 261572 h 5140992"/>
              <a:gd name="connsiteX0" fmla="*/ 11575 w 3356658"/>
              <a:gd name="connsiteY0" fmla="*/ 261572 h 5140992"/>
              <a:gd name="connsiteX1" fmla="*/ 559454 w 3356658"/>
              <a:gd name="connsiteY1" fmla="*/ 3059 h 5140992"/>
              <a:gd name="connsiteX2" fmla="*/ 2797204 w 3356658"/>
              <a:gd name="connsiteY2" fmla="*/ 3059 h 5140992"/>
              <a:gd name="connsiteX3" fmla="*/ 3356658 w 3356658"/>
              <a:gd name="connsiteY3" fmla="*/ 273146 h 5140992"/>
              <a:gd name="connsiteX4" fmla="*/ 3356658 w 3356658"/>
              <a:gd name="connsiteY4" fmla="*/ 4581538 h 5140992"/>
              <a:gd name="connsiteX5" fmla="*/ 2797204 w 3356658"/>
              <a:gd name="connsiteY5" fmla="*/ 5140992 h 5140992"/>
              <a:gd name="connsiteX6" fmla="*/ 559454 w 3356658"/>
              <a:gd name="connsiteY6" fmla="*/ 5140992 h 5140992"/>
              <a:gd name="connsiteX7" fmla="*/ 0 w 3356658"/>
              <a:gd name="connsiteY7" fmla="*/ 4581538 h 5140992"/>
              <a:gd name="connsiteX8" fmla="*/ 11575 w 3356658"/>
              <a:gd name="connsiteY8" fmla="*/ 261572 h 5140992"/>
              <a:gd name="connsiteX0" fmla="*/ 0 w 3345083"/>
              <a:gd name="connsiteY0" fmla="*/ 261572 h 5141608"/>
              <a:gd name="connsiteX1" fmla="*/ 547879 w 3345083"/>
              <a:gd name="connsiteY1" fmla="*/ 3059 h 5141608"/>
              <a:gd name="connsiteX2" fmla="*/ 2785629 w 3345083"/>
              <a:gd name="connsiteY2" fmla="*/ 3059 h 5141608"/>
              <a:gd name="connsiteX3" fmla="*/ 3345083 w 3345083"/>
              <a:gd name="connsiteY3" fmla="*/ 273146 h 5141608"/>
              <a:gd name="connsiteX4" fmla="*/ 3345083 w 3345083"/>
              <a:gd name="connsiteY4" fmla="*/ 4581538 h 5141608"/>
              <a:gd name="connsiteX5" fmla="*/ 2785629 w 3345083"/>
              <a:gd name="connsiteY5" fmla="*/ 5140992 h 5141608"/>
              <a:gd name="connsiteX6" fmla="*/ 547879 w 3345083"/>
              <a:gd name="connsiteY6" fmla="*/ 5140992 h 5141608"/>
              <a:gd name="connsiteX7" fmla="*/ 11574 w 3345083"/>
              <a:gd name="connsiteY7" fmla="*/ 4859330 h 5141608"/>
              <a:gd name="connsiteX8" fmla="*/ 0 w 3345083"/>
              <a:gd name="connsiteY8" fmla="*/ 261572 h 5141608"/>
              <a:gd name="connsiteX0" fmla="*/ 0 w 3345083"/>
              <a:gd name="connsiteY0" fmla="*/ 261572 h 5144051"/>
              <a:gd name="connsiteX1" fmla="*/ 547879 w 3345083"/>
              <a:gd name="connsiteY1" fmla="*/ 3059 h 5144051"/>
              <a:gd name="connsiteX2" fmla="*/ 2785629 w 3345083"/>
              <a:gd name="connsiteY2" fmla="*/ 3059 h 5144051"/>
              <a:gd name="connsiteX3" fmla="*/ 3345083 w 3345083"/>
              <a:gd name="connsiteY3" fmla="*/ 273146 h 5144051"/>
              <a:gd name="connsiteX4" fmla="*/ 3345083 w 3345083"/>
              <a:gd name="connsiteY4" fmla="*/ 4882480 h 5144051"/>
              <a:gd name="connsiteX5" fmla="*/ 2785629 w 3345083"/>
              <a:gd name="connsiteY5" fmla="*/ 5140992 h 5144051"/>
              <a:gd name="connsiteX6" fmla="*/ 547879 w 3345083"/>
              <a:gd name="connsiteY6" fmla="*/ 5140992 h 5144051"/>
              <a:gd name="connsiteX7" fmla="*/ 11574 w 3345083"/>
              <a:gd name="connsiteY7" fmla="*/ 4859330 h 5144051"/>
              <a:gd name="connsiteX8" fmla="*/ 0 w 3345083"/>
              <a:gd name="connsiteY8" fmla="*/ 261572 h 5144051"/>
              <a:gd name="connsiteX0" fmla="*/ 1 w 3333509"/>
              <a:gd name="connsiteY0" fmla="*/ 306385 h 5142565"/>
              <a:gd name="connsiteX1" fmla="*/ 536305 w 3333509"/>
              <a:gd name="connsiteY1" fmla="*/ 1573 h 5142565"/>
              <a:gd name="connsiteX2" fmla="*/ 2774055 w 3333509"/>
              <a:gd name="connsiteY2" fmla="*/ 1573 h 5142565"/>
              <a:gd name="connsiteX3" fmla="*/ 3333509 w 3333509"/>
              <a:gd name="connsiteY3" fmla="*/ 271660 h 5142565"/>
              <a:gd name="connsiteX4" fmla="*/ 3333509 w 3333509"/>
              <a:gd name="connsiteY4" fmla="*/ 4880994 h 5142565"/>
              <a:gd name="connsiteX5" fmla="*/ 2774055 w 3333509"/>
              <a:gd name="connsiteY5" fmla="*/ 5139506 h 5142565"/>
              <a:gd name="connsiteX6" fmla="*/ 536305 w 3333509"/>
              <a:gd name="connsiteY6" fmla="*/ 5139506 h 5142565"/>
              <a:gd name="connsiteX7" fmla="*/ 0 w 3333509"/>
              <a:gd name="connsiteY7" fmla="*/ 4857844 h 5142565"/>
              <a:gd name="connsiteX8" fmla="*/ 1 w 3333509"/>
              <a:gd name="connsiteY8" fmla="*/ 306385 h 514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509" h="5142565">
                <a:moveTo>
                  <a:pt x="1" y="306385"/>
                </a:moveTo>
                <a:cubicBezTo>
                  <a:pt x="1" y="-2593"/>
                  <a:pt x="227327" y="1573"/>
                  <a:pt x="536305" y="1573"/>
                </a:cubicBezTo>
                <a:lnTo>
                  <a:pt x="2774055" y="1573"/>
                </a:lnTo>
                <a:cubicBezTo>
                  <a:pt x="3083033" y="1573"/>
                  <a:pt x="3333509" y="-37318"/>
                  <a:pt x="3333509" y="271660"/>
                </a:cubicBezTo>
                <a:lnTo>
                  <a:pt x="3333509" y="4880994"/>
                </a:lnTo>
                <a:cubicBezTo>
                  <a:pt x="3333509" y="5189972"/>
                  <a:pt x="3083033" y="5139506"/>
                  <a:pt x="2774055" y="5139506"/>
                </a:cubicBezTo>
                <a:lnTo>
                  <a:pt x="536305" y="5139506"/>
                </a:lnTo>
                <a:cubicBezTo>
                  <a:pt x="227327" y="5139506"/>
                  <a:pt x="0" y="5166822"/>
                  <a:pt x="0" y="4857844"/>
                </a:cubicBezTo>
                <a:cubicBezTo>
                  <a:pt x="0" y="3518169"/>
                  <a:pt x="1" y="1646060"/>
                  <a:pt x="1" y="30638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1754615" y="75992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調味料</a:t>
            </a:r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1685795" y="8071457"/>
            <a:ext cx="3505422" cy="1465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/>
          </a:p>
        </p:txBody>
      </p:sp>
      <p:sp>
        <p:nvSpPr>
          <p:cNvPr id="40" name="文字方塊 39"/>
          <p:cNvSpPr txBox="1"/>
          <p:nvPr/>
        </p:nvSpPr>
        <p:spPr>
          <a:xfrm>
            <a:off x="11859736" y="8238787"/>
            <a:ext cx="14462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檸檬汁 </a:t>
            </a:r>
            <a:r>
              <a:rPr lang="en-US" altLang="zh-TW" dirty="0" smtClean="0">
                <a:solidFill>
                  <a:srgbClr val="333333"/>
                </a:solidFill>
                <a:latin typeface="Helvetica Neue"/>
              </a:rPr>
              <a:t>50ml</a:t>
            </a:r>
          </a:p>
          <a:p>
            <a:endParaRPr lang="en-US" altLang="zh-TW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糖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大</a:t>
            </a:r>
            <a:r>
              <a:rPr lang="zh-TW" altLang="en-US" dirty="0" smtClean="0">
                <a:solidFill>
                  <a:srgbClr val="333333"/>
                </a:solidFill>
                <a:latin typeface="Helvetica Neue"/>
              </a:rPr>
              <a:t>匙</a:t>
            </a:r>
            <a:endParaRPr lang="en-US" altLang="zh-TW" dirty="0" smtClean="0">
              <a:solidFill>
                <a:srgbClr val="333333"/>
              </a:solidFill>
              <a:latin typeface="Helvetica Neue"/>
            </a:endParaRPr>
          </a:p>
          <a:p>
            <a:endParaRPr lang="zh-TW" altLang="en-US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胡椒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1/3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茶匙</a:t>
            </a:r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327144" y="10707910"/>
            <a:ext cx="787908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看了網路上分享的影片，馬上興沖沖的跑去漁港買蝦🦐，稍微更改了一點調味，味道</a:t>
            </a:r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超級</a:t>
            </a:r>
            <a:endParaRPr lang="en-US" altLang="zh-TW" sz="150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酸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甜開胃！ 蝦膏的甜美自不在話下，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Q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彈的蝦肉沾上滿滿的醬汁跟蒜頭蔥花一起入口，</a:t>
            </a:r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濃</a:t>
            </a:r>
            <a:endParaRPr lang="en-US" altLang="zh-TW" sz="150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郁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的酸甜味真的是好滿足啊～😋😋😋😋😋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cxnSp>
        <p:nvCxnSpPr>
          <p:cNvPr id="88" name="直線接點 87"/>
          <p:cNvCxnSpPr/>
          <p:nvPr/>
        </p:nvCxnSpPr>
        <p:spPr>
          <a:xfrm flipV="1">
            <a:off x="3194621" y="12788320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圖片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92" y="13120573"/>
            <a:ext cx="2582400" cy="1936800"/>
          </a:xfrm>
          <a:prstGeom prst="rect">
            <a:avLst/>
          </a:prstGeom>
        </p:spPr>
      </p:pic>
      <p:cxnSp>
        <p:nvCxnSpPr>
          <p:cNvPr id="89" name="直線接點 88"/>
          <p:cNvCxnSpPr/>
          <p:nvPr/>
        </p:nvCxnSpPr>
        <p:spPr>
          <a:xfrm flipV="1">
            <a:off x="3194621" y="15316295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圖片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904" y="15651649"/>
            <a:ext cx="2531268" cy="1898451"/>
          </a:xfrm>
          <a:prstGeom prst="rect">
            <a:avLst/>
          </a:prstGeom>
        </p:spPr>
      </p:pic>
      <p:cxnSp>
        <p:nvCxnSpPr>
          <p:cNvPr id="90" name="直線接點 89"/>
          <p:cNvCxnSpPr/>
          <p:nvPr/>
        </p:nvCxnSpPr>
        <p:spPr>
          <a:xfrm flipV="1">
            <a:off x="3194621" y="17865180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 flipV="1">
            <a:off x="3128071" y="20407879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 flipV="1">
            <a:off x="3128071" y="22953512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3128071" y="25474272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6489217" y="13122568"/>
            <a:ext cx="8767144" cy="1323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1" dirty="0">
                <a:solidFill>
                  <a:srgbClr val="333333"/>
                </a:solidFill>
                <a:latin typeface="Helvetica Neue"/>
              </a:rPr>
              <a:t>1</a:t>
            </a:r>
          </a:p>
          <a:p>
            <a:endParaRPr lang="en-US" altLang="zh-TW" sz="1001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泰國蝦剪去鬚腳，從眼睛下方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1cm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處剪掉部分頭部，將黑色的蝦囊擠出清理掉，從頭跟身體的連接處</a:t>
            </a:r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剪</a:t>
            </a:r>
            <a:endParaRPr lang="en-US" altLang="zh-TW" sz="150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開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背部的殼，有腸泥要一併挑出清除。 將糖、檸檬汁和胡椒粉調勻，蒜頭切粗末。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92" y="18185530"/>
            <a:ext cx="2582400" cy="1936800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93" y="20717480"/>
            <a:ext cx="2582401" cy="1936800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93" y="23237749"/>
            <a:ext cx="2582401" cy="1936800"/>
          </a:xfrm>
          <a:prstGeom prst="rect">
            <a:avLst/>
          </a:prstGeom>
        </p:spPr>
      </p:pic>
      <p:sp>
        <p:nvSpPr>
          <p:cNvPr id="109" name="文字方塊 108"/>
          <p:cNvSpPr txBox="1"/>
          <p:nvPr/>
        </p:nvSpPr>
        <p:spPr>
          <a:xfrm>
            <a:off x="6485222" y="15740011"/>
            <a:ext cx="3070071" cy="1092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1" dirty="0">
                <a:solidFill>
                  <a:srgbClr val="333333"/>
                </a:solidFill>
                <a:latin typeface="Helvetica Neue"/>
              </a:rPr>
              <a:t>2</a:t>
            </a:r>
          </a:p>
          <a:p>
            <a:endParaRPr lang="en-US" altLang="zh-TW" sz="1001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中火起油鍋，熱鍋後倒入泰國蝦。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6485228" y="18261043"/>
            <a:ext cx="3310522" cy="1092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1" dirty="0">
                <a:solidFill>
                  <a:srgbClr val="333333"/>
                </a:solidFill>
                <a:latin typeface="Helvetica Neue"/>
              </a:rPr>
              <a:t>3</a:t>
            </a:r>
          </a:p>
          <a:p>
            <a:endParaRPr lang="en-US" altLang="zh-TW" sz="1001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略為翻炒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1-2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分鐘，再加入米酒去腥。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6485228" y="20926121"/>
            <a:ext cx="4993675" cy="1092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1" dirty="0">
                <a:solidFill>
                  <a:srgbClr val="333333"/>
                </a:solidFill>
                <a:latin typeface="Helvetica Neue"/>
              </a:rPr>
              <a:t>4</a:t>
            </a:r>
          </a:p>
          <a:p>
            <a:endParaRPr lang="en-US" altLang="zh-TW" sz="1001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蝦子顏色全部轉紅差不多快熟透時，倒入蒜頭快速拌炒</a:t>
            </a:r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zh-TW" altLang="en-US" sz="1500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6485227" y="23433433"/>
            <a:ext cx="8840882" cy="1323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1" dirty="0">
                <a:solidFill>
                  <a:srgbClr val="333333"/>
                </a:solidFill>
                <a:latin typeface="Helvetica Neue"/>
              </a:rPr>
              <a:t>5</a:t>
            </a:r>
          </a:p>
          <a:p>
            <a:endParaRPr lang="en-US" altLang="zh-TW" sz="1001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熟了以後關火，倒入調味料快速翻炒均勻，然後撒上蔥花，即可起鍋，盛盤後可以再擠上一些檸檬汁</a:t>
            </a:r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，</a:t>
            </a:r>
            <a:endParaRPr lang="en-US" altLang="zh-TW" sz="150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更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酸更帶勁！😆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33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292</Words>
  <Application>Microsoft Office PowerPoint</Application>
  <PresentationFormat>自訂</PresentationFormat>
  <Paragraphs>46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Helvetica Neue</vt:lpstr>
      <vt:lpstr>新細明體</vt:lpstr>
      <vt:lpstr>Arial</vt:lpstr>
      <vt:lpstr>Calibri</vt:lpstr>
      <vt:lpstr>Calibri Light</vt:lpstr>
      <vt:lpstr>Garamond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陳立宭</dc:creator>
  <cp:lastModifiedBy>陳立宭</cp:lastModifiedBy>
  <cp:revision>40</cp:revision>
  <dcterms:created xsi:type="dcterms:W3CDTF">2017-04-23T03:18:17Z</dcterms:created>
  <dcterms:modified xsi:type="dcterms:W3CDTF">2017-04-24T07:20:54Z</dcterms:modified>
</cp:coreProperties>
</file>