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8000663" cy="467995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立宭" initials="陳立宭" lastIdx="1" clrIdx="0">
    <p:extLst>
      <p:ext uri="{19B8F6BF-5375-455C-9EA6-DF929625EA0E}">
        <p15:presenceInfo xmlns:p15="http://schemas.microsoft.com/office/powerpoint/2012/main" userId="b91683029ed25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7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7659088"/>
            <a:ext cx="15300564" cy="16293159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4580574"/>
            <a:ext cx="13500497" cy="1129904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91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0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2491640"/>
            <a:ext cx="3881393" cy="396604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2491640"/>
            <a:ext cx="11419171" cy="396604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6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11667389"/>
            <a:ext cx="15525572" cy="19467289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31318846"/>
            <a:ext cx="15525572" cy="10237387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2458200"/>
            <a:ext cx="7650282" cy="29693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2458200"/>
            <a:ext cx="7650282" cy="29693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3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491650"/>
            <a:ext cx="15525572" cy="90457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11472381"/>
            <a:ext cx="7615123" cy="5622437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7094818"/>
            <a:ext cx="7615123" cy="251439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11472381"/>
            <a:ext cx="7652626" cy="5622437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7094818"/>
            <a:ext cx="7652626" cy="251439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5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35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119967"/>
            <a:ext cx="5805682" cy="1091988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738272"/>
            <a:ext cx="9112836" cy="3325797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4039850"/>
            <a:ext cx="5805682" cy="2601055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119967"/>
            <a:ext cx="5805682" cy="1091988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738272"/>
            <a:ext cx="9112836" cy="3325797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4039850"/>
            <a:ext cx="5805682" cy="2601055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47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491650"/>
            <a:ext cx="15525572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2458200"/>
            <a:ext cx="15525572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3376214"/>
            <a:ext cx="4050149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3376214"/>
            <a:ext cx="6075224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3376214"/>
            <a:ext cx="4050149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7" y="111796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22" y="494582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</a:t>
            </a:r>
            <a:r>
              <a:rPr lang="zh-TW" altLang="en-US" dirty="0" smtClean="0">
                <a:latin typeface="Garamond" panose="02020404030301010803" pitchFamily="18" charset="0"/>
              </a:rPr>
              <a:t>食譜 </a:t>
            </a:r>
            <a:r>
              <a:rPr lang="en-US" altLang="zh-TW" dirty="0" smtClean="0">
                <a:latin typeface="Garamond" panose="02020404030301010803" pitchFamily="18" charset="0"/>
              </a:rPr>
              <a:t>New </a:t>
            </a:r>
            <a:r>
              <a:rPr lang="zh-TW" altLang="en-US" smtClean="0">
                <a:latin typeface="Garamond" panose="02020404030301010803" pitchFamily="18" charset="0"/>
              </a:rPr>
              <a:t>   註冊 </a:t>
            </a:r>
            <a:r>
              <a:rPr lang="en-US" altLang="zh-TW" dirty="0" smtClean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2724" y="1781117"/>
            <a:ext cx="13011075" cy="41744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  <a:endParaRPr lang="zh-TW" altLang="en-US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7146" y="2237931"/>
            <a:ext cx="347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養樂多凍乳酪蛋糕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194617" y="2966046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1" y="44231559"/>
            <a:ext cx="18000664" cy="25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0" y="44778021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875" y="44761274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19" y="44759510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0" y="44759510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0" y="46171646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90" y="4560704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91829" y="4561561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743345" y="45607042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978592" y="45613189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0204" y="46326489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3703105"/>
            <a:ext cx="7778188" cy="583364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20" y="3458059"/>
            <a:ext cx="445976" cy="44597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2266202" y="344845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>
                <a:solidFill>
                  <a:srgbClr val="333333"/>
                </a:solidFill>
                <a:latin typeface="Helvetica Neue"/>
              </a:rPr>
              <a:t>食材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1655706" y="4326760"/>
            <a:ext cx="3565598" cy="3545163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1655706" y="4074224"/>
            <a:ext cx="3565598" cy="33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814796" y="4445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可可蛋黃糊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699372" y="4933510"/>
            <a:ext cx="3478266" cy="287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1814796" y="4948109"/>
            <a:ext cx="172515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全蛋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顆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蛋黃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顆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砂糖 </a:t>
            </a:r>
            <a:r>
              <a:rPr lang="en-US" altLang="zh-TW" dirty="0" smtClean="0">
                <a:solidFill>
                  <a:srgbClr val="333333"/>
                </a:solidFill>
                <a:latin typeface="Helvetica Neue"/>
              </a:rPr>
              <a:t>10g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玄米油 </a:t>
            </a:r>
            <a:r>
              <a:rPr lang="en-US" altLang="zh-TW" dirty="0" smtClean="0">
                <a:solidFill>
                  <a:srgbClr val="333333"/>
                </a:solidFill>
                <a:latin typeface="Helvetica Neue"/>
              </a:rPr>
              <a:t>45g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鮮奶 </a:t>
            </a:r>
            <a:r>
              <a:rPr lang="en-US" altLang="zh-TW" dirty="0" smtClean="0">
                <a:solidFill>
                  <a:srgbClr val="333333"/>
                </a:solidFill>
                <a:latin typeface="Helvetica Neue"/>
              </a:rPr>
              <a:t>65g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低筋麵粉 </a:t>
            </a:r>
            <a:r>
              <a:rPr lang="en-US" altLang="zh-TW" dirty="0" smtClean="0">
                <a:solidFill>
                  <a:srgbClr val="333333"/>
                </a:solidFill>
                <a:latin typeface="Helvetica Neue"/>
              </a:rPr>
              <a:t>65g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無糖可可粉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20g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6" name="圓角矩形 25"/>
          <p:cNvSpPr/>
          <p:nvPr/>
        </p:nvSpPr>
        <p:spPr>
          <a:xfrm>
            <a:off x="11655706" y="8197226"/>
            <a:ext cx="3565598" cy="2128457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754615" y="8348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養樂多凍</a:t>
            </a:r>
          </a:p>
        </p:txBody>
      </p:sp>
      <p:sp>
        <p:nvSpPr>
          <p:cNvPr id="87" name="矩形 86"/>
          <p:cNvSpPr/>
          <p:nvPr/>
        </p:nvSpPr>
        <p:spPr>
          <a:xfrm>
            <a:off x="11685796" y="8874467"/>
            <a:ext cx="3505423" cy="1406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859737" y="8988422"/>
            <a:ext cx="20906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蛋白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顆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檸檬汁或白醋 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少許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細砂糖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45g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27146" y="10707911"/>
            <a:ext cx="78117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家中小小孩一看見媽咪烤箱啟動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都會問起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是做杯子蛋糕嗎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??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這次是做杯子蛋糕沒錯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!!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濃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濃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巧克力香的杯子蛋糕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我喜歡放置一夜之後巧克力香會更濃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口感會更濕潤綿密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!!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但小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小孩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早已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忍不住開始吃起來了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3194616" y="12788313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2" y="13120568"/>
            <a:ext cx="2582400" cy="1936800"/>
          </a:xfrm>
          <a:prstGeom prst="rect">
            <a:avLst/>
          </a:prstGeom>
        </p:spPr>
      </p:pic>
      <p:cxnSp>
        <p:nvCxnSpPr>
          <p:cNvPr id="89" name="直線接點 88"/>
          <p:cNvCxnSpPr/>
          <p:nvPr/>
        </p:nvCxnSpPr>
        <p:spPr>
          <a:xfrm flipV="1">
            <a:off x="3194616" y="15316289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97" y="15651645"/>
            <a:ext cx="2531269" cy="1898451"/>
          </a:xfrm>
          <a:prstGeom prst="rect">
            <a:avLst/>
          </a:prstGeom>
        </p:spPr>
      </p:pic>
      <p:cxnSp>
        <p:nvCxnSpPr>
          <p:cNvPr id="90" name="直線接點 89"/>
          <p:cNvCxnSpPr/>
          <p:nvPr/>
        </p:nvCxnSpPr>
        <p:spPr>
          <a:xfrm flipV="1">
            <a:off x="3194616" y="17865174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3128067" y="2040787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3128066" y="22953504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3128066" y="25474266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3128065" y="2803114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3194616" y="3055190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095046" y="33108776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3095046" y="3569763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V="1">
            <a:off x="3067889" y="38222524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89212" y="13122562"/>
            <a:ext cx="26853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1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全蛋與蛋黃先與砂糖拌勻備用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2" y="18185526"/>
            <a:ext cx="2582400" cy="19368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20717474"/>
            <a:ext cx="2582402" cy="193680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23237744"/>
            <a:ext cx="2582402" cy="1936801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25790707"/>
            <a:ext cx="2593996" cy="19454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28309723"/>
            <a:ext cx="2593996" cy="19454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30867907"/>
            <a:ext cx="2593996" cy="19454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33420433"/>
            <a:ext cx="2605590" cy="195419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35976267"/>
            <a:ext cx="2605590" cy="1954192"/>
          </a:xfrm>
          <a:prstGeom prst="rect">
            <a:avLst/>
          </a:prstGeom>
        </p:spPr>
      </p:pic>
      <p:sp>
        <p:nvSpPr>
          <p:cNvPr id="109" name="文字方塊 108"/>
          <p:cNvSpPr txBox="1"/>
          <p:nvPr/>
        </p:nvSpPr>
        <p:spPr>
          <a:xfrm>
            <a:off x="6485223" y="15740004"/>
            <a:ext cx="349326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2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將油與鮮奶入鍋中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加熱至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60-65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離火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485223" y="18261036"/>
            <a:ext cx="210826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3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加入低筋麵粉與可可粉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485223" y="20926113"/>
            <a:ext cx="371127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4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拌勻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會呈柔軟帶點彈性團狀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不是硬硬的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</a:t>
            </a:r>
            <a:endParaRPr lang="en-US" altLang="zh-TW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485222" y="23433428"/>
            <a:ext cx="576472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5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/>
              <a:t>分</a:t>
            </a:r>
            <a:r>
              <a:rPr lang="en-US" altLang="zh-TW" sz="1500" dirty="0"/>
              <a:t>4</a:t>
            </a:r>
            <a:r>
              <a:rPr lang="zh-TW" altLang="en-US" sz="1500" dirty="0"/>
              <a:t>次加入拌勻的步驟一</a:t>
            </a:r>
            <a:r>
              <a:rPr lang="en-US" altLang="zh-TW" sz="1500" dirty="0"/>
              <a:t>~</a:t>
            </a:r>
            <a:r>
              <a:rPr lang="zh-TW" altLang="en-US" sz="1500" dirty="0"/>
              <a:t>每加一次拌勻</a:t>
            </a:r>
            <a:r>
              <a:rPr lang="en-US" altLang="zh-TW" sz="1500" dirty="0"/>
              <a:t>~</a:t>
            </a:r>
            <a:r>
              <a:rPr lang="zh-TW" altLang="en-US" sz="1500" dirty="0"/>
              <a:t>再加入下一次</a:t>
            </a:r>
            <a:r>
              <a:rPr lang="en-US" altLang="zh-TW" sz="1500" dirty="0"/>
              <a:t>~</a:t>
            </a:r>
            <a:r>
              <a:rPr lang="zh-TW" altLang="en-US" sz="1500" dirty="0"/>
              <a:t>直到蛋加完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6415322" y="25956721"/>
            <a:ext cx="313098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6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狀態是非常絲滑的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可可蛋黃糊完成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490717" y="28526543"/>
            <a:ext cx="803296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7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蛋白霜製作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蛋白加檸檬汁或白醋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砂糖分三次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高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中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低速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打至直立且蛋白霜非常光澤有亮度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493018" y="31051586"/>
            <a:ext cx="378180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8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先拿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1/3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打發的蛋白拌入蛋黃糊中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仔細拌勻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517916" y="33610087"/>
            <a:ext cx="307007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9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之後再將拌勻的麵糊倒回蛋白霜中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473133" y="36151588"/>
            <a:ext cx="8703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10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拌勻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拌好麵糊呈現狀態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濃稠的非水水的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使用馬芬紙杯模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麵糊倒九分滿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可以製做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個杯子蛋糕～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入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模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後震一下讓大氣泡消掉～入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爐</a:t>
            </a:r>
            <a:r>
              <a:rPr lang="en-US" altLang="zh-TW" sz="1500" dirty="0" smtClean="0">
                <a:solidFill>
                  <a:srgbClr val="333333"/>
                </a:solidFill>
                <a:latin typeface="Helvetica Neue"/>
              </a:rPr>
              <a:t>!</a:t>
            </a:r>
            <a:endParaRPr lang="en-US" altLang="zh-TW" sz="1500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69" name="直線接點 68"/>
          <p:cNvCxnSpPr/>
          <p:nvPr/>
        </p:nvCxnSpPr>
        <p:spPr>
          <a:xfrm flipV="1">
            <a:off x="3000195" y="40807377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3000194" y="4339223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圖片 7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97" y="38535221"/>
            <a:ext cx="2605590" cy="1954192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6461540" y="38710542"/>
            <a:ext cx="8276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11</a:t>
            </a:r>
            <a:endParaRPr lang="en-US" altLang="zh-TW" sz="40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爐中放一杯水增加烤箱濕度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不是水浴！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表面凝結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)~120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~130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~150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度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TW" sz="1500" dirty="0" smtClean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~160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分鐘**我使用的風扇烤箱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無上下火分開調整的功能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0" y="41125024"/>
            <a:ext cx="2605590" cy="1954192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6473133" y="41300345"/>
            <a:ext cx="874951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12</a:t>
            </a:r>
            <a:endParaRPr lang="en-US" altLang="zh-TW" sz="40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杯子蛋糕要烤的表面飽滿不裂開不縮腰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必須要漸進式爐溫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若蛋糕一下在爐中長太快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出爐就會縮得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厲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害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!!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所以別心急求快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爐溫與時間依每家狀態不同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就我自己也會依食譜本身含的水量去斟酌調一下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當下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的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爐溫與時間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完全以狀態去判斷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!!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無法一直依照一個固定不變的爐溫與時間去操作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496</Words>
  <Application>Microsoft Office PowerPoint</Application>
  <PresentationFormat>自訂</PresentationFormat>
  <Paragraphs>73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37</cp:revision>
  <dcterms:created xsi:type="dcterms:W3CDTF">2017-04-23T03:18:17Z</dcterms:created>
  <dcterms:modified xsi:type="dcterms:W3CDTF">2017-04-24T05:56:23Z</dcterms:modified>
</cp:coreProperties>
</file>