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5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44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1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0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3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0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9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6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FFF7-95DA-4E0F-A43F-FAA3EF30FDF2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4F34-7026-4ACB-AC1E-6F49DE7FAD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/>
          </p:cNvPicPr>
          <p:nvPr/>
        </p:nvPicPr>
        <p:blipFill rotWithShape="1">
          <a:blip r:embed="rId2"/>
          <a:srcRect l="11722" t="11125" r="6672" b="32750"/>
          <a:stretch/>
        </p:blipFill>
        <p:spPr>
          <a:xfrm>
            <a:off x="0" y="0"/>
            <a:ext cx="12192000" cy="6842760"/>
          </a:xfrm>
          <a:prstGeom prst="rect">
            <a:avLst/>
          </a:prstGeom>
        </p:spPr>
      </p:pic>
      <p:sp>
        <p:nvSpPr>
          <p:cNvPr id="5" name="Shape 179"/>
          <p:cNvSpPr/>
          <p:nvPr/>
        </p:nvSpPr>
        <p:spPr>
          <a:xfrm>
            <a:off x="0" y="0"/>
            <a:ext cx="12192000" cy="6827519"/>
          </a:xfrm>
          <a:prstGeom prst="rect">
            <a:avLst/>
          </a:prstGeom>
          <a:solidFill>
            <a:schemeClr val="tx1">
              <a:alpha val="28000"/>
            </a:schemeClr>
          </a:solidFill>
          <a:ln w="12700">
            <a:miter lim="400000"/>
          </a:ln>
          <a:effectLst/>
        </p:spPr>
        <p:txBody>
          <a:bodyPr lIns="60957" tIns="60957" rIns="60957" bIns="60957" anchor="ctr"/>
          <a:lstStyle/>
          <a:p>
            <a:pPr algn="ctr" hangingPunct="0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88619" y="1244035"/>
            <a:ext cx="3814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WEEK12</a:t>
            </a:r>
          </a:p>
          <a:p>
            <a:r>
              <a:rPr lang="en-US" altLang="zh-TW" sz="4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RWD_DESIGN</a:t>
            </a:r>
            <a:endParaRPr lang="zh-TW" altLang="en-US" sz="48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02368" y="3943444"/>
            <a:ext cx="4987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四資二 </a:t>
            </a:r>
            <a:r>
              <a:rPr lang="en-US" altLang="zh-TW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104590005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鄭人豪</a:t>
            </a:r>
            <a:endParaRPr lang="zh-TW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67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2752" y="-14514"/>
            <a:ext cx="12192000" cy="6858000"/>
          </a:xfrm>
          <a:prstGeom prst="rect">
            <a:avLst/>
          </a:prstGeom>
          <a:solidFill>
            <a:srgbClr val="FFF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77" y="0"/>
            <a:ext cx="2322286" cy="68580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3826128" y="828039"/>
            <a:ext cx="1310640" cy="13512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zh-TW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1013440" y="350521"/>
            <a:ext cx="619760" cy="6389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89" y="-18869"/>
            <a:ext cx="2533403" cy="685800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712149" y="350521"/>
            <a:ext cx="737219" cy="76007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9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514" y="0"/>
            <a:ext cx="12192000" cy="6858000"/>
          </a:xfrm>
          <a:prstGeom prst="rect">
            <a:avLst/>
          </a:prstGeom>
          <a:solidFill>
            <a:srgbClr val="FFF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-19050"/>
            <a:ext cx="5310490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80276" y="1132187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108</a:t>
            </a:r>
            <a:r>
              <a:rPr lang="zh-TW" altLang="en-US" dirty="0" smtClean="0"/>
              <a:t>   </a:t>
            </a:r>
            <a:r>
              <a:rPr lang="en-US" altLang="zh-TW" dirty="0" smtClean="0"/>
              <a:t>G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855" y="1097778"/>
            <a:ext cx="428625" cy="4381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92855" y="1789674"/>
            <a:ext cx="2880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棕色為暖色系，是大地色系的一種，有安全、信賴，又不失優雅樸素，同時有釋放療癒的視覺能量色系</a:t>
            </a:r>
            <a:endParaRPr lang="en-US" altLang="zh-TW" sz="16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567" y="1209427"/>
            <a:ext cx="1912950" cy="246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5772567" y="1682627"/>
            <a:ext cx="1912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底色為左上到右下的漸層，此色給人一種明亮乾淨的感覺。讓客戶對食物及環境有好的第一印象</a:t>
            </a:r>
            <a:endParaRPr lang="en-US" altLang="zh-TW" sz="1600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8294891" y="3615950"/>
            <a:ext cx="212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所使用的英文字形</a:t>
            </a:r>
            <a:endParaRPr lang="en-US" altLang="zh-TW" sz="1600" dirty="0" smtClean="0"/>
          </a:p>
          <a:p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Cambria Math</a:t>
            </a:r>
          </a:p>
          <a:p>
            <a:endParaRPr lang="en-US" altLang="zh-TW" sz="1600" dirty="0" smtClean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275674" y="1332474"/>
            <a:ext cx="77554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980056" y="213852"/>
            <a:ext cx="21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L </a:t>
            </a:r>
            <a:r>
              <a:rPr lang="zh-TW" altLang="en-US" sz="1600" dirty="0" smtClean="0"/>
              <a:t>網頁寬度：</a:t>
            </a:r>
            <a:r>
              <a:rPr lang="en-US" altLang="zh-TW" sz="1600" dirty="0" smtClean="0"/>
              <a:t>1280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px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74771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41599" y="6180724"/>
            <a:ext cx="21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</a:t>
            </a:r>
            <a:r>
              <a:rPr lang="en-US" altLang="zh-TW" sz="1600" dirty="0" smtClean="0"/>
              <a:t> </a:t>
            </a:r>
            <a:r>
              <a:rPr lang="zh-TW" altLang="en-US" sz="1600" dirty="0" smtClean="0"/>
              <a:t>網頁寬度：</a:t>
            </a:r>
            <a:r>
              <a:rPr lang="en-US" altLang="zh-TW" sz="1600" dirty="0" smtClean="0"/>
              <a:t>768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px</a:t>
            </a:r>
            <a:endParaRPr lang="en-US" altLang="zh-TW" sz="1600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3363997" y="97611"/>
            <a:ext cx="1941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導覽列部分採</a:t>
            </a:r>
            <a:r>
              <a:rPr lang="en-US" altLang="zh-TW" sz="1600" dirty="0" smtClean="0"/>
              <a:t>3</a:t>
            </a:r>
            <a:r>
              <a:rPr lang="zh-TW" altLang="en-US" sz="1600" dirty="0" smtClean="0"/>
              <a:t>*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分配，相較</a:t>
            </a:r>
            <a:r>
              <a:rPr lang="en-US" altLang="zh-TW" sz="1600" dirty="0" smtClean="0"/>
              <a:t>L</a:t>
            </a:r>
            <a:r>
              <a:rPr lang="zh-TW" altLang="en-US" sz="1600" dirty="0" smtClean="0"/>
              <a:t> 網頁</a:t>
            </a:r>
            <a:r>
              <a:rPr lang="en-US" altLang="zh-TW" sz="1600" dirty="0" smtClean="0"/>
              <a:t>8</a:t>
            </a:r>
            <a:r>
              <a:rPr lang="zh-TW" altLang="en-US" sz="1600" dirty="0" smtClean="0"/>
              <a:t>*</a:t>
            </a:r>
            <a:r>
              <a:rPr lang="en-US" altLang="zh-TW" sz="1600" dirty="0" smtClean="0"/>
              <a:t>1</a:t>
            </a:r>
            <a:r>
              <a:rPr lang="zh-TW" altLang="en-US" sz="1600" dirty="0" smtClean="0"/>
              <a:t>少了兩個，隱藏其中較不為重要的兩個</a:t>
            </a:r>
            <a:endParaRPr lang="en-US" altLang="zh-TW" sz="16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3339545" y="3508499"/>
            <a:ext cx="179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圖片顯示數變多，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*</a:t>
            </a:r>
            <a:r>
              <a:rPr lang="en-US" altLang="zh-TW" sz="1600" dirty="0" smtClean="0"/>
              <a:t>2</a:t>
            </a:r>
            <a:r>
              <a:rPr lang="zh-TW" altLang="en-US" sz="1600" dirty="0" smtClean="0"/>
              <a:t>排列縮小放置</a:t>
            </a:r>
            <a:endParaRPr lang="en-US" altLang="zh-TW" sz="1600" dirty="0" smtClean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63" y="-31542"/>
            <a:ext cx="2322286" cy="6858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9286544" y="182881"/>
            <a:ext cx="194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手機版本導覽列部分採漢堡選單</a:t>
            </a:r>
            <a:endParaRPr lang="en-US" altLang="zh-TW" sz="1600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9209103" y="6180724"/>
            <a:ext cx="219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</a:t>
            </a:r>
            <a:r>
              <a:rPr lang="zh-TW" altLang="en-US" sz="1600" dirty="0" smtClean="0"/>
              <a:t> 網頁寬度：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320</a:t>
            </a:r>
            <a:r>
              <a:rPr lang="zh-TW" altLang="en-US" sz="1600" dirty="0" smtClean="0"/>
              <a:t> </a:t>
            </a:r>
            <a:r>
              <a:rPr lang="en-US" altLang="zh-TW" sz="1600" dirty="0" err="1" smtClean="0"/>
              <a:t>px</a:t>
            </a:r>
            <a:endParaRPr lang="en-US" altLang="zh-TW" sz="1600" dirty="0" smtClean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8" y="-31542"/>
            <a:ext cx="2533403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4099" y="2093595"/>
            <a:ext cx="2471868" cy="183896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675967" y="280760"/>
            <a:ext cx="68803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675966" y="3871976"/>
            <a:ext cx="68803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165" y="1457967"/>
            <a:ext cx="1352255" cy="439044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3339545" y="1952711"/>
            <a:ext cx="19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將原本透明底色加上色塊，使按鈕更明顯，更方便使用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167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429" y="314325"/>
            <a:ext cx="5186665" cy="466725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0500" y="819150"/>
            <a:ext cx="4924425" cy="2400300"/>
          </a:xfrm>
          <a:prstGeom prst="rect">
            <a:avLst/>
          </a:prstGeom>
          <a:solidFill>
            <a:schemeClr val="accent2">
              <a:lumMod val="20000"/>
              <a:lumOff val="80000"/>
              <a:alpha val="33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0" y="6048375"/>
            <a:ext cx="5310490" cy="809625"/>
          </a:xfrm>
          <a:prstGeom prst="rect">
            <a:avLst/>
          </a:prstGeom>
          <a:solidFill>
            <a:schemeClr val="accent6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90500" y="3343275"/>
            <a:ext cx="4924425" cy="2590800"/>
          </a:xfrm>
          <a:prstGeom prst="rect">
            <a:avLst/>
          </a:prstGeom>
          <a:solidFill>
            <a:schemeClr val="accent2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961409" y="433387"/>
            <a:ext cx="68803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961409" y="2176461"/>
            <a:ext cx="68803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961409" y="3609974"/>
            <a:ext cx="68803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961409" y="6400800"/>
            <a:ext cx="68803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724525" y="248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24525" y="19917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手工製作</a:t>
            </a:r>
            <a:r>
              <a:rPr lang="zh-TW" altLang="en-US" dirty="0"/>
              <a:t>形象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724525" y="34253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商品</a:t>
            </a:r>
            <a:r>
              <a:rPr lang="zh-TW" altLang="en-US" dirty="0"/>
              <a:t>、</a:t>
            </a:r>
            <a:r>
              <a:rPr lang="zh-TW" altLang="en-US" dirty="0" smtClean="0"/>
              <a:t>環境及歷史簡介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649440" y="62161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地址與通訊導覽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99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191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鄭人豪</dc:creator>
  <cp:lastModifiedBy>鄭人豪</cp:lastModifiedBy>
  <cp:revision>13</cp:revision>
  <dcterms:created xsi:type="dcterms:W3CDTF">2017-03-26T10:02:25Z</dcterms:created>
  <dcterms:modified xsi:type="dcterms:W3CDTF">2017-05-20T08:23:51Z</dcterms:modified>
</cp:coreProperties>
</file>