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9B436-22A0-42DC-AB74-A79CAA9ADF42}" type="doc">
      <dgm:prSet loTypeId="urn:microsoft.com/office/officeart/2005/8/layout/vList6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023CA78-9806-45D9-9A7B-C9C656DC7C51}">
      <dgm:prSet phldrT="[テキスト]"/>
      <dgm:spPr/>
      <dgm:t>
        <a:bodyPr/>
        <a:lstStyle/>
        <a:p>
          <a:r>
            <a:rPr kumimoji="1" lang="en-US" altLang="ja-JP" dirty="0" smtClean="0"/>
            <a:t>[</a:t>
          </a:r>
          <a:r>
            <a:rPr kumimoji="1" lang="ja-JP" altLang="en-US" dirty="0" smtClean="0"/>
            <a:t>○月</a:t>
          </a:r>
          <a:r>
            <a:rPr kumimoji="1" lang="en-US" altLang="ja-JP" dirty="0" smtClean="0"/>
            <a:t>]</a:t>
          </a:r>
        </a:p>
        <a:p>
          <a:r>
            <a:rPr kumimoji="1" lang="ja-JP" altLang="en-US" dirty="0" smtClean="0"/>
            <a:t>プロジェクト立ち上げ</a:t>
          </a:r>
          <a:endParaRPr kumimoji="1" lang="ja-JP" altLang="en-US" dirty="0"/>
        </a:p>
      </dgm:t>
    </dgm:pt>
    <dgm:pt modelId="{E3C17C56-0A92-40BB-A384-1243132D3C6F}" type="parTrans" cxnId="{A8E6D354-7CF3-4A1A-B7A8-149E5A0387FA}">
      <dgm:prSet/>
      <dgm:spPr/>
      <dgm:t>
        <a:bodyPr/>
        <a:lstStyle/>
        <a:p>
          <a:endParaRPr kumimoji="1" lang="ja-JP" altLang="en-US"/>
        </a:p>
      </dgm:t>
    </dgm:pt>
    <dgm:pt modelId="{98C96D42-5359-4F68-92A9-BFE52945E706}" type="sibTrans" cxnId="{A8E6D354-7CF3-4A1A-B7A8-149E5A0387FA}">
      <dgm:prSet/>
      <dgm:spPr/>
      <dgm:t>
        <a:bodyPr/>
        <a:lstStyle/>
        <a:p>
          <a:endParaRPr kumimoji="1" lang="ja-JP" altLang="en-US"/>
        </a:p>
      </dgm:t>
    </dgm:pt>
    <dgm:pt modelId="{36CFEB57-EDE4-43E3-B40D-637F4F18AE0D}">
      <dgm:prSet phldrT="[テキスト]"/>
      <dgm:spPr/>
      <dgm:t>
        <a:bodyPr/>
        <a:lstStyle/>
        <a:p>
          <a:r>
            <a:rPr kumimoji="1" lang="ja-JP" altLang="en-US" dirty="0" smtClean="0"/>
            <a:t>企画書の作成</a:t>
          </a:r>
          <a:endParaRPr kumimoji="1" lang="ja-JP" altLang="en-US" dirty="0"/>
        </a:p>
      </dgm:t>
    </dgm:pt>
    <dgm:pt modelId="{0FCD7695-7A32-48A4-92AA-661390FBD18F}" type="parTrans" cxnId="{C35BFB9F-326E-44E5-91DC-0A7FC5CFC2B3}">
      <dgm:prSet/>
      <dgm:spPr/>
      <dgm:t>
        <a:bodyPr/>
        <a:lstStyle/>
        <a:p>
          <a:endParaRPr kumimoji="1" lang="ja-JP" altLang="en-US"/>
        </a:p>
      </dgm:t>
    </dgm:pt>
    <dgm:pt modelId="{7A7BBEB0-B68F-4E05-AECD-B85D86F5DFB5}" type="sibTrans" cxnId="{C35BFB9F-326E-44E5-91DC-0A7FC5CFC2B3}">
      <dgm:prSet/>
      <dgm:spPr/>
      <dgm:t>
        <a:bodyPr/>
        <a:lstStyle/>
        <a:p>
          <a:endParaRPr kumimoji="1" lang="ja-JP" altLang="en-US"/>
        </a:p>
      </dgm:t>
    </dgm:pt>
    <dgm:pt modelId="{C3CB3C47-7D7E-4910-BC0F-8CD7DE0E6A6F}">
      <dgm:prSet phldrT="[テキスト]"/>
      <dgm:spPr/>
      <dgm:t>
        <a:bodyPr/>
        <a:lstStyle/>
        <a:p>
          <a:r>
            <a:rPr kumimoji="1" lang="en-US" altLang="ja-JP" dirty="0" smtClean="0"/>
            <a:t>[</a:t>
          </a:r>
          <a:r>
            <a:rPr kumimoji="1" lang="ja-JP" altLang="en-US" dirty="0" smtClean="0"/>
            <a:t>○月</a:t>
          </a:r>
          <a:r>
            <a:rPr kumimoji="1" lang="en-US" altLang="ja-JP" dirty="0" smtClean="0"/>
            <a:t>]</a:t>
          </a:r>
        </a:p>
        <a:p>
          <a:r>
            <a:rPr kumimoji="1" lang="ja-JP" altLang="en-US" dirty="0" smtClean="0"/>
            <a:t>イテレーション</a:t>
          </a:r>
          <a:r>
            <a:rPr kumimoji="1" lang="en-US" altLang="ja-JP" dirty="0" smtClean="0"/>
            <a:t>1</a:t>
          </a:r>
          <a:endParaRPr kumimoji="1" lang="ja-JP" altLang="en-US" dirty="0"/>
        </a:p>
      </dgm:t>
    </dgm:pt>
    <dgm:pt modelId="{3F49386F-BAFC-446E-8BAE-A85F18A9679F}" type="parTrans" cxnId="{26C3B9E4-9683-4C80-8F3E-A7CCF8363D32}">
      <dgm:prSet/>
      <dgm:spPr/>
      <dgm:t>
        <a:bodyPr/>
        <a:lstStyle/>
        <a:p>
          <a:endParaRPr kumimoji="1" lang="ja-JP" altLang="en-US"/>
        </a:p>
      </dgm:t>
    </dgm:pt>
    <dgm:pt modelId="{B9CF5BB3-48B0-490F-B0BB-82AA1589A37C}" type="sibTrans" cxnId="{26C3B9E4-9683-4C80-8F3E-A7CCF8363D32}">
      <dgm:prSet/>
      <dgm:spPr/>
      <dgm:t>
        <a:bodyPr/>
        <a:lstStyle/>
        <a:p>
          <a:endParaRPr kumimoji="1" lang="ja-JP" altLang="en-US"/>
        </a:p>
      </dgm:t>
    </dgm:pt>
    <dgm:pt modelId="{F700AC96-8D45-452F-B1D7-8E9C25DD5A4B}">
      <dgm:prSet phldrT="[テキスト]"/>
      <dgm:spPr/>
      <dgm:t>
        <a:bodyPr/>
        <a:lstStyle/>
        <a:p>
          <a:r>
            <a:rPr kumimoji="1" lang="ja-JP" altLang="en-US" dirty="0" smtClean="0"/>
            <a:t>仕様書の作成</a:t>
          </a:r>
          <a:endParaRPr kumimoji="1" lang="ja-JP" altLang="en-US" dirty="0"/>
        </a:p>
      </dgm:t>
    </dgm:pt>
    <dgm:pt modelId="{C044B215-ABFA-4556-B8E6-BD1F9B7F9670}" type="parTrans" cxnId="{B6CC7FB1-0190-4E1D-A2FA-3FA714C2B708}">
      <dgm:prSet/>
      <dgm:spPr/>
      <dgm:t>
        <a:bodyPr/>
        <a:lstStyle/>
        <a:p>
          <a:endParaRPr kumimoji="1" lang="ja-JP" altLang="en-US"/>
        </a:p>
      </dgm:t>
    </dgm:pt>
    <dgm:pt modelId="{FCA7A96C-3F66-46DB-8B84-AF8CC5028504}" type="sibTrans" cxnId="{B6CC7FB1-0190-4E1D-A2FA-3FA714C2B708}">
      <dgm:prSet/>
      <dgm:spPr/>
      <dgm:t>
        <a:bodyPr/>
        <a:lstStyle/>
        <a:p>
          <a:endParaRPr kumimoji="1" lang="ja-JP" altLang="en-US"/>
        </a:p>
      </dgm:t>
    </dgm:pt>
    <dgm:pt modelId="{7164CCD0-4AE2-48F1-8F3B-88FBA95DE798}">
      <dgm:prSet phldrT="[テキスト]"/>
      <dgm:spPr/>
      <dgm:t>
        <a:bodyPr/>
        <a:lstStyle/>
        <a:p>
          <a:r>
            <a:rPr kumimoji="1" lang="en-US" altLang="ja-JP" dirty="0" smtClean="0"/>
            <a:t>[</a:t>
          </a:r>
          <a:r>
            <a:rPr kumimoji="1" lang="ja-JP" altLang="en-US" dirty="0" smtClean="0"/>
            <a:t>○月</a:t>
          </a:r>
          <a:r>
            <a:rPr kumimoji="1" lang="en-US" altLang="ja-JP" dirty="0" smtClean="0"/>
            <a:t>]</a:t>
          </a:r>
        </a:p>
        <a:p>
          <a:r>
            <a:rPr kumimoji="1" lang="ja-JP" altLang="en-US" dirty="0" smtClean="0"/>
            <a:t>イテレーション</a:t>
          </a:r>
          <a:r>
            <a:rPr kumimoji="1" lang="en-US" altLang="ja-JP" dirty="0" smtClean="0"/>
            <a:t>2</a:t>
          </a:r>
          <a:endParaRPr kumimoji="1" lang="ja-JP" altLang="en-US" dirty="0"/>
        </a:p>
      </dgm:t>
    </dgm:pt>
    <dgm:pt modelId="{F312574B-AC2F-4740-9759-3A6C7FCC456A}" type="parTrans" cxnId="{2E63AC08-7068-4A1F-97D1-F4133689963B}">
      <dgm:prSet/>
      <dgm:spPr/>
      <dgm:t>
        <a:bodyPr/>
        <a:lstStyle/>
        <a:p>
          <a:endParaRPr kumimoji="1" lang="ja-JP" altLang="en-US"/>
        </a:p>
      </dgm:t>
    </dgm:pt>
    <dgm:pt modelId="{CCA76FF3-2543-4F83-AACA-EA4FC6092A43}" type="sibTrans" cxnId="{2E63AC08-7068-4A1F-97D1-F4133689963B}">
      <dgm:prSet/>
      <dgm:spPr/>
      <dgm:t>
        <a:bodyPr/>
        <a:lstStyle/>
        <a:p>
          <a:endParaRPr kumimoji="1" lang="ja-JP" altLang="en-US"/>
        </a:p>
      </dgm:t>
    </dgm:pt>
    <dgm:pt modelId="{7726DB36-5EE6-4525-BCAB-F17438EE479A}">
      <dgm:prSet phldrT="[テキスト]"/>
      <dgm:spPr/>
      <dgm:t>
        <a:bodyPr/>
        <a:lstStyle/>
        <a:p>
          <a:r>
            <a:rPr kumimoji="1" lang="en-US" altLang="ja-JP" dirty="0" smtClean="0"/>
            <a:t>[</a:t>
          </a:r>
          <a:r>
            <a:rPr kumimoji="1" lang="ja-JP" altLang="en-US" dirty="0" smtClean="0"/>
            <a:t>○月</a:t>
          </a:r>
          <a:r>
            <a:rPr kumimoji="1" lang="en-US" altLang="ja-JP" dirty="0" smtClean="0"/>
            <a:t>]</a:t>
          </a:r>
        </a:p>
        <a:p>
          <a:r>
            <a:rPr kumimoji="1" lang="ja-JP" altLang="en-US" dirty="0" smtClean="0"/>
            <a:t>イテレーション</a:t>
          </a:r>
          <a:r>
            <a:rPr kumimoji="1" lang="en-US" altLang="ja-JP" dirty="0" smtClean="0"/>
            <a:t>3</a:t>
          </a:r>
          <a:endParaRPr kumimoji="1" lang="ja-JP" altLang="en-US" dirty="0"/>
        </a:p>
      </dgm:t>
    </dgm:pt>
    <dgm:pt modelId="{D4CDE110-A369-4FA6-A4D0-B4F09C10106E}" type="parTrans" cxnId="{7434BA3C-D440-4346-8347-E174571E7684}">
      <dgm:prSet/>
      <dgm:spPr/>
      <dgm:t>
        <a:bodyPr/>
        <a:lstStyle/>
        <a:p>
          <a:endParaRPr kumimoji="1" lang="ja-JP" altLang="en-US"/>
        </a:p>
      </dgm:t>
    </dgm:pt>
    <dgm:pt modelId="{3621FC00-4207-4A4D-95B2-9DC15FE81493}" type="sibTrans" cxnId="{7434BA3C-D440-4346-8347-E174571E7684}">
      <dgm:prSet/>
      <dgm:spPr/>
      <dgm:t>
        <a:bodyPr/>
        <a:lstStyle/>
        <a:p>
          <a:endParaRPr kumimoji="1" lang="ja-JP" altLang="en-US"/>
        </a:p>
      </dgm:t>
    </dgm:pt>
    <dgm:pt modelId="{EE650852-BC7A-451C-B334-729816A0D60F}">
      <dgm:prSet phldrT="[テキスト]"/>
      <dgm:spPr/>
      <dgm:t>
        <a:bodyPr/>
        <a:lstStyle/>
        <a:p>
          <a:r>
            <a:rPr kumimoji="1" lang="en-US" altLang="ja-JP" dirty="0" smtClean="0"/>
            <a:t>[</a:t>
          </a:r>
          <a:r>
            <a:rPr kumimoji="1" lang="ja-JP" altLang="en-US" dirty="0" smtClean="0"/>
            <a:t>○月</a:t>
          </a:r>
          <a:r>
            <a:rPr kumimoji="1" lang="en-US" altLang="ja-JP" dirty="0" smtClean="0"/>
            <a:t>]</a:t>
          </a:r>
        </a:p>
        <a:p>
          <a:r>
            <a:rPr kumimoji="1" lang="ja-JP" altLang="en-US" dirty="0" smtClean="0"/>
            <a:t>イテレーション</a:t>
          </a:r>
          <a:r>
            <a:rPr kumimoji="1" lang="en-US" altLang="ja-JP" dirty="0" smtClean="0"/>
            <a:t>4</a:t>
          </a:r>
          <a:endParaRPr kumimoji="1" lang="ja-JP" altLang="en-US" dirty="0"/>
        </a:p>
      </dgm:t>
    </dgm:pt>
    <dgm:pt modelId="{BD58F726-1A18-4930-99A4-C555ABA78055}" type="parTrans" cxnId="{7D7A494E-AB44-43AA-9F05-E32C1AAB7556}">
      <dgm:prSet/>
      <dgm:spPr/>
      <dgm:t>
        <a:bodyPr/>
        <a:lstStyle/>
        <a:p>
          <a:endParaRPr kumimoji="1" lang="ja-JP" altLang="en-US"/>
        </a:p>
      </dgm:t>
    </dgm:pt>
    <dgm:pt modelId="{4EC62A4C-54FC-4D3A-8C44-167D8B80D00C}" type="sibTrans" cxnId="{7D7A494E-AB44-43AA-9F05-E32C1AAB7556}">
      <dgm:prSet/>
      <dgm:spPr/>
      <dgm:t>
        <a:bodyPr/>
        <a:lstStyle/>
        <a:p>
          <a:endParaRPr kumimoji="1" lang="ja-JP" altLang="en-US"/>
        </a:p>
      </dgm:t>
    </dgm:pt>
    <dgm:pt modelId="{1A3956C1-5EF7-4AAE-8642-90E89AC32064}">
      <dgm:prSet phldrT="[テキスト]"/>
      <dgm:spPr/>
      <dgm:t>
        <a:bodyPr/>
        <a:lstStyle/>
        <a:p>
          <a:r>
            <a:rPr kumimoji="1" lang="en-US" altLang="ja-JP" dirty="0" smtClean="0"/>
            <a:t>[</a:t>
          </a:r>
          <a:r>
            <a:rPr kumimoji="1" lang="ja-JP" altLang="en-US" dirty="0" smtClean="0"/>
            <a:t>○月</a:t>
          </a:r>
          <a:r>
            <a:rPr kumimoji="1" lang="en-US" altLang="ja-JP" dirty="0" smtClean="0"/>
            <a:t>]</a:t>
          </a:r>
        </a:p>
        <a:p>
          <a:r>
            <a:rPr kumimoji="1" lang="ja-JP" altLang="en-US" dirty="0" smtClean="0"/>
            <a:t>リリース</a:t>
          </a:r>
          <a:endParaRPr kumimoji="1" lang="ja-JP" altLang="en-US" dirty="0"/>
        </a:p>
      </dgm:t>
    </dgm:pt>
    <dgm:pt modelId="{D3A4E201-C5A6-48E8-8ABC-F36BC3FE9F0C}" type="parTrans" cxnId="{61A1AB64-60D4-4A70-8C74-00A448C71BE2}">
      <dgm:prSet/>
      <dgm:spPr/>
      <dgm:t>
        <a:bodyPr/>
        <a:lstStyle/>
        <a:p>
          <a:endParaRPr kumimoji="1" lang="ja-JP" altLang="en-US"/>
        </a:p>
      </dgm:t>
    </dgm:pt>
    <dgm:pt modelId="{0C8C6A2D-F0BB-47F2-8DA9-A98250CD9181}" type="sibTrans" cxnId="{61A1AB64-60D4-4A70-8C74-00A448C71BE2}">
      <dgm:prSet/>
      <dgm:spPr/>
      <dgm:t>
        <a:bodyPr/>
        <a:lstStyle/>
        <a:p>
          <a:endParaRPr kumimoji="1" lang="ja-JP" altLang="en-US"/>
        </a:p>
      </dgm:t>
    </dgm:pt>
    <dgm:pt modelId="{30EE78F8-89FC-4597-8BA9-07DD62E1D3BD}">
      <dgm:prSet phldrT="[テキスト]"/>
      <dgm:spPr/>
      <dgm:t>
        <a:bodyPr/>
        <a:lstStyle/>
        <a:p>
          <a:r>
            <a:rPr kumimoji="1" lang="ja-JP" altLang="en-US" dirty="0" smtClean="0"/>
            <a:t>アルファチェック</a:t>
          </a:r>
          <a:endParaRPr kumimoji="1" lang="ja-JP" altLang="en-US" dirty="0"/>
        </a:p>
      </dgm:t>
    </dgm:pt>
    <dgm:pt modelId="{ADA8CA42-2A17-4569-A9D9-B99A2739EC3F}" type="parTrans" cxnId="{FB10B890-6CB5-4707-979A-C2744357FB25}">
      <dgm:prSet/>
      <dgm:spPr/>
      <dgm:t>
        <a:bodyPr/>
        <a:lstStyle/>
        <a:p>
          <a:endParaRPr kumimoji="1" lang="ja-JP" altLang="en-US"/>
        </a:p>
      </dgm:t>
    </dgm:pt>
    <dgm:pt modelId="{6520AA9B-A864-4DF0-AB16-C6093384A6AC}" type="sibTrans" cxnId="{FB10B890-6CB5-4707-979A-C2744357FB25}">
      <dgm:prSet/>
      <dgm:spPr/>
      <dgm:t>
        <a:bodyPr/>
        <a:lstStyle/>
        <a:p>
          <a:endParaRPr kumimoji="1" lang="ja-JP" altLang="en-US"/>
        </a:p>
      </dgm:t>
    </dgm:pt>
    <dgm:pt modelId="{0F1B0DA8-1538-4CA6-9F9D-1B031BF11108}">
      <dgm:prSet phldrT="[テキスト]"/>
      <dgm:spPr/>
      <dgm:t>
        <a:bodyPr/>
        <a:lstStyle/>
        <a:p>
          <a:r>
            <a:rPr kumimoji="1" lang="ja-JP" altLang="en-US" smtClean="0"/>
            <a:t>○○機能実装</a:t>
          </a:r>
          <a:endParaRPr kumimoji="1" lang="ja-JP" altLang="en-US" dirty="0"/>
        </a:p>
      </dgm:t>
    </dgm:pt>
    <dgm:pt modelId="{86976AC5-FB13-4CEE-896A-C0FBFBA29605}" type="parTrans" cxnId="{5149C978-7EB2-4A93-85E0-3C91E7F11DAD}">
      <dgm:prSet/>
      <dgm:spPr/>
      <dgm:t>
        <a:bodyPr/>
        <a:lstStyle/>
        <a:p>
          <a:endParaRPr kumimoji="1" lang="ja-JP" altLang="en-US"/>
        </a:p>
      </dgm:t>
    </dgm:pt>
    <dgm:pt modelId="{07A17D2B-ED58-45FB-8721-2A9F47EDC3AF}" type="sibTrans" cxnId="{5149C978-7EB2-4A93-85E0-3C91E7F11DAD}">
      <dgm:prSet/>
      <dgm:spPr/>
      <dgm:t>
        <a:bodyPr/>
        <a:lstStyle/>
        <a:p>
          <a:endParaRPr kumimoji="1" lang="ja-JP" altLang="en-US"/>
        </a:p>
      </dgm:t>
    </dgm:pt>
    <dgm:pt modelId="{AC691B9D-A054-46B9-A888-4BF0AFE8E5EE}">
      <dgm:prSet phldrT="[テキスト]"/>
      <dgm:spPr/>
      <dgm:t>
        <a:bodyPr/>
        <a:lstStyle/>
        <a:p>
          <a:r>
            <a:rPr kumimoji="1" lang="ja-JP" altLang="en-US" dirty="0" smtClean="0"/>
            <a:t>ベータチェック</a:t>
          </a:r>
          <a:endParaRPr kumimoji="1" lang="ja-JP" altLang="en-US" dirty="0"/>
        </a:p>
      </dgm:t>
    </dgm:pt>
    <dgm:pt modelId="{6D7477BD-1BB9-463A-95AD-3967FA214132}" type="parTrans" cxnId="{64478AFD-C9DE-411E-9F97-B251AD933492}">
      <dgm:prSet/>
      <dgm:spPr/>
      <dgm:t>
        <a:bodyPr/>
        <a:lstStyle/>
        <a:p>
          <a:endParaRPr kumimoji="1" lang="ja-JP" altLang="en-US"/>
        </a:p>
      </dgm:t>
    </dgm:pt>
    <dgm:pt modelId="{3B9E6E02-1BBD-40D0-BEB5-D9E7D3710C88}" type="sibTrans" cxnId="{64478AFD-C9DE-411E-9F97-B251AD933492}">
      <dgm:prSet/>
      <dgm:spPr/>
      <dgm:t>
        <a:bodyPr/>
        <a:lstStyle/>
        <a:p>
          <a:endParaRPr kumimoji="1" lang="ja-JP" altLang="en-US"/>
        </a:p>
      </dgm:t>
    </dgm:pt>
    <dgm:pt modelId="{F801735A-AECC-490D-A1CB-8B2BED91D945}">
      <dgm:prSet phldrT="[テキスト]"/>
      <dgm:spPr/>
      <dgm:t>
        <a:bodyPr/>
        <a:lstStyle/>
        <a:p>
          <a:r>
            <a:rPr kumimoji="1" lang="ja-JP" altLang="en-US" smtClean="0"/>
            <a:t>○○機能実装</a:t>
          </a:r>
          <a:endParaRPr kumimoji="1" lang="ja-JP" altLang="en-US" dirty="0"/>
        </a:p>
      </dgm:t>
    </dgm:pt>
    <dgm:pt modelId="{018A5A39-7CE3-4577-81CA-A9C7C7390D07}" type="parTrans" cxnId="{9FA070F5-2E1A-44E1-A9F9-D9BB36A0F504}">
      <dgm:prSet/>
      <dgm:spPr/>
      <dgm:t>
        <a:bodyPr/>
        <a:lstStyle/>
        <a:p>
          <a:endParaRPr kumimoji="1" lang="ja-JP" altLang="en-US"/>
        </a:p>
      </dgm:t>
    </dgm:pt>
    <dgm:pt modelId="{DD0A5D0A-E7B9-43A8-8C16-FFEE088AAFA5}" type="sibTrans" cxnId="{9FA070F5-2E1A-44E1-A9F9-D9BB36A0F504}">
      <dgm:prSet/>
      <dgm:spPr/>
      <dgm:t>
        <a:bodyPr/>
        <a:lstStyle/>
        <a:p>
          <a:endParaRPr kumimoji="1" lang="ja-JP" altLang="en-US"/>
        </a:p>
      </dgm:t>
    </dgm:pt>
    <dgm:pt modelId="{C7025D6F-63E2-46E0-A203-F421A6F8F6A7}">
      <dgm:prSet phldrT="[テキスト]"/>
      <dgm:spPr/>
      <dgm:t>
        <a:bodyPr/>
        <a:lstStyle/>
        <a:p>
          <a:r>
            <a:rPr kumimoji="1" lang="ja-JP" altLang="en-US" dirty="0" smtClean="0"/>
            <a:t>完成チェック</a:t>
          </a:r>
          <a:endParaRPr kumimoji="1" lang="ja-JP" altLang="en-US" dirty="0"/>
        </a:p>
      </dgm:t>
    </dgm:pt>
    <dgm:pt modelId="{8BB89BAF-99C5-4375-BC97-14A138476E36}" type="parTrans" cxnId="{4CD7CFFF-731B-494C-88AF-11FE7B7F6EED}">
      <dgm:prSet/>
      <dgm:spPr/>
      <dgm:t>
        <a:bodyPr/>
        <a:lstStyle/>
        <a:p>
          <a:endParaRPr kumimoji="1" lang="ja-JP" altLang="en-US"/>
        </a:p>
      </dgm:t>
    </dgm:pt>
    <dgm:pt modelId="{47CADB93-C08F-4E61-A044-1E7055A15D03}" type="sibTrans" cxnId="{4CD7CFFF-731B-494C-88AF-11FE7B7F6EED}">
      <dgm:prSet/>
      <dgm:spPr/>
      <dgm:t>
        <a:bodyPr/>
        <a:lstStyle/>
        <a:p>
          <a:endParaRPr kumimoji="1" lang="ja-JP" altLang="en-US"/>
        </a:p>
      </dgm:t>
    </dgm:pt>
    <dgm:pt modelId="{176C4C1B-8D3D-495B-8BFA-67CC8DDA05CC}">
      <dgm:prSet phldrT="[テキスト]"/>
      <dgm:spPr/>
      <dgm:t>
        <a:bodyPr/>
        <a:lstStyle/>
        <a:p>
          <a:r>
            <a:rPr kumimoji="1" lang="ja-JP" altLang="en-US" dirty="0" smtClean="0"/>
            <a:t>プロトタイプ作成</a:t>
          </a:r>
          <a:endParaRPr kumimoji="1" lang="ja-JP" altLang="en-US" dirty="0"/>
        </a:p>
      </dgm:t>
    </dgm:pt>
    <dgm:pt modelId="{1EA0ED0C-54D4-48A8-91FE-7C4C9FC6EEF1}" type="parTrans" cxnId="{D0FCA47A-F586-4247-90E3-EDDADFC4D336}">
      <dgm:prSet/>
      <dgm:spPr/>
      <dgm:t>
        <a:bodyPr/>
        <a:lstStyle/>
        <a:p>
          <a:endParaRPr kumimoji="1" lang="ja-JP" altLang="en-US"/>
        </a:p>
      </dgm:t>
    </dgm:pt>
    <dgm:pt modelId="{F2BBB984-1427-4301-838F-13C94F7DC04A}" type="sibTrans" cxnId="{D0FCA47A-F586-4247-90E3-EDDADFC4D336}">
      <dgm:prSet/>
      <dgm:spPr/>
      <dgm:t>
        <a:bodyPr/>
        <a:lstStyle/>
        <a:p>
          <a:endParaRPr kumimoji="1" lang="ja-JP" altLang="en-US"/>
        </a:p>
      </dgm:t>
    </dgm:pt>
    <dgm:pt modelId="{C1343C2B-E625-40C9-BE0B-E4ED24780858}">
      <dgm:prSet phldrT="[テキスト]"/>
      <dgm:spPr/>
      <dgm:t>
        <a:bodyPr/>
        <a:lstStyle/>
        <a:p>
          <a:r>
            <a:rPr kumimoji="1" lang="ja-JP" altLang="en-US" dirty="0" smtClean="0"/>
            <a:t>デバック</a:t>
          </a:r>
          <a:endParaRPr kumimoji="1" lang="ja-JP" altLang="en-US" dirty="0"/>
        </a:p>
      </dgm:t>
    </dgm:pt>
    <dgm:pt modelId="{D26C4E6A-9B17-4969-8B0C-E71E40E6EEB7}" type="parTrans" cxnId="{E043D09C-8F5A-4C73-9BD4-139CC3284398}">
      <dgm:prSet/>
      <dgm:spPr/>
      <dgm:t>
        <a:bodyPr/>
        <a:lstStyle/>
        <a:p>
          <a:endParaRPr kumimoji="1" lang="ja-JP" altLang="en-US"/>
        </a:p>
      </dgm:t>
    </dgm:pt>
    <dgm:pt modelId="{5AC9D972-3D28-4B8A-B62C-C6261A2E21CD}" type="sibTrans" cxnId="{E043D09C-8F5A-4C73-9BD4-139CC3284398}">
      <dgm:prSet/>
      <dgm:spPr/>
      <dgm:t>
        <a:bodyPr/>
        <a:lstStyle/>
        <a:p>
          <a:endParaRPr kumimoji="1" lang="ja-JP" altLang="en-US"/>
        </a:p>
      </dgm:t>
    </dgm:pt>
    <dgm:pt modelId="{4F00241E-4BBC-405D-8BDB-7EECC5890720}">
      <dgm:prSet phldrT="[テキスト]"/>
      <dgm:spPr/>
      <dgm:t>
        <a:bodyPr/>
        <a:lstStyle/>
        <a:p>
          <a:r>
            <a:rPr kumimoji="1" lang="ja-JP" altLang="en-US" dirty="0" smtClean="0"/>
            <a:t>プレゼン</a:t>
          </a:r>
          <a:endParaRPr kumimoji="1" lang="ja-JP" altLang="en-US" dirty="0"/>
        </a:p>
      </dgm:t>
    </dgm:pt>
    <dgm:pt modelId="{049A2364-92F0-42EA-99D9-9DDFE60E9561}" type="parTrans" cxnId="{A878287F-1EF2-4ADE-8853-BA5A728073D4}">
      <dgm:prSet/>
      <dgm:spPr/>
      <dgm:t>
        <a:bodyPr/>
        <a:lstStyle/>
        <a:p>
          <a:endParaRPr kumimoji="1" lang="ja-JP" altLang="en-US"/>
        </a:p>
      </dgm:t>
    </dgm:pt>
    <dgm:pt modelId="{2F76423F-2520-49BC-AAB0-A195240C53E1}" type="sibTrans" cxnId="{A878287F-1EF2-4ADE-8853-BA5A728073D4}">
      <dgm:prSet/>
      <dgm:spPr/>
      <dgm:t>
        <a:bodyPr/>
        <a:lstStyle/>
        <a:p>
          <a:endParaRPr kumimoji="1" lang="ja-JP" altLang="en-US"/>
        </a:p>
      </dgm:t>
    </dgm:pt>
    <dgm:pt modelId="{E3540F84-CEA4-42C3-8A6A-8A12E0029966}">
      <dgm:prSet phldrT="[テキスト]"/>
      <dgm:spPr/>
      <dgm:t>
        <a:bodyPr/>
        <a:lstStyle/>
        <a:p>
          <a:r>
            <a:rPr kumimoji="1" lang="ja-JP" altLang="en-US" dirty="0" smtClean="0"/>
            <a:t>環境構築</a:t>
          </a:r>
          <a:endParaRPr kumimoji="1" lang="ja-JP" altLang="en-US" dirty="0"/>
        </a:p>
      </dgm:t>
    </dgm:pt>
    <dgm:pt modelId="{DEAAC458-5210-4CA5-9E6F-C0DE8AFACE31}" type="parTrans" cxnId="{E2FD54B1-AD53-4983-ABA4-237976282452}">
      <dgm:prSet/>
      <dgm:spPr/>
      <dgm:t>
        <a:bodyPr/>
        <a:lstStyle/>
        <a:p>
          <a:endParaRPr kumimoji="1" lang="ja-JP" altLang="en-US"/>
        </a:p>
      </dgm:t>
    </dgm:pt>
    <dgm:pt modelId="{4963193F-4637-418F-A8D5-B136C8B2AE3D}" type="sibTrans" cxnId="{E2FD54B1-AD53-4983-ABA4-237976282452}">
      <dgm:prSet/>
      <dgm:spPr/>
      <dgm:t>
        <a:bodyPr/>
        <a:lstStyle/>
        <a:p>
          <a:endParaRPr kumimoji="1" lang="ja-JP" altLang="en-US"/>
        </a:p>
      </dgm:t>
    </dgm:pt>
    <dgm:pt modelId="{442AC46B-FB9D-45AC-8ACE-29C191421970}">
      <dgm:prSet phldrT="[テキスト]"/>
      <dgm:spPr/>
      <dgm:t>
        <a:bodyPr/>
        <a:lstStyle/>
        <a:p>
          <a:r>
            <a:rPr kumimoji="1" lang="ja-JP" altLang="en-US" dirty="0" smtClean="0"/>
            <a:t>プロトタイプチェック</a:t>
          </a:r>
          <a:endParaRPr kumimoji="1" lang="ja-JP" altLang="en-US" dirty="0"/>
        </a:p>
      </dgm:t>
    </dgm:pt>
    <dgm:pt modelId="{5E20548A-8878-46AD-9188-266F88E752E4}" type="parTrans" cxnId="{5B21AE12-699D-4BC2-BED0-3E5412EC07C0}">
      <dgm:prSet/>
      <dgm:spPr/>
      <dgm:t>
        <a:bodyPr/>
        <a:lstStyle/>
        <a:p>
          <a:endParaRPr kumimoji="1" lang="ja-JP" altLang="en-US"/>
        </a:p>
      </dgm:t>
    </dgm:pt>
    <dgm:pt modelId="{FD5176B5-F001-4C95-BDBD-6CB40D4225B7}" type="sibTrans" cxnId="{5B21AE12-699D-4BC2-BED0-3E5412EC07C0}">
      <dgm:prSet/>
      <dgm:spPr/>
      <dgm:t>
        <a:bodyPr/>
        <a:lstStyle/>
        <a:p>
          <a:endParaRPr kumimoji="1" lang="ja-JP" altLang="en-US"/>
        </a:p>
      </dgm:t>
    </dgm:pt>
    <dgm:pt modelId="{A8ACF6DB-FC88-41AA-A6CF-357511197622}" type="pres">
      <dgm:prSet presAssocID="{31E9B436-22A0-42DC-AB74-A79CAA9ADF42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4DF91B7E-C1BA-4632-9AC2-415FCFE2A846}" type="pres">
      <dgm:prSet presAssocID="{5023CA78-9806-45D9-9A7B-C9C656DC7C51}" presName="linNode" presStyleCnt="0"/>
      <dgm:spPr/>
    </dgm:pt>
    <dgm:pt modelId="{92BBFAAA-518E-49C2-B3CF-65FF8AD4D241}" type="pres">
      <dgm:prSet presAssocID="{5023CA78-9806-45D9-9A7B-C9C656DC7C51}" presName="parent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EFA2FC1-067F-4AAB-A9F8-47B8A6411006}" type="pres">
      <dgm:prSet presAssocID="{5023CA78-9806-45D9-9A7B-C9C656DC7C51}" presName="childShp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5745946-C712-4422-8A58-2689CFB5C42A}" type="pres">
      <dgm:prSet presAssocID="{98C96D42-5359-4F68-92A9-BFE52945E706}" presName="spacing" presStyleCnt="0"/>
      <dgm:spPr/>
    </dgm:pt>
    <dgm:pt modelId="{D4084D4F-1A39-43AC-AF3C-0D0CF208A727}" type="pres">
      <dgm:prSet presAssocID="{C3CB3C47-7D7E-4910-BC0F-8CD7DE0E6A6F}" presName="linNode" presStyleCnt="0"/>
      <dgm:spPr/>
    </dgm:pt>
    <dgm:pt modelId="{2A51AA79-FB46-4916-8EDE-F74D029BAF32}" type="pres">
      <dgm:prSet presAssocID="{C3CB3C47-7D7E-4910-BC0F-8CD7DE0E6A6F}" presName="parent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B15E96-B558-42F6-8331-ABD1CA2D5187}" type="pres">
      <dgm:prSet presAssocID="{C3CB3C47-7D7E-4910-BC0F-8CD7DE0E6A6F}" presName="childShp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337CD94-03BC-4DC9-ACAF-54968FE6B453}" type="pres">
      <dgm:prSet presAssocID="{B9CF5BB3-48B0-490F-B0BB-82AA1589A37C}" presName="spacing" presStyleCnt="0"/>
      <dgm:spPr/>
    </dgm:pt>
    <dgm:pt modelId="{7CAB3B01-99B8-4092-80E1-17CB6DF74116}" type="pres">
      <dgm:prSet presAssocID="{7164CCD0-4AE2-48F1-8F3B-88FBA95DE798}" presName="linNode" presStyleCnt="0"/>
      <dgm:spPr/>
    </dgm:pt>
    <dgm:pt modelId="{5967C26B-A9FC-48A0-A9D5-C28F2C407D51}" type="pres">
      <dgm:prSet presAssocID="{7164CCD0-4AE2-48F1-8F3B-88FBA95DE798}" presName="parent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580FD91-8678-489D-B08E-DD2C3A1359BD}" type="pres">
      <dgm:prSet presAssocID="{7164CCD0-4AE2-48F1-8F3B-88FBA95DE798}" presName="childShp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2AA33CD-1EC6-47E7-807B-E65A264ACA11}" type="pres">
      <dgm:prSet presAssocID="{CCA76FF3-2543-4F83-AACA-EA4FC6092A43}" presName="spacing" presStyleCnt="0"/>
      <dgm:spPr/>
    </dgm:pt>
    <dgm:pt modelId="{F342C123-DE9A-4FDB-8C77-E8A6BF8D6063}" type="pres">
      <dgm:prSet presAssocID="{7726DB36-5EE6-4525-BCAB-F17438EE479A}" presName="linNode" presStyleCnt="0"/>
      <dgm:spPr/>
    </dgm:pt>
    <dgm:pt modelId="{FFE05FC2-3482-4E9B-B16B-900D57BC91B7}" type="pres">
      <dgm:prSet presAssocID="{7726DB36-5EE6-4525-BCAB-F17438EE479A}" presName="parent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9CB8E90-030B-4D06-B7FD-9B50DE7E689B}" type="pres">
      <dgm:prSet presAssocID="{7726DB36-5EE6-4525-BCAB-F17438EE479A}" presName="childShp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16B0328-4CDE-4A97-B531-0EDE94F44CA1}" type="pres">
      <dgm:prSet presAssocID="{3621FC00-4207-4A4D-95B2-9DC15FE81493}" presName="spacing" presStyleCnt="0"/>
      <dgm:spPr/>
    </dgm:pt>
    <dgm:pt modelId="{C3D4B2E7-6615-4E55-8FE5-DAB38D822683}" type="pres">
      <dgm:prSet presAssocID="{EE650852-BC7A-451C-B334-729816A0D60F}" presName="linNode" presStyleCnt="0"/>
      <dgm:spPr/>
    </dgm:pt>
    <dgm:pt modelId="{7F5AAACF-9A0D-4208-8414-102A85D2C7BE}" type="pres">
      <dgm:prSet presAssocID="{EE650852-BC7A-451C-B334-729816A0D60F}" presName="parent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55CD4B9-99EF-4178-9400-6E5B39EC17EC}" type="pres">
      <dgm:prSet presAssocID="{EE650852-BC7A-451C-B334-729816A0D60F}" presName="childShp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B82F3C0-8313-4E80-BA07-CA3C003726BE}" type="pres">
      <dgm:prSet presAssocID="{4EC62A4C-54FC-4D3A-8C44-167D8B80D00C}" presName="spacing" presStyleCnt="0"/>
      <dgm:spPr/>
    </dgm:pt>
    <dgm:pt modelId="{4B74C6C2-E566-4608-9EEC-ACEF1E4AF1CC}" type="pres">
      <dgm:prSet presAssocID="{1A3956C1-5EF7-4AAE-8642-90E89AC32064}" presName="linNode" presStyleCnt="0"/>
      <dgm:spPr/>
    </dgm:pt>
    <dgm:pt modelId="{3C9F64B8-72E5-4E2E-A359-78F93BC40EC2}" type="pres">
      <dgm:prSet presAssocID="{1A3956C1-5EF7-4AAE-8642-90E89AC32064}" presName="parent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BDF0855-20B2-4931-B0D9-29A181D4DDC2}" type="pres">
      <dgm:prSet presAssocID="{1A3956C1-5EF7-4AAE-8642-90E89AC32064}" presName="childShp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C64634D-AA2F-4707-85D5-58137D9B5DAE}" type="presOf" srcId="{1A3956C1-5EF7-4AAE-8642-90E89AC32064}" destId="{3C9F64B8-72E5-4E2E-A359-78F93BC40EC2}" srcOrd="0" destOrd="0" presId="urn:microsoft.com/office/officeart/2005/8/layout/vList6"/>
    <dgm:cxn modelId="{47F0B9AA-2A5D-45D9-846C-B6FB277ACED5}" type="presOf" srcId="{5023CA78-9806-45D9-9A7B-C9C656DC7C51}" destId="{92BBFAAA-518E-49C2-B3CF-65FF8AD4D241}" srcOrd="0" destOrd="0" presId="urn:microsoft.com/office/officeart/2005/8/layout/vList6"/>
    <dgm:cxn modelId="{7D7A494E-AB44-43AA-9F05-E32C1AAB7556}" srcId="{31E9B436-22A0-42DC-AB74-A79CAA9ADF42}" destId="{EE650852-BC7A-451C-B334-729816A0D60F}" srcOrd="4" destOrd="0" parTransId="{BD58F726-1A18-4930-99A4-C555ABA78055}" sibTransId="{4EC62A4C-54FC-4D3A-8C44-167D8B80D00C}"/>
    <dgm:cxn modelId="{48B4A080-1BC3-4801-9768-6295444E4D0F}" type="presOf" srcId="{AC691B9D-A054-46B9-A888-4BF0AFE8E5EE}" destId="{E55CD4B9-99EF-4178-9400-6E5B39EC17EC}" srcOrd="0" destOrd="0" presId="urn:microsoft.com/office/officeart/2005/8/layout/vList6"/>
    <dgm:cxn modelId="{1D670C95-0CF6-4E7B-963F-E1452181EB17}" type="presOf" srcId="{C3CB3C47-7D7E-4910-BC0F-8CD7DE0E6A6F}" destId="{2A51AA79-FB46-4916-8EDE-F74D029BAF32}" srcOrd="0" destOrd="0" presId="urn:microsoft.com/office/officeart/2005/8/layout/vList6"/>
    <dgm:cxn modelId="{26C3B9E4-9683-4C80-8F3E-A7CCF8363D32}" srcId="{31E9B436-22A0-42DC-AB74-A79CAA9ADF42}" destId="{C3CB3C47-7D7E-4910-BC0F-8CD7DE0E6A6F}" srcOrd="1" destOrd="0" parTransId="{3F49386F-BAFC-446E-8BAE-A85F18A9679F}" sibTransId="{B9CF5BB3-48B0-490F-B0BB-82AA1589A37C}"/>
    <dgm:cxn modelId="{E17170BB-773D-459F-A406-4F4CA403A391}" type="presOf" srcId="{36CFEB57-EDE4-43E3-B40D-637F4F18AE0D}" destId="{5EFA2FC1-067F-4AAB-A9F8-47B8A6411006}" srcOrd="0" destOrd="0" presId="urn:microsoft.com/office/officeart/2005/8/layout/vList6"/>
    <dgm:cxn modelId="{51676A14-68F2-4D22-ADB7-7058D6707F1B}" type="presOf" srcId="{F801735A-AECC-490D-A1CB-8B2BED91D945}" destId="{E55CD4B9-99EF-4178-9400-6E5B39EC17EC}" srcOrd="0" destOrd="1" presId="urn:microsoft.com/office/officeart/2005/8/layout/vList6"/>
    <dgm:cxn modelId="{64478AFD-C9DE-411E-9F97-B251AD933492}" srcId="{EE650852-BC7A-451C-B334-729816A0D60F}" destId="{AC691B9D-A054-46B9-A888-4BF0AFE8E5EE}" srcOrd="0" destOrd="0" parTransId="{6D7477BD-1BB9-463A-95AD-3967FA214132}" sibTransId="{3B9E6E02-1BBD-40D0-BEB5-D9E7D3710C88}"/>
    <dgm:cxn modelId="{61A1AB64-60D4-4A70-8C74-00A448C71BE2}" srcId="{31E9B436-22A0-42DC-AB74-A79CAA9ADF42}" destId="{1A3956C1-5EF7-4AAE-8642-90E89AC32064}" srcOrd="5" destOrd="0" parTransId="{D3A4E201-C5A6-48E8-8ABC-F36BC3FE9F0C}" sibTransId="{0C8C6A2D-F0BB-47F2-8DA9-A98250CD9181}"/>
    <dgm:cxn modelId="{62EC1642-D953-40E5-BC73-A26210EE1393}" type="presOf" srcId="{176C4C1B-8D3D-495B-8BFA-67CC8DDA05CC}" destId="{C580FD91-8678-489D-B08E-DD2C3A1359BD}" srcOrd="0" destOrd="0" presId="urn:microsoft.com/office/officeart/2005/8/layout/vList6"/>
    <dgm:cxn modelId="{9B313EFE-7473-4908-9BD4-D2ABAC18E024}" type="presOf" srcId="{442AC46B-FB9D-45AC-8ACE-29C191421970}" destId="{C580FD91-8678-489D-B08E-DD2C3A1359BD}" srcOrd="0" destOrd="1" presId="urn:microsoft.com/office/officeart/2005/8/layout/vList6"/>
    <dgm:cxn modelId="{A878287F-1EF2-4ADE-8853-BA5A728073D4}" srcId="{5023CA78-9806-45D9-9A7B-C9C656DC7C51}" destId="{4F00241E-4BBC-405D-8BDB-7EECC5890720}" srcOrd="1" destOrd="0" parTransId="{049A2364-92F0-42EA-99D9-9DDFE60E9561}" sibTransId="{2F76423F-2520-49BC-AAB0-A195240C53E1}"/>
    <dgm:cxn modelId="{2FCD0A99-15E7-4FCF-B0FE-10A3428DC665}" type="presOf" srcId="{31E9B436-22A0-42DC-AB74-A79CAA9ADF42}" destId="{A8ACF6DB-FC88-41AA-A6CF-357511197622}" srcOrd="0" destOrd="0" presId="urn:microsoft.com/office/officeart/2005/8/layout/vList6"/>
    <dgm:cxn modelId="{4CD7CFFF-731B-494C-88AF-11FE7B7F6EED}" srcId="{1A3956C1-5EF7-4AAE-8642-90E89AC32064}" destId="{C7025D6F-63E2-46E0-A203-F421A6F8F6A7}" srcOrd="0" destOrd="0" parTransId="{8BB89BAF-99C5-4375-BC97-14A138476E36}" sibTransId="{47CADB93-C08F-4E61-A044-1E7055A15D03}"/>
    <dgm:cxn modelId="{B201FFAB-DAC4-42DE-96BC-B0BAC8BDB360}" type="presOf" srcId="{C1343C2B-E625-40C9-BE0B-E4ED24780858}" destId="{BBDF0855-20B2-4931-B0D9-29A181D4DDC2}" srcOrd="0" destOrd="1" presId="urn:microsoft.com/office/officeart/2005/8/layout/vList6"/>
    <dgm:cxn modelId="{9FA070F5-2E1A-44E1-A9F9-D9BB36A0F504}" srcId="{EE650852-BC7A-451C-B334-729816A0D60F}" destId="{F801735A-AECC-490D-A1CB-8B2BED91D945}" srcOrd="1" destOrd="0" parTransId="{018A5A39-7CE3-4577-81CA-A9C7C7390D07}" sibTransId="{DD0A5D0A-E7B9-43A8-8C16-FFEE088AAFA5}"/>
    <dgm:cxn modelId="{510C1498-8A87-489B-93F8-49AADCED6332}" type="presOf" srcId="{30EE78F8-89FC-4597-8BA9-07DD62E1D3BD}" destId="{E9CB8E90-030B-4D06-B7FD-9B50DE7E689B}" srcOrd="0" destOrd="0" presId="urn:microsoft.com/office/officeart/2005/8/layout/vList6"/>
    <dgm:cxn modelId="{C35BFB9F-326E-44E5-91DC-0A7FC5CFC2B3}" srcId="{5023CA78-9806-45D9-9A7B-C9C656DC7C51}" destId="{36CFEB57-EDE4-43E3-B40D-637F4F18AE0D}" srcOrd="0" destOrd="0" parTransId="{0FCD7695-7A32-48A4-92AA-661390FBD18F}" sibTransId="{7A7BBEB0-B68F-4E05-AECD-B85D86F5DFB5}"/>
    <dgm:cxn modelId="{A8E6D354-7CF3-4A1A-B7A8-149E5A0387FA}" srcId="{31E9B436-22A0-42DC-AB74-A79CAA9ADF42}" destId="{5023CA78-9806-45D9-9A7B-C9C656DC7C51}" srcOrd="0" destOrd="0" parTransId="{E3C17C56-0A92-40BB-A384-1243132D3C6F}" sibTransId="{98C96D42-5359-4F68-92A9-BFE52945E706}"/>
    <dgm:cxn modelId="{B6CC7FB1-0190-4E1D-A2FA-3FA714C2B708}" srcId="{C3CB3C47-7D7E-4910-BC0F-8CD7DE0E6A6F}" destId="{F700AC96-8D45-452F-B1D7-8E9C25DD5A4B}" srcOrd="0" destOrd="0" parTransId="{C044B215-ABFA-4556-B8E6-BD1F9B7F9670}" sibTransId="{FCA7A96C-3F66-46DB-8B84-AF8CC5028504}"/>
    <dgm:cxn modelId="{E2FD54B1-AD53-4983-ABA4-237976282452}" srcId="{C3CB3C47-7D7E-4910-BC0F-8CD7DE0E6A6F}" destId="{E3540F84-CEA4-42C3-8A6A-8A12E0029966}" srcOrd="1" destOrd="0" parTransId="{DEAAC458-5210-4CA5-9E6F-C0DE8AFACE31}" sibTransId="{4963193F-4637-418F-A8D5-B136C8B2AE3D}"/>
    <dgm:cxn modelId="{D0FCA47A-F586-4247-90E3-EDDADFC4D336}" srcId="{7164CCD0-4AE2-48F1-8F3B-88FBA95DE798}" destId="{176C4C1B-8D3D-495B-8BFA-67CC8DDA05CC}" srcOrd="0" destOrd="0" parTransId="{1EA0ED0C-54D4-48A8-91FE-7C4C9FC6EEF1}" sibTransId="{F2BBB984-1427-4301-838F-13C94F7DC04A}"/>
    <dgm:cxn modelId="{7434BA3C-D440-4346-8347-E174571E7684}" srcId="{31E9B436-22A0-42DC-AB74-A79CAA9ADF42}" destId="{7726DB36-5EE6-4525-BCAB-F17438EE479A}" srcOrd="3" destOrd="0" parTransId="{D4CDE110-A369-4FA6-A4D0-B4F09C10106E}" sibTransId="{3621FC00-4207-4A4D-95B2-9DC15FE81493}"/>
    <dgm:cxn modelId="{FB10B890-6CB5-4707-979A-C2744357FB25}" srcId="{7726DB36-5EE6-4525-BCAB-F17438EE479A}" destId="{30EE78F8-89FC-4597-8BA9-07DD62E1D3BD}" srcOrd="0" destOrd="0" parTransId="{ADA8CA42-2A17-4569-A9D9-B99A2739EC3F}" sibTransId="{6520AA9B-A864-4DF0-AB16-C6093384A6AC}"/>
    <dgm:cxn modelId="{7F7EE07F-A335-4451-AED0-FCB124F37BDD}" type="presOf" srcId="{4F00241E-4BBC-405D-8BDB-7EECC5890720}" destId="{5EFA2FC1-067F-4AAB-A9F8-47B8A6411006}" srcOrd="0" destOrd="1" presId="urn:microsoft.com/office/officeart/2005/8/layout/vList6"/>
    <dgm:cxn modelId="{2E63AC08-7068-4A1F-97D1-F4133689963B}" srcId="{31E9B436-22A0-42DC-AB74-A79CAA9ADF42}" destId="{7164CCD0-4AE2-48F1-8F3B-88FBA95DE798}" srcOrd="2" destOrd="0" parTransId="{F312574B-AC2F-4740-9759-3A6C7FCC456A}" sibTransId="{CCA76FF3-2543-4F83-AACA-EA4FC6092A43}"/>
    <dgm:cxn modelId="{5C9A9677-EEFE-472A-82DB-D4B7054ED811}" type="presOf" srcId="{EE650852-BC7A-451C-B334-729816A0D60F}" destId="{7F5AAACF-9A0D-4208-8414-102A85D2C7BE}" srcOrd="0" destOrd="0" presId="urn:microsoft.com/office/officeart/2005/8/layout/vList6"/>
    <dgm:cxn modelId="{44D11564-8065-4749-9DBE-844F03C1B2CA}" type="presOf" srcId="{C7025D6F-63E2-46E0-A203-F421A6F8F6A7}" destId="{BBDF0855-20B2-4931-B0D9-29A181D4DDC2}" srcOrd="0" destOrd="0" presId="urn:microsoft.com/office/officeart/2005/8/layout/vList6"/>
    <dgm:cxn modelId="{29079715-C82E-4482-BC83-B1B6D8217BDB}" type="presOf" srcId="{0F1B0DA8-1538-4CA6-9F9D-1B031BF11108}" destId="{E9CB8E90-030B-4D06-B7FD-9B50DE7E689B}" srcOrd="0" destOrd="1" presId="urn:microsoft.com/office/officeart/2005/8/layout/vList6"/>
    <dgm:cxn modelId="{E043D09C-8F5A-4C73-9BD4-139CC3284398}" srcId="{1A3956C1-5EF7-4AAE-8642-90E89AC32064}" destId="{C1343C2B-E625-40C9-BE0B-E4ED24780858}" srcOrd="1" destOrd="0" parTransId="{D26C4E6A-9B17-4969-8B0C-E71E40E6EEB7}" sibTransId="{5AC9D972-3D28-4B8A-B62C-C6261A2E21CD}"/>
    <dgm:cxn modelId="{BFECF818-F6CE-4F50-AD07-17C8C8A3C82B}" type="presOf" srcId="{7726DB36-5EE6-4525-BCAB-F17438EE479A}" destId="{FFE05FC2-3482-4E9B-B16B-900D57BC91B7}" srcOrd="0" destOrd="0" presId="urn:microsoft.com/office/officeart/2005/8/layout/vList6"/>
    <dgm:cxn modelId="{5149C978-7EB2-4A93-85E0-3C91E7F11DAD}" srcId="{7726DB36-5EE6-4525-BCAB-F17438EE479A}" destId="{0F1B0DA8-1538-4CA6-9F9D-1B031BF11108}" srcOrd="1" destOrd="0" parTransId="{86976AC5-FB13-4CEE-896A-C0FBFBA29605}" sibTransId="{07A17D2B-ED58-45FB-8721-2A9F47EDC3AF}"/>
    <dgm:cxn modelId="{D51BAF30-5BDD-4228-9165-A0CA37158825}" type="presOf" srcId="{7164CCD0-4AE2-48F1-8F3B-88FBA95DE798}" destId="{5967C26B-A9FC-48A0-A9D5-C28F2C407D51}" srcOrd="0" destOrd="0" presId="urn:microsoft.com/office/officeart/2005/8/layout/vList6"/>
    <dgm:cxn modelId="{35B4E476-0372-4511-AF09-E338C4C62006}" type="presOf" srcId="{F700AC96-8D45-452F-B1D7-8E9C25DD5A4B}" destId="{12B15E96-B558-42F6-8331-ABD1CA2D5187}" srcOrd="0" destOrd="0" presId="urn:microsoft.com/office/officeart/2005/8/layout/vList6"/>
    <dgm:cxn modelId="{A1A80002-C29A-457B-B526-D54C85E9701B}" type="presOf" srcId="{E3540F84-CEA4-42C3-8A6A-8A12E0029966}" destId="{12B15E96-B558-42F6-8331-ABD1CA2D5187}" srcOrd="0" destOrd="1" presId="urn:microsoft.com/office/officeart/2005/8/layout/vList6"/>
    <dgm:cxn modelId="{5B21AE12-699D-4BC2-BED0-3E5412EC07C0}" srcId="{7164CCD0-4AE2-48F1-8F3B-88FBA95DE798}" destId="{442AC46B-FB9D-45AC-8ACE-29C191421970}" srcOrd="1" destOrd="0" parTransId="{5E20548A-8878-46AD-9188-266F88E752E4}" sibTransId="{FD5176B5-F001-4C95-BDBD-6CB40D4225B7}"/>
    <dgm:cxn modelId="{DA06653C-4173-4276-8EEE-5665E8AA6777}" type="presParOf" srcId="{A8ACF6DB-FC88-41AA-A6CF-357511197622}" destId="{4DF91B7E-C1BA-4632-9AC2-415FCFE2A846}" srcOrd="0" destOrd="0" presId="urn:microsoft.com/office/officeart/2005/8/layout/vList6"/>
    <dgm:cxn modelId="{73AB0B5A-E759-4E8C-B302-F32E9EA8F168}" type="presParOf" srcId="{4DF91B7E-C1BA-4632-9AC2-415FCFE2A846}" destId="{92BBFAAA-518E-49C2-B3CF-65FF8AD4D241}" srcOrd="0" destOrd="0" presId="urn:microsoft.com/office/officeart/2005/8/layout/vList6"/>
    <dgm:cxn modelId="{8A8BE647-CBED-4A77-9D42-5A3C41BE8391}" type="presParOf" srcId="{4DF91B7E-C1BA-4632-9AC2-415FCFE2A846}" destId="{5EFA2FC1-067F-4AAB-A9F8-47B8A6411006}" srcOrd="1" destOrd="0" presId="urn:microsoft.com/office/officeart/2005/8/layout/vList6"/>
    <dgm:cxn modelId="{8C95F11A-BA43-4726-B71B-A247C5E02DCB}" type="presParOf" srcId="{A8ACF6DB-FC88-41AA-A6CF-357511197622}" destId="{C5745946-C712-4422-8A58-2689CFB5C42A}" srcOrd="1" destOrd="0" presId="urn:microsoft.com/office/officeart/2005/8/layout/vList6"/>
    <dgm:cxn modelId="{4326E00F-E7E9-442F-9ED7-FA7981C89F50}" type="presParOf" srcId="{A8ACF6DB-FC88-41AA-A6CF-357511197622}" destId="{D4084D4F-1A39-43AC-AF3C-0D0CF208A727}" srcOrd="2" destOrd="0" presId="urn:microsoft.com/office/officeart/2005/8/layout/vList6"/>
    <dgm:cxn modelId="{77202E9F-21BF-4158-A43C-D1EBE213E895}" type="presParOf" srcId="{D4084D4F-1A39-43AC-AF3C-0D0CF208A727}" destId="{2A51AA79-FB46-4916-8EDE-F74D029BAF32}" srcOrd="0" destOrd="0" presId="urn:microsoft.com/office/officeart/2005/8/layout/vList6"/>
    <dgm:cxn modelId="{68A9544D-871E-4208-9A08-67562B749206}" type="presParOf" srcId="{D4084D4F-1A39-43AC-AF3C-0D0CF208A727}" destId="{12B15E96-B558-42F6-8331-ABD1CA2D5187}" srcOrd="1" destOrd="0" presId="urn:microsoft.com/office/officeart/2005/8/layout/vList6"/>
    <dgm:cxn modelId="{57DE7737-F5C8-4939-8F02-34258C3EC483}" type="presParOf" srcId="{A8ACF6DB-FC88-41AA-A6CF-357511197622}" destId="{9337CD94-03BC-4DC9-ACAF-54968FE6B453}" srcOrd="3" destOrd="0" presId="urn:microsoft.com/office/officeart/2005/8/layout/vList6"/>
    <dgm:cxn modelId="{A3A04AB1-4D67-4500-AF62-FDF83CFEB1A9}" type="presParOf" srcId="{A8ACF6DB-FC88-41AA-A6CF-357511197622}" destId="{7CAB3B01-99B8-4092-80E1-17CB6DF74116}" srcOrd="4" destOrd="0" presId="urn:microsoft.com/office/officeart/2005/8/layout/vList6"/>
    <dgm:cxn modelId="{36C17D7B-D04F-4873-B12B-D13EF8CA77E7}" type="presParOf" srcId="{7CAB3B01-99B8-4092-80E1-17CB6DF74116}" destId="{5967C26B-A9FC-48A0-A9D5-C28F2C407D51}" srcOrd="0" destOrd="0" presId="urn:microsoft.com/office/officeart/2005/8/layout/vList6"/>
    <dgm:cxn modelId="{C724BC3A-33F7-4DC9-83C0-3A8D3366E75D}" type="presParOf" srcId="{7CAB3B01-99B8-4092-80E1-17CB6DF74116}" destId="{C580FD91-8678-489D-B08E-DD2C3A1359BD}" srcOrd="1" destOrd="0" presId="urn:microsoft.com/office/officeart/2005/8/layout/vList6"/>
    <dgm:cxn modelId="{9CEB0114-35D6-44DF-BD37-66E9E239FCD9}" type="presParOf" srcId="{A8ACF6DB-FC88-41AA-A6CF-357511197622}" destId="{E2AA33CD-1EC6-47E7-807B-E65A264ACA11}" srcOrd="5" destOrd="0" presId="urn:microsoft.com/office/officeart/2005/8/layout/vList6"/>
    <dgm:cxn modelId="{B7309D2C-49AB-4392-9FAD-9F86F20E2009}" type="presParOf" srcId="{A8ACF6DB-FC88-41AA-A6CF-357511197622}" destId="{F342C123-DE9A-4FDB-8C77-E8A6BF8D6063}" srcOrd="6" destOrd="0" presId="urn:microsoft.com/office/officeart/2005/8/layout/vList6"/>
    <dgm:cxn modelId="{71CCA142-157A-4F25-AA21-DA36AFA0C45D}" type="presParOf" srcId="{F342C123-DE9A-4FDB-8C77-E8A6BF8D6063}" destId="{FFE05FC2-3482-4E9B-B16B-900D57BC91B7}" srcOrd="0" destOrd="0" presId="urn:microsoft.com/office/officeart/2005/8/layout/vList6"/>
    <dgm:cxn modelId="{9A42863D-4ACA-405E-86B3-F0DFF0F960E5}" type="presParOf" srcId="{F342C123-DE9A-4FDB-8C77-E8A6BF8D6063}" destId="{E9CB8E90-030B-4D06-B7FD-9B50DE7E689B}" srcOrd="1" destOrd="0" presId="urn:microsoft.com/office/officeart/2005/8/layout/vList6"/>
    <dgm:cxn modelId="{171F56FA-786B-4795-932B-D821DB03CE3F}" type="presParOf" srcId="{A8ACF6DB-FC88-41AA-A6CF-357511197622}" destId="{716B0328-4CDE-4A97-B531-0EDE94F44CA1}" srcOrd="7" destOrd="0" presId="urn:microsoft.com/office/officeart/2005/8/layout/vList6"/>
    <dgm:cxn modelId="{AADB8972-93BF-4F7C-B4A3-E9ED5E0146FB}" type="presParOf" srcId="{A8ACF6DB-FC88-41AA-A6CF-357511197622}" destId="{C3D4B2E7-6615-4E55-8FE5-DAB38D822683}" srcOrd="8" destOrd="0" presId="urn:microsoft.com/office/officeart/2005/8/layout/vList6"/>
    <dgm:cxn modelId="{1CCA2C9E-3121-4195-A818-05FE50FE0FC0}" type="presParOf" srcId="{C3D4B2E7-6615-4E55-8FE5-DAB38D822683}" destId="{7F5AAACF-9A0D-4208-8414-102A85D2C7BE}" srcOrd="0" destOrd="0" presId="urn:microsoft.com/office/officeart/2005/8/layout/vList6"/>
    <dgm:cxn modelId="{9FAE1D2C-17AE-4D40-AC25-DFCB79297298}" type="presParOf" srcId="{C3D4B2E7-6615-4E55-8FE5-DAB38D822683}" destId="{E55CD4B9-99EF-4178-9400-6E5B39EC17EC}" srcOrd="1" destOrd="0" presId="urn:microsoft.com/office/officeart/2005/8/layout/vList6"/>
    <dgm:cxn modelId="{CB775E21-ABD3-4E1D-A2D0-320FED672A75}" type="presParOf" srcId="{A8ACF6DB-FC88-41AA-A6CF-357511197622}" destId="{FB82F3C0-8313-4E80-BA07-CA3C003726BE}" srcOrd="9" destOrd="0" presId="urn:microsoft.com/office/officeart/2005/8/layout/vList6"/>
    <dgm:cxn modelId="{43AF3746-51D9-4773-A333-B2EC359BA376}" type="presParOf" srcId="{A8ACF6DB-FC88-41AA-A6CF-357511197622}" destId="{4B74C6C2-E566-4608-9EEC-ACEF1E4AF1CC}" srcOrd="10" destOrd="0" presId="urn:microsoft.com/office/officeart/2005/8/layout/vList6"/>
    <dgm:cxn modelId="{13C6103F-6B9A-4278-AFAD-79AC0B8240CE}" type="presParOf" srcId="{4B74C6C2-E566-4608-9EEC-ACEF1E4AF1CC}" destId="{3C9F64B8-72E5-4E2E-A359-78F93BC40EC2}" srcOrd="0" destOrd="0" presId="urn:microsoft.com/office/officeart/2005/8/layout/vList6"/>
    <dgm:cxn modelId="{46BAA538-63DE-4F56-AD17-CA9807A2D7D0}" type="presParOf" srcId="{4B74C6C2-E566-4608-9EEC-ACEF1E4AF1CC}" destId="{BBDF0855-20B2-4931-B0D9-29A181D4DDC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9687E0-A35B-4480-BA78-904CABDADDC1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A730D50-5814-434C-B769-94E74E18EF3C}">
      <dgm:prSet phldrT="[テキスト]"/>
      <dgm:spPr/>
      <dgm:t>
        <a:bodyPr/>
        <a:lstStyle/>
        <a:p>
          <a:r>
            <a:rPr kumimoji="1" lang="ja-JP" altLang="en-US" dirty="0" smtClean="0"/>
            <a:t>総合ディレクタ </a:t>
          </a:r>
          <a:endParaRPr kumimoji="1" lang="en-US" altLang="ja-JP" dirty="0" smtClean="0"/>
        </a:p>
        <a:p>
          <a:r>
            <a:rPr kumimoji="1" lang="ja-JP" altLang="en-US" dirty="0" smtClean="0"/>
            <a:t>○○</a:t>
          </a:r>
          <a:endParaRPr kumimoji="1" lang="ja-JP" altLang="en-US" dirty="0"/>
        </a:p>
      </dgm:t>
    </dgm:pt>
    <dgm:pt modelId="{C387FA68-C1AC-45FC-A214-6857232BF058}" type="parTrans" cxnId="{D869B351-6AC4-462C-8427-B98BBC53B486}">
      <dgm:prSet/>
      <dgm:spPr/>
      <dgm:t>
        <a:bodyPr/>
        <a:lstStyle/>
        <a:p>
          <a:endParaRPr kumimoji="1" lang="ja-JP" altLang="en-US"/>
        </a:p>
      </dgm:t>
    </dgm:pt>
    <dgm:pt modelId="{D937F6DA-81EE-43D1-86DE-E39E6C344E29}" type="sibTrans" cxnId="{D869B351-6AC4-462C-8427-B98BBC53B486}">
      <dgm:prSet/>
      <dgm:spPr/>
      <dgm:t>
        <a:bodyPr/>
        <a:lstStyle/>
        <a:p>
          <a:endParaRPr kumimoji="1" lang="ja-JP" altLang="en-US"/>
        </a:p>
      </dgm:t>
    </dgm:pt>
    <dgm:pt modelId="{250C899C-7ECA-4B67-99B9-5D49D3DD9A34}" type="asst">
      <dgm:prSet phldrT="[テキスト]"/>
      <dgm:spPr/>
      <dgm:t>
        <a:bodyPr/>
        <a:lstStyle/>
        <a:p>
          <a:r>
            <a:rPr kumimoji="1" lang="en-US" altLang="ja-JP" dirty="0" smtClean="0"/>
            <a:t>PG</a:t>
          </a:r>
          <a:r>
            <a:rPr kumimoji="1" lang="ja-JP" altLang="en-US" dirty="0" smtClean="0"/>
            <a:t> ○○</a:t>
          </a:r>
          <a:endParaRPr kumimoji="1" lang="ja-JP" altLang="en-US" dirty="0"/>
        </a:p>
      </dgm:t>
    </dgm:pt>
    <dgm:pt modelId="{F32B6FAE-57A9-4714-9178-A433189B410B}" type="parTrans" cxnId="{943234B3-DF62-43EC-A769-F3C6FCF52060}">
      <dgm:prSet/>
      <dgm:spPr/>
      <dgm:t>
        <a:bodyPr/>
        <a:lstStyle/>
        <a:p>
          <a:endParaRPr kumimoji="1" lang="ja-JP" altLang="en-US"/>
        </a:p>
      </dgm:t>
    </dgm:pt>
    <dgm:pt modelId="{34539162-886D-4F1B-A83E-EF265D7A75CE}" type="sibTrans" cxnId="{943234B3-DF62-43EC-A769-F3C6FCF52060}">
      <dgm:prSet/>
      <dgm:spPr/>
      <dgm:t>
        <a:bodyPr/>
        <a:lstStyle/>
        <a:p>
          <a:endParaRPr kumimoji="1" lang="ja-JP" altLang="en-US"/>
        </a:p>
      </dgm:t>
    </dgm:pt>
    <dgm:pt modelId="{F1C7573D-7C06-4583-A081-7FB9698DFA3D}" type="asst">
      <dgm:prSet phldrT="[テキスト]"/>
      <dgm:spPr/>
      <dgm:t>
        <a:bodyPr/>
        <a:lstStyle/>
        <a:p>
          <a:r>
            <a:rPr kumimoji="1" lang="en-US" altLang="ja-JP" dirty="0" smtClean="0"/>
            <a:t>PG</a:t>
          </a:r>
          <a:r>
            <a:rPr kumimoji="1" lang="ja-JP" altLang="en-US" dirty="0" smtClean="0"/>
            <a:t> ○○</a:t>
          </a:r>
          <a:endParaRPr kumimoji="1" lang="ja-JP" altLang="en-US" dirty="0"/>
        </a:p>
      </dgm:t>
    </dgm:pt>
    <dgm:pt modelId="{77E9F7B0-3CCD-4FF6-AE7D-D1D4DCF7E02E}" type="parTrans" cxnId="{B7913A92-EC34-4A23-881D-C8E530D158C2}">
      <dgm:prSet/>
      <dgm:spPr/>
      <dgm:t>
        <a:bodyPr/>
        <a:lstStyle/>
        <a:p>
          <a:endParaRPr kumimoji="1" lang="ja-JP" altLang="en-US"/>
        </a:p>
      </dgm:t>
    </dgm:pt>
    <dgm:pt modelId="{319BEAB6-BFD0-42D7-AB22-041513EC1867}" type="sibTrans" cxnId="{B7913A92-EC34-4A23-881D-C8E530D158C2}">
      <dgm:prSet/>
      <dgm:spPr/>
      <dgm:t>
        <a:bodyPr/>
        <a:lstStyle/>
        <a:p>
          <a:endParaRPr kumimoji="1" lang="ja-JP" altLang="en-US"/>
        </a:p>
      </dgm:t>
    </dgm:pt>
    <dgm:pt modelId="{9F45E8D3-661E-4FEA-AC8F-8AFB08A5DC4F}" type="asst">
      <dgm:prSet phldrT="[テキスト]"/>
      <dgm:spPr/>
      <dgm:t>
        <a:bodyPr/>
        <a:lstStyle/>
        <a:p>
          <a:r>
            <a:rPr kumimoji="1" lang="en-US" altLang="ja-JP" dirty="0" smtClean="0"/>
            <a:t>PG</a:t>
          </a:r>
          <a:r>
            <a:rPr kumimoji="1" lang="ja-JP" altLang="en-US" dirty="0" smtClean="0"/>
            <a:t> ○○</a:t>
          </a:r>
          <a:endParaRPr kumimoji="1" lang="ja-JP" altLang="en-US" dirty="0"/>
        </a:p>
      </dgm:t>
    </dgm:pt>
    <dgm:pt modelId="{717BC2AF-5DD2-4D2B-9C31-FC4847BA5A6C}" type="parTrans" cxnId="{3763D698-F1F6-443E-8658-C7ECDA5E6153}">
      <dgm:prSet/>
      <dgm:spPr/>
      <dgm:t>
        <a:bodyPr/>
        <a:lstStyle/>
        <a:p>
          <a:endParaRPr kumimoji="1" lang="ja-JP" altLang="en-US"/>
        </a:p>
      </dgm:t>
    </dgm:pt>
    <dgm:pt modelId="{DB85734A-F426-47A7-8709-B53E6EF3DDAA}" type="sibTrans" cxnId="{3763D698-F1F6-443E-8658-C7ECDA5E6153}">
      <dgm:prSet/>
      <dgm:spPr/>
      <dgm:t>
        <a:bodyPr/>
        <a:lstStyle/>
        <a:p>
          <a:endParaRPr kumimoji="1" lang="ja-JP" altLang="en-US"/>
        </a:p>
      </dgm:t>
    </dgm:pt>
    <dgm:pt modelId="{84D9BF64-6A78-4D30-8FD0-D07E2326143C}" type="asst">
      <dgm:prSet phldrT="[テキスト]"/>
      <dgm:spPr/>
      <dgm:t>
        <a:bodyPr/>
        <a:lstStyle/>
        <a:p>
          <a:r>
            <a:rPr kumimoji="1" lang="ja-JP" altLang="en-US" dirty="0" smtClean="0"/>
            <a:t>広報 ○○</a:t>
          </a:r>
          <a:endParaRPr kumimoji="1" lang="ja-JP" altLang="en-US" dirty="0"/>
        </a:p>
      </dgm:t>
    </dgm:pt>
    <dgm:pt modelId="{8450F05A-25C2-4612-AF0B-9E0C39D511D8}" type="parTrans" cxnId="{72DD56A3-286C-4D5B-AA6F-DC2021585385}">
      <dgm:prSet/>
      <dgm:spPr/>
      <dgm:t>
        <a:bodyPr/>
        <a:lstStyle/>
        <a:p>
          <a:endParaRPr kumimoji="1" lang="ja-JP" altLang="en-US"/>
        </a:p>
      </dgm:t>
    </dgm:pt>
    <dgm:pt modelId="{9AD1A49E-373E-4A1F-ADA6-A1D470FF6F06}" type="sibTrans" cxnId="{72DD56A3-286C-4D5B-AA6F-DC2021585385}">
      <dgm:prSet/>
      <dgm:spPr/>
      <dgm:t>
        <a:bodyPr/>
        <a:lstStyle/>
        <a:p>
          <a:endParaRPr kumimoji="1" lang="ja-JP" altLang="en-US"/>
        </a:p>
      </dgm:t>
    </dgm:pt>
    <dgm:pt modelId="{F35A353E-1E6C-4176-8B7A-F6AAF02A46BD}" type="pres">
      <dgm:prSet presAssocID="{A09687E0-A35B-4480-BA78-904CABDADD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DC520ED3-578A-457E-8E9B-E78A6BEC2AAF}" type="pres">
      <dgm:prSet presAssocID="{DA730D50-5814-434C-B769-94E74E18EF3C}" presName="hierRoot1" presStyleCnt="0">
        <dgm:presLayoutVars>
          <dgm:hierBranch val="init"/>
        </dgm:presLayoutVars>
      </dgm:prSet>
      <dgm:spPr/>
    </dgm:pt>
    <dgm:pt modelId="{A39DE059-0434-47BF-8739-30CB0D6D448E}" type="pres">
      <dgm:prSet presAssocID="{DA730D50-5814-434C-B769-94E74E18EF3C}" presName="rootComposite1" presStyleCnt="0"/>
      <dgm:spPr/>
    </dgm:pt>
    <dgm:pt modelId="{B4FD09BF-6E5A-4257-89DC-B7BEBE789B3D}" type="pres">
      <dgm:prSet presAssocID="{DA730D50-5814-434C-B769-94E74E18EF3C}" presName="rootText1" presStyleLbl="node0" presStyleIdx="0" presStyleCnt="1" custScaleX="23045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56066F7-E999-41DA-98F3-3893C902C18C}" type="pres">
      <dgm:prSet presAssocID="{DA730D50-5814-434C-B769-94E74E18EF3C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45A4B4EC-3B15-44C0-B10C-FB1C84D778A4}" type="pres">
      <dgm:prSet presAssocID="{DA730D50-5814-434C-B769-94E74E18EF3C}" presName="hierChild2" presStyleCnt="0"/>
      <dgm:spPr/>
    </dgm:pt>
    <dgm:pt modelId="{891D44C2-4404-49A9-A621-D3CBAE57B270}" type="pres">
      <dgm:prSet presAssocID="{DA730D50-5814-434C-B769-94E74E18EF3C}" presName="hierChild3" presStyleCnt="0"/>
      <dgm:spPr/>
    </dgm:pt>
    <dgm:pt modelId="{75C366E5-7BB2-41E4-AEA1-D2D095BAF4CB}" type="pres">
      <dgm:prSet presAssocID="{F32B6FAE-57A9-4714-9178-A433189B410B}" presName="Name111" presStyleLbl="parChTrans1D2" presStyleIdx="0" presStyleCnt="4"/>
      <dgm:spPr/>
      <dgm:t>
        <a:bodyPr/>
        <a:lstStyle/>
        <a:p>
          <a:endParaRPr kumimoji="1" lang="ja-JP" altLang="en-US"/>
        </a:p>
      </dgm:t>
    </dgm:pt>
    <dgm:pt modelId="{97C41107-CA48-497B-9DC3-0789FA7819F8}" type="pres">
      <dgm:prSet presAssocID="{250C899C-7ECA-4B67-99B9-5D49D3DD9A34}" presName="hierRoot3" presStyleCnt="0">
        <dgm:presLayoutVars>
          <dgm:hierBranch val="init"/>
        </dgm:presLayoutVars>
      </dgm:prSet>
      <dgm:spPr/>
    </dgm:pt>
    <dgm:pt modelId="{F9A099A5-6854-4456-A40A-FED0A8D2F286}" type="pres">
      <dgm:prSet presAssocID="{250C899C-7ECA-4B67-99B9-5D49D3DD9A34}" presName="rootComposite3" presStyleCnt="0"/>
      <dgm:spPr/>
    </dgm:pt>
    <dgm:pt modelId="{FCBA5515-CDD6-459B-BE36-9306195F767B}" type="pres">
      <dgm:prSet presAssocID="{250C899C-7ECA-4B67-99B9-5D49D3DD9A34}" presName="rootText3" presStyleLbl="asst1" presStyleIdx="0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FBBA26D-C20A-4922-9B95-903F0E1C58B0}" type="pres">
      <dgm:prSet presAssocID="{250C899C-7ECA-4B67-99B9-5D49D3DD9A34}" presName="rootConnector3" presStyleLbl="asst1" presStyleIdx="0" presStyleCnt="4"/>
      <dgm:spPr/>
      <dgm:t>
        <a:bodyPr/>
        <a:lstStyle/>
        <a:p>
          <a:endParaRPr kumimoji="1" lang="ja-JP" altLang="en-US"/>
        </a:p>
      </dgm:t>
    </dgm:pt>
    <dgm:pt modelId="{D89CB908-2D53-4A9A-AB5C-E1E857AC0AD7}" type="pres">
      <dgm:prSet presAssocID="{250C899C-7ECA-4B67-99B9-5D49D3DD9A34}" presName="hierChild6" presStyleCnt="0"/>
      <dgm:spPr/>
    </dgm:pt>
    <dgm:pt modelId="{894DB78D-2E72-48CF-8D89-CAD506C45A49}" type="pres">
      <dgm:prSet presAssocID="{250C899C-7ECA-4B67-99B9-5D49D3DD9A34}" presName="hierChild7" presStyleCnt="0"/>
      <dgm:spPr/>
    </dgm:pt>
    <dgm:pt modelId="{680FFA34-B843-4195-BF39-D4A34F55C56E}" type="pres">
      <dgm:prSet presAssocID="{77E9F7B0-3CCD-4FF6-AE7D-D1D4DCF7E02E}" presName="Name111" presStyleLbl="parChTrans1D2" presStyleIdx="1" presStyleCnt="4"/>
      <dgm:spPr/>
      <dgm:t>
        <a:bodyPr/>
        <a:lstStyle/>
        <a:p>
          <a:endParaRPr kumimoji="1" lang="ja-JP" altLang="en-US"/>
        </a:p>
      </dgm:t>
    </dgm:pt>
    <dgm:pt modelId="{3B1ECEC0-B493-4C77-98CD-C8D8C4CFEE00}" type="pres">
      <dgm:prSet presAssocID="{F1C7573D-7C06-4583-A081-7FB9698DFA3D}" presName="hierRoot3" presStyleCnt="0">
        <dgm:presLayoutVars>
          <dgm:hierBranch val="init"/>
        </dgm:presLayoutVars>
      </dgm:prSet>
      <dgm:spPr/>
    </dgm:pt>
    <dgm:pt modelId="{0E522437-3D02-47C7-A990-45A25F807DAE}" type="pres">
      <dgm:prSet presAssocID="{F1C7573D-7C06-4583-A081-7FB9698DFA3D}" presName="rootComposite3" presStyleCnt="0"/>
      <dgm:spPr/>
    </dgm:pt>
    <dgm:pt modelId="{AE1064AA-4B36-435A-8EF1-12D2B5ADE4BC}" type="pres">
      <dgm:prSet presAssocID="{F1C7573D-7C06-4583-A081-7FB9698DFA3D}" presName="rootText3" presStyleLbl="asst1" presStyleIdx="1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E3D6FA5-C08A-4C8A-8543-ED8B06616CF4}" type="pres">
      <dgm:prSet presAssocID="{F1C7573D-7C06-4583-A081-7FB9698DFA3D}" presName="rootConnector3" presStyleLbl="asst1" presStyleIdx="1" presStyleCnt="4"/>
      <dgm:spPr/>
      <dgm:t>
        <a:bodyPr/>
        <a:lstStyle/>
        <a:p>
          <a:endParaRPr kumimoji="1" lang="ja-JP" altLang="en-US"/>
        </a:p>
      </dgm:t>
    </dgm:pt>
    <dgm:pt modelId="{0EC57600-E532-446D-B663-E15849B5214B}" type="pres">
      <dgm:prSet presAssocID="{F1C7573D-7C06-4583-A081-7FB9698DFA3D}" presName="hierChild6" presStyleCnt="0"/>
      <dgm:spPr/>
    </dgm:pt>
    <dgm:pt modelId="{37DF5D7C-E09D-4CF6-9EFA-262F6CDF1C79}" type="pres">
      <dgm:prSet presAssocID="{F1C7573D-7C06-4583-A081-7FB9698DFA3D}" presName="hierChild7" presStyleCnt="0"/>
      <dgm:spPr/>
    </dgm:pt>
    <dgm:pt modelId="{DEE6839C-6F42-4C82-9595-9B0AE9F650D8}" type="pres">
      <dgm:prSet presAssocID="{717BC2AF-5DD2-4D2B-9C31-FC4847BA5A6C}" presName="Name111" presStyleLbl="parChTrans1D2" presStyleIdx="2" presStyleCnt="4"/>
      <dgm:spPr/>
      <dgm:t>
        <a:bodyPr/>
        <a:lstStyle/>
        <a:p>
          <a:endParaRPr kumimoji="1" lang="ja-JP" altLang="en-US"/>
        </a:p>
      </dgm:t>
    </dgm:pt>
    <dgm:pt modelId="{27ECB0BD-C03C-4C07-9F3F-B5A6F1D0D14B}" type="pres">
      <dgm:prSet presAssocID="{9F45E8D3-661E-4FEA-AC8F-8AFB08A5DC4F}" presName="hierRoot3" presStyleCnt="0">
        <dgm:presLayoutVars>
          <dgm:hierBranch val="init"/>
        </dgm:presLayoutVars>
      </dgm:prSet>
      <dgm:spPr/>
    </dgm:pt>
    <dgm:pt modelId="{D9DA64F7-77A5-46E7-B0F7-9939030373F3}" type="pres">
      <dgm:prSet presAssocID="{9F45E8D3-661E-4FEA-AC8F-8AFB08A5DC4F}" presName="rootComposite3" presStyleCnt="0"/>
      <dgm:spPr/>
    </dgm:pt>
    <dgm:pt modelId="{76222261-06F5-4DA2-9D47-F9D0F44275C2}" type="pres">
      <dgm:prSet presAssocID="{9F45E8D3-661E-4FEA-AC8F-8AFB08A5DC4F}" presName="rootText3" presStyleLbl="asst1" presStyleIdx="2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4C174C-9F00-49A6-AC1B-F917D10BBE7D}" type="pres">
      <dgm:prSet presAssocID="{9F45E8D3-661E-4FEA-AC8F-8AFB08A5DC4F}" presName="rootConnector3" presStyleLbl="asst1" presStyleIdx="2" presStyleCnt="4"/>
      <dgm:spPr/>
      <dgm:t>
        <a:bodyPr/>
        <a:lstStyle/>
        <a:p>
          <a:endParaRPr kumimoji="1" lang="ja-JP" altLang="en-US"/>
        </a:p>
      </dgm:t>
    </dgm:pt>
    <dgm:pt modelId="{258AB02E-A810-4E6F-8EC6-67CC9CE95DA6}" type="pres">
      <dgm:prSet presAssocID="{9F45E8D3-661E-4FEA-AC8F-8AFB08A5DC4F}" presName="hierChild6" presStyleCnt="0"/>
      <dgm:spPr/>
    </dgm:pt>
    <dgm:pt modelId="{3F3B2407-A308-4E48-BD1D-53AC499251B3}" type="pres">
      <dgm:prSet presAssocID="{9F45E8D3-661E-4FEA-AC8F-8AFB08A5DC4F}" presName="hierChild7" presStyleCnt="0"/>
      <dgm:spPr/>
    </dgm:pt>
    <dgm:pt modelId="{73CE752C-A645-4DC7-8385-D1EE37FC0AF3}" type="pres">
      <dgm:prSet presAssocID="{8450F05A-25C2-4612-AF0B-9E0C39D511D8}" presName="Name111" presStyleLbl="parChTrans1D2" presStyleIdx="3" presStyleCnt="4"/>
      <dgm:spPr/>
      <dgm:t>
        <a:bodyPr/>
        <a:lstStyle/>
        <a:p>
          <a:endParaRPr kumimoji="1" lang="ja-JP" altLang="en-US"/>
        </a:p>
      </dgm:t>
    </dgm:pt>
    <dgm:pt modelId="{8B216B5D-958F-4A46-B764-98AB8D58FEE9}" type="pres">
      <dgm:prSet presAssocID="{84D9BF64-6A78-4D30-8FD0-D07E2326143C}" presName="hierRoot3" presStyleCnt="0">
        <dgm:presLayoutVars>
          <dgm:hierBranch val="init"/>
        </dgm:presLayoutVars>
      </dgm:prSet>
      <dgm:spPr/>
    </dgm:pt>
    <dgm:pt modelId="{0BD7C950-7327-44EC-885E-DA1544AFC332}" type="pres">
      <dgm:prSet presAssocID="{84D9BF64-6A78-4D30-8FD0-D07E2326143C}" presName="rootComposite3" presStyleCnt="0"/>
      <dgm:spPr/>
    </dgm:pt>
    <dgm:pt modelId="{025B62DB-0C95-4E9A-816A-456955D5101B}" type="pres">
      <dgm:prSet presAssocID="{84D9BF64-6A78-4D30-8FD0-D07E2326143C}" presName="rootText3" presStyleLbl="asst1" presStyleIdx="3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A72CC8D-A603-4AA5-9DEB-2A37C70C3809}" type="pres">
      <dgm:prSet presAssocID="{84D9BF64-6A78-4D30-8FD0-D07E2326143C}" presName="rootConnector3" presStyleLbl="asst1" presStyleIdx="3" presStyleCnt="4"/>
      <dgm:spPr/>
      <dgm:t>
        <a:bodyPr/>
        <a:lstStyle/>
        <a:p>
          <a:endParaRPr kumimoji="1" lang="ja-JP" altLang="en-US"/>
        </a:p>
      </dgm:t>
    </dgm:pt>
    <dgm:pt modelId="{61726B73-8584-45E5-BAA0-8BA98C9088D3}" type="pres">
      <dgm:prSet presAssocID="{84D9BF64-6A78-4D30-8FD0-D07E2326143C}" presName="hierChild6" presStyleCnt="0"/>
      <dgm:spPr/>
    </dgm:pt>
    <dgm:pt modelId="{128188A8-3BB7-40D4-A381-5EC2D07CCCB3}" type="pres">
      <dgm:prSet presAssocID="{84D9BF64-6A78-4D30-8FD0-D07E2326143C}" presName="hierChild7" presStyleCnt="0"/>
      <dgm:spPr/>
    </dgm:pt>
  </dgm:ptLst>
  <dgm:cxnLst>
    <dgm:cxn modelId="{D49FA3AA-E6BD-4716-9E96-9F4382B3BEAB}" type="presOf" srcId="{84D9BF64-6A78-4D30-8FD0-D07E2326143C}" destId="{8A72CC8D-A603-4AA5-9DEB-2A37C70C3809}" srcOrd="1" destOrd="0" presId="urn:microsoft.com/office/officeart/2005/8/layout/orgChart1"/>
    <dgm:cxn modelId="{943234B3-DF62-43EC-A769-F3C6FCF52060}" srcId="{DA730D50-5814-434C-B769-94E74E18EF3C}" destId="{250C899C-7ECA-4B67-99B9-5D49D3DD9A34}" srcOrd="0" destOrd="0" parTransId="{F32B6FAE-57A9-4714-9178-A433189B410B}" sibTransId="{34539162-886D-4F1B-A83E-EF265D7A75CE}"/>
    <dgm:cxn modelId="{4A783211-0C39-4444-8141-510427051D0B}" type="presOf" srcId="{F32B6FAE-57A9-4714-9178-A433189B410B}" destId="{75C366E5-7BB2-41E4-AEA1-D2D095BAF4CB}" srcOrd="0" destOrd="0" presId="urn:microsoft.com/office/officeart/2005/8/layout/orgChart1"/>
    <dgm:cxn modelId="{C436F6BD-C8C4-4671-9603-DE0834FDC9E8}" type="presOf" srcId="{F1C7573D-7C06-4583-A081-7FB9698DFA3D}" destId="{0E3D6FA5-C08A-4C8A-8543-ED8B06616CF4}" srcOrd="1" destOrd="0" presId="urn:microsoft.com/office/officeart/2005/8/layout/orgChart1"/>
    <dgm:cxn modelId="{55DD0F56-0D05-4418-94CE-7F4A36E96515}" type="presOf" srcId="{F1C7573D-7C06-4583-A081-7FB9698DFA3D}" destId="{AE1064AA-4B36-435A-8EF1-12D2B5ADE4BC}" srcOrd="0" destOrd="0" presId="urn:microsoft.com/office/officeart/2005/8/layout/orgChart1"/>
    <dgm:cxn modelId="{D9876B60-D1B9-442F-BC09-1186FD24F489}" type="presOf" srcId="{250C899C-7ECA-4B67-99B9-5D49D3DD9A34}" destId="{0FBBA26D-C20A-4922-9B95-903F0E1C58B0}" srcOrd="1" destOrd="0" presId="urn:microsoft.com/office/officeart/2005/8/layout/orgChart1"/>
    <dgm:cxn modelId="{74EFBFBF-A8A0-4CDD-822D-16DA132FBFB8}" type="presOf" srcId="{84D9BF64-6A78-4D30-8FD0-D07E2326143C}" destId="{025B62DB-0C95-4E9A-816A-456955D5101B}" srcOrd="0" destOrd="0" presId="urn:microsoft.com/office/officeart/2005/8/layout/orgChart1"/>
    <dgm:cxn modelId="{9482817D-33A0-4A05-AFED-F77A47F75333}" type="presOf" srcId="{A09687E0-A35B-4480-BA78-904CABDADDC1}" destId="{F35A353E-1E6C-4176-8B7A-F6AAF02A46BD}" srcOrd="0" destOrd="0" presId="urn:microsoft.com/office/officeart/2005/8/layout/orgChart1"/>
    <dgm:cxn modelId="{E90CD6CF-7C86-4283-9092-07A0C6DC6F65}" type="presOf" srcId="{717BC2AF-5DD2-4D2B-9C31-FC4847BA5A6C}" destId="{DEE6839C-6F42-4C82-9595-9B0AE9F650D8}" srcOrd="0" destOrd="0" presId="urn:microsoft.com/office/officeart/2005/8/layout/orgChart1"/>
    <dgm:cxn modelId="{8CCC26A9-EC61-4F92-A671-9F7ED610DADF}" type="presOf" srcId="{9F45E8D3-661E-4FEA-AC8F-8AFB08A5DC4F}" destId="{194C174C-9F00-49A6-AC1B-F917D10BBE7D}" srcOrd="1" destOrd="0" presId="urn:microsoft.com/office/officeart/2005/8/layout/orgChart1"/>
    <dgm:cxn modelId="{D869B351-6AC4-462C-8427-B98BBC53B486}" srcId="{A09687E0-A35B-4480-BA78-904CABDADDC1}" destId="{DA730D50-5814-434C-B769-94E74E18EF3C}" srcOrd="0" destOrd="0" parTransId="{C387FA68-C1AC-45FC-A214-6857232BF058}" sibTransId="{D937F6DA-81EE-43D1-86DE-E39E6C344E29}"/>
    <dgm:cxn modelId="{F72F0F34-E1A4-46E5-B015-B205C3071B67}" type="presOf" srcId="{8450F05A-25C2-4612-AF0B-9E0C39D511D8}" destId="{73CE752C-A645-4DC7-8385-D1EE37FC0AF3}" srcOrd="0" destOrd="0" presId="urn:microsoft.com/office/officeart/2005/8/layout/orgChart1"/>
    <dgm:cxn modelId="{CB3E5ABB-EF84-4C43-B35C-21889A9DDE81}" type="presOf" srcId="{DA730D50-5814-434C-B769-94E74E18EF3C}" destId="{B4FD09BF-6E5A-4257-89DC-B7BEBE789B3D}" srcOrd="0" destOrd="0" presId="urn:microsoft.com/office/officeart/2005/8/layout/orgChart1"/>
    <dgm:cxn modelId="{4E4BEC80-16E4-4410-93C2-B18C5F3C4636}" type="presOf" srcId="{9F45E8D3-661E-4FEA-AC8F-8AFB08A5DC4F}" destId="{76222261-06F5-4DA2-9D47-F9D0F44275C2}" srcOrd="0" destOrd="0" presId="urn:microsoft.com/office/officeart/2005/8/layout/orgChart1"/>
    <dgm:cxn modelId="{552B853C-5DF1-46EC-ABC4-F4B18C83077A}" type="presOf" srcId="{77E9F7B0-3CCD-4FF6-AE7D-D1D4DCF7E02E}" destId="{680FFA34-B843-4195-BF39-D4A34F55C56E}" srcOrd="0" destOrd="0" presId="urn:microsoft.com/office/officeart/2005/8/layout/orgChart1"/>
    <dgm:cxn modelId="{B7913A92-EC34-4A23-881D-C8E530D158C2}" srcId="{DA730D50-5814-434C-B769-94E74E18EF3C}" destId="{F1C7573D-7C06-4583-A081-7FB9698DFA3D}" srcOrd="1" destOrd="0" parTransId="{77E9F7B0-3CCD-4FF6-AE7D-D1D4DCF7E02E}" sibTransId="{319BEAB6-BFD0-42D7-AB22-041513EC1867}"/>
    <dgm:cxn modelId="{72DD56A3-286C-4D5B-AA6F-DC2021585385}" srcId="{DA730D50-5814-434C-B769-94E74E18EF3C}" destId="{84D9BF64-6A78-4D30-8FD0-D07E2326143C}" srcOrd="3" destOrd="0" parTransId="{8450F05A-25C2-4612-AF0B-9E0C39D511D8}" sibTransId="{9AD1A49E-373E-4A1F-ADA6-A1D470FF6F06}"/>
    <dgm:cxn modelId="{C10F1E62-356F-49B9-B438-963133675DC3}" type="presOf" srcId="{250C899C-7ECA-4B67-99B9-5D49D3DD9A34}" destId="{FCBA5515-CDD6-459B-BE36-9306195F767B}" srcOrd="0" destOrd="0" presId="urn:microsoft.com/office/officeart/2005/8/layout/orgChart1"/>
    <dgm:cxn modelId="{3763D698-F1F6-443E-8658-C7ECDA5E6153}" srcId="{DA730D50-5814-434C-B769-94E74E18EF3C}" destId="{9F45E8D3-661E-4FEA-AC8F-8AFB08A5DC4F}" srcOrd="2" destOrd="0" parTransId="{717BC2AF-5DD2-4D2B-9C31-FC4847BA5A6C}" sibTransId="{DB85734A-F426-47A7-8709-B53E6EF3DDAA}"/>
    <dgm:cxn modelId="{08BD1ABA-B8D6-431B-8C35-0B487FBC97C8}" type="presOf" srcId="{DA730D50-5814-434C-B769-94E74E18EF3C}" destId="{756066F7-E999-41DA-98F3-3893C902C18C}" srcOrd="1" destOrd="0" presId="urn:microsoft.com/office/officeart/2005/8/layout/orgChart1"/>
    <dgm:cxn modelId="{BD60A356-D25A-4FC0-8EB2-C70446EB5447}" type="presParOf" srcId="{F35A353E-1E6C-4176-8B7A-F6AAF02A46BD}" destId="{DC520ED3-578A-457E-8E9B-E78A6BEC2AAF}" srcOrd="0" destOrd="0" presId="urn:microsoft.com/office/officeart/2005/8/layout/orgChart1"/>
    <dgm:cxn modelId="{D5F36442-8454-4562-9B9F-C34BDA90E8C6}" type="presParOf" srcId="{DC520ED3-578A-457E-8E9B-E78A6BEC2AAF}" destId="{A39DE059-0434-47BF-8739-30CB0D6D448E}" srcOrd="0" destOrd="0" presId="urn:microsoft.com/office/officeart/2005/8/layout/orgChart1"/>
    <dgm:cxn modelId="{6296381B-0DBE-4EE5-A051-109625903125}" type="presParOf" srcId="{A39DE059-0434-47BF-8739-30CB0D6D448E}" destId="{B4FD09BF-6E5A-4257-89DC-B7BEBE789B3D}" srcOrd="0" destOrd="0" presId="urn:microsoft.com/office/officeart/2005/8/layout/orgChart1"/>
    <dgm:cxn modelId="{9AF2BAF3-4313-4874-BE28-9EF10EE552AF}" type="presParOf" srcId="{A39DE059-0434-47BF-8739-30CB0D6D448E}" destId="{756066F7-E999-41DA-98F3-3893C902C18C}" srcOrd="1" destOrd="0" presId="urn:microsoft.com/office/officeart/2005/8/layout/orgChart1"/>
    <dgm:cxn modelId="{044F7085-3FEE-4D31-8F9E-DE38592233B1}" type="presParOf" srcId="{DC520ED3-578A-457E-8E9B-E78A6BEC2AAF}" destId="{45A4B4EC-3B15-44C0-B10C-FB1C84D778A4}" srcOrd="1" destOrd="0" presId="urn:microsoft.com/office/officeart/2005/8/layout/orgChart1"/>
    <dgm:cxn modelId="{E922730C-1B5B-4D3C-B834-3F2772EC9427}" type="presParOf" srcId="{DC520ED3-578A-457E-8E9B-E78A6BEC2AAF}" destId="{891D44C2-4404-49A9-A621-D3CBAE57B270}" srcOrd="2" destOrd="0" presId="urn:microsoft.com/office/officeart/2005/8/layout/orgChart1"/>
    <dgm:cxn modelId="{DF86C0F2-456B-4477-8BE5-E2117278960F}" type="presParOf" srcId="{891D44C2-4404-49A9-A621-D3CBAE57B270}" destId="{75C366E5-7BB2-41E4-AEA1-D2D095BAF4CB}" srcOrd="0" destOrd="0" presId="urn:microsoft.com/office/officeart/2005/8/layout/orgChart1"/>
    <dgm:cxn modelId="{0A44E913-05D0-4729-9518-6DDE15263238}" type="presParOf" srcId="{891D44C2-4404-49A9-A621-D3CBAE57B270}" destId="{97C41107-CA48-497B-9DC3-0789FA7819F8}" srcOrd="1" destOrd="0" presId="urn:microsoft.com/office/officeart/2005/8/layout/orgChart1"/>
    <dgm:cxn modelId="{4EDEC25D-60E0-4536-A1BF-4A8A524343D5}" type="presParOf" srcId="{97C41107-CA48-497B-9DC3-0789FA7819F8}" destId="{F9A099A5-6854-4456-A40A-FED0A8D2F286}" srcOrd="0" destOrd="0" presId="urn:microsoft.com/office/officeart/2005/8/layout/orgChart1"/>
    <dgm:cxn modelId="{38633629-D388-4CAB-B611-C10AF9408557}" type="presParOf" srcId="{F9A099A5-6854-4456-A40A-FED0A8D2F286}" destId="{FCBA5515-CDD6-459B-BE36-9306195F767B}" srcOrd="0" destOrd="0" presId="urn:microsoft.com/office/officeart/2005/8/layout/orgChart1"/>
    <dgm:cxn modelId="{0D312F56-EAE0-4E6A-AA9F-263EF4276025}" type="presParOf" srcId="{F9A099A5-6854-4456-A40A-FED0A8D2F286}" destId="{0FBBA26D-C20A-4922-9B95-903F0E1C58B0}" srcOrd="1" destOrd="0" presId="urn:microsoft.com/office/officeart/2005/8/layout/orgChart1"/>
    <dgm:cxn modelId="{4C88D8D0-BD88-42F5-9ECE-04B6131E81A8}" type="presParOf" srcId="{97C41107-CA48-497B-9DC3-0789FA7819F8}" destId="{D89CB908-2D53-4A9A-AB5C-E1E857AC0AD7}" srcOrd="1" destOrd="0" presId="urn:microsoft.com/office/officeart/2005/8/layout/orgChart1"/>
    <dgm:cxn modelId="{CA4900FC-84FE-411A-8A5A-B2ED32F4EBCF}" type="presParOf" srcId="{97C41107-CA48-497B-9DC3-0789FA7819F8}" destId="{894DB78D-2E72-48CF-8D89-CAD506C45A49}" srcOrd="2" destOrd="0" presId="urn:microsoft.com/office/officeart/2005/8/layout/orgChart1"/>
    <dgm:cxn modelId="{E7FF6B7A-8481-4AE8-A8C9-4778B27FAE87}" type="presParOf" srcId="{891D44C2-4404-49A9-A621-D3CBAE57B270}" destId="{680FFA34-B843-4195-BF39-D4A34F55C56E}" srcOrd="2" destOrd="0" presId="urn:microsoft.com/office/officeart/2005/8/layout/orgChart1"/>
    <dgm:cxn modelId="{0B68FD75-6EC1-4014-8C98-EA5CC5A728F7}" type="presParOf" srcId="{891D44C2-4404-49A9-A621-D3CBAE57B270}" destId="{3B1ECEC0-B493-4C77-98CD-C8D8C4CFEE00}" srcOrd="3" destOrd="0" presId="urn:microsoft.com/office/officeart/2005/8/layout/orgChart1"/>
    <dgm:cxn modelId="{6459F5D6-0E22-4381-AFFF-8FD4CE154AE1}" type="presParOf" srcId="{3B1ECEC0-B493-4C77-98CD-C8D8C4CFEE00}" destId="{0E522437-3D02-47C7-A990-45A25F807DAE}" srcOrd="0" destOrd="0" presId="urn:microsoft.com/office/officeart/2005/8/layout/orgChart1"/>
    <dgm:cxn modelId="{5677AC89-9628-48B8-951F-18CFE0731628}" type="presParOf" srcId="{0E522437-3D02-47C7-A990-45A25F807DAE}" destId="{AE1064AA-4B36-435A-8EF1-12D2B5ADE4BC}" srcOrd="0" destOrd="0" presId="urn:microsoft.com/office/officeart/2005/8/layout/orgChart1"/>
    <dgm:cxn modelId="{20F65C05-5E74-43B5-B52A-6B8E0D53C586}" type="presParOf" srcId="{0E522437-3D02-47C7-A990-45A25F807DAE}" destId="{0E3D6FA5-C08A-4C8A-8543-ED8B06616CF4}" srcOrd="1" destOrd="0" presId="urn:microsoft.com/office/officeart/2005/8/layout/orgChart1"/>
    <dgm:cxn modelId="{74233C70-D972-46A4-A2EA-437A89C3188F}" type="presParOf" srcId="{3B1ECEC0-B493-4C77-98CD-C8D8C4CFEE00}" destId="{0EC57600-E532-446D-B663-E15849B5214B}" srcOrd="1" destOrd="0" presId="urn:microsoft.com/office/officeart/2005/8/layout/orgChart1"/>
    <dgm:cxn modelId="{57D8BA9E-A162-4770-8FBA-AC27C7D640DC}" type="presParOf" srcId="{3B1ECEC0-B493-4C77-98CD-C8D8C4CFEE00}" destId="{37DF5D7C-E09D-4CF6-9EFA-262F6CDF1C79}" srcOrd="2" destOrd="0" presId="urn:microsoft.com/office/officeart/2005/8/layout/orgChart1"/>
    <dgm:cxn modelId="{3B45AB74-5607-4A03-9785-F393A08C9523}" type="presParOf" srcId="{891D44C2-4404-49A9-A621-D3CBAE57B270}" destId="{DEE6839C-6F42-4C82-9595-9B0AE9F650D8}" srcOrd="4" destOrd="0" presId="urn:microsoft.com/office/officeart/2005/8/layout/orgChart1"/>
    <dgm:cxn modelId="{1B7A4936-04CB-4BAE-A5B7-F31A6F264E40}" type="presParOf" srcId="{891D44C2-4404-49A9-A621-D3CBAE57B270}" destId="{27ECB0BD-C03C-4C07-9F3F-B5A6F1D0D14B}" srcOrd="5" destOrd="0" presId="urn:microsoft.com/office/officeart/2005/8/layout/orgChart1"/>
    <dgm:cxn modelId="{06D5F11F-519F-4132-9403-439A35CB7C23}" type="presParOf" srcId="{27ECB0BD-C03C-4C07-9F3F-B5A6F1D0D14B}" destId="{D9DA64F7-77A5-46E7-B0F7-9939030373F3}" srcOrd="0" destOrd="0" presId="urn:microsoft.com/office/officeart/2005/8/layout/orgChart1"/>
    <dgm:cxn modelId="{83C6F75B-0D0D-4D9D-A578-09FFA158C697}" type="presParOf" srcId="{D9DA64F7-77A5-46E7-B0F7-9939030373F3}" destId="{76222261-06F5-4DA2-9D47-F9D0F44275C2}" srcOrd="0" destOrd="0" presId="urn:microsoft.com/office/officeart/2005/8/layout/orgChart1"/>
    <dgm:cxn modelId="{687BF657-539E-42AE-A4F8-1B055782A277}" type="presParOf" srcId="{D9DA64F7-77A5-46E7-B0F7-9939030373F3}" destId="{194C174C-9F00-49A6-AC1B-F917D10BBE7D}" srcOrd="1" destOrd="0" presId="urn:microsoft.com/office/officeart/2005/8/layout/orgChart1"/>
    <dgm:cxn modelId="{2E210F27-85F6-4AE6-BC17-A4CA1CB1CAA9}" type="presParOf" srcId="{27ECB0BD-C03C-4C07-9F3F-B5A6F1D0D14B}" destId="{258AB02E-A810-4E6F-8EC6-67CC9CE95DA6}" srcOrd="1" destOrd="0" presId="urn:microsoft.com/office/officeart/2005/8/layout/orgChart1"/>
    <dgm:cxn modelId="{BB1B1F51-F971-4284-A978-2CCAA6665B40}" type="presParOf" srcId="{27ECB0BD-C03C-4C07-9F3F-B5A6F1D0D14B}" destId="{3F3B2407-A308-4E48-BD1D-53AC499251B3}" srcOrd="2" destOrd="0" presId="urn:microsoft.com/office/officeart/2005/8/layout/orgChart1"/>
    <dgm:cxn modelId="{F38CF85C-B819-454B-B119-981BC5789C3F}" type="presParOf" srcId="{891D44C2-4404-49A9-A621-D3CBAE57B270}" destId="{73CE752C-A645-4DC7-8385-D1EE37FC0AF3}" srcOrd="6" destOrd="0" presId="urn:microsoft.com/office/officeart/2005/8/layout/orgChart1"/>
    <dgm:cxn modelId="{79731C82-C465-4277-AEBA-B81E063A3CE5}" type="presParOf" srcId="{891D44C2-4404-49A9-A621-D3CBAE57B270}" destId="{8B216B5D-958F-4A46-B764-98AB8D58FEE9}" srcOrd="7" destOrd="0" presId="urn:microsoft.com/office/officeart/2005/8/layout/orgChart1"/>
    <dgm:cxn modelId="{3B8595AB-8FA4-45AC-B3F2-97B4DA5E64FF}" type="presParOf" srcId="{8B216B5D-958F-4A46-B764-98AB8D58FEE9}" destId="{0BD7C950-7327-44EC-885E-DA1544AFC332}" srcOrd="0" destOrd="0" presId="urn:microsoft.com/office/officeart/2005/8/layout/orgChart1"/>
    <dgm:cxn modelId="{B9F703EC-BD41-4108-B60B-A3182D8352AA}" type="presParOf" srcId="{0BD7C950-7327-44EC-885E-DA1544AFC332}" destId="{025B62DB-0C95-4E9A-816A-456955D5101B}" srcOrd="0" destOrd="0" presId="urn:microsoft.com/office/officeart/2005/8/layout/orgChart1"/>
    <dgm:cxn modelId="{B310A5DB-BA16-4FA1-B0E1-26FC37462CFA}" type="presParOf" srcId="{0BD7C950-7327-44EC-885E-DA1544AFC332}" destId="{8A72CC8D-A603-4AA5-9DEB-2A37C70C3809}" srcOrd="1" destOrd="0" presId="urn:microsoft.com/office/officeart/2005/8/layout/orgChart1"/>
    <dgm:cxn modelId="{8150F712-F085-4F54-90DD-FACD30E0618B}" type="presParOf" srcId="{8B216B5D-958F-4A46-B764-98AB8D58FEE9}" destId="{61726B73-8584-45E5-BAA0-8BA98C9088D3}" srcOrd="1" destOrd="0" presId="urn:microsoft.com/office/officeart/2005/8/layout/orgChart1"/>
    <dgm:cxn modelId="{1900D3CB-A8E6-4F8F-9173-7AB5C8BBC867}" type="presParOf" srcId="{8B216B5D-958F-4A46-B764-98AB8D58FEE9}" destId="{128188A8-3BB7-40D4-A381-5EC2D07CCC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A2FC1-067F-4AAB-A9F8-47B8A6411006}">
      <dsp:nvSpPr>
        <dsp:cNvPr id="0" name=""/>
        <dsp:cNvSpPr/>
      </dsp:nvSpPr>
      <dsp:spPr>
        <a:xfrm>
          <a:off x="3291839" y="552"/>
          <a:ext cx="4937760" cy="6961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500" kern="1200" dirty="0" smtClean="0"/>
            <a:t>企画書の作成</a:t>
          </a:r>
          <a:endParaRPr kumimoji="1" lang="ja-JP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500" kern="1200" dirty="0" smtClean="0"/>
            <a:t>プレゼン</a:t>
          </a:r>
          <a:endParaRPr kumimoji="1" lang="ja-JP" altLang="en-US" sz="1500" kern="1200" dirty="0"/>
        </a:p>
      </dsp:txBody>
      <dsp:txXfrm>
        <a:off x="3291839" y="87569"/>
        <a:ext cx="4676711" cy="522099"/>
      </dsp:txXfrm>
    </dsp:sp>
    <dsp:sp modelId="{92BBFAAA-518E-49C2-B3CF-65FF8AD4D241}">
      <dsp:nvSpPr>
        <dsp:cNvPr id="0" name=""/>
        <dsp:cNvSpPr/>
      </dsp:nvSpPr>
      <dsp:spPr>
        <a:xfrm>
          <a:off x="0" y="552"/>
          <a:ext cx="3291840" cy="6961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kern="1200" dirty="0" smtClean="0"/>
            <a:t>[</a:t>
          </a:r>
          <a:r>
            <a:rPr kumimoji="1" lang="ja-JP" altLang="en-US" sz="1500" kern="1200" dirty="0" smtClean="0"/>
            <a:t>○月</a:t>
          </a:r>
          <a:r>
            <a:rPr kumimoji="1" lang="en-US" altLang="ja-JP" sz="1500" kern="1200" dirty="0" smtClean="0"/>
            <a:t>]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500" kern="1200" dirty="0" smtClean="0"/>
            <a:t>プロジェクト立ち上げ</a:t>
          </a:r>
          <a:endParaRPr kumimoji="1" lang="ja-JP" altLang="en-US" sz="1500" kern="1200" dirty="0"/>
        </a:p>
      </dsp:txBody>
      <dsp:txXfrm>
        <a:off x="33982" y="34534"/>
        <a:ext cx="3223876" cy="628168"/>
      </dsp:txXfrm>
    </dsp:sp>
    <dsp:sp modelId="{12B15E96-B558-42F6-8331-ABD1CA2D5187}">
      <dsp:nvSpPr>
        <dsp:cNvPr id="0" name=""/>
        <dsp:cNvSpPr/>
      </dsp:nvSpPr>
      <dsp:spPr>
        <a:xfrm>
          <a:off x="3291839" y="766297"/>
          <a:ext cx="4937760" cy="6961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500" kern="1200" dirty="0" smtClean="0"/>
            <a:t>仕様書の作成</a:t>
          </a:r>
          <a:endParaRPr kumimoji="1" lang="ja-JP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500" kern="1200" dirty="0" smtClean="0"/>
            <a:t>環境構築</a:t>
          </a:r>
          <a:endParaRPr kumimoji="1" lang="ja-JP" altLang="en-US" sz="1500" kern="1200" dirty="0"/>
        </a:p>
      </dsp:txBody>
      <dsp:txXfrm>
        <a:off x="3291839" y="853314"/>
        <a:ext cx="4676711" cy="522099"/>
      </dsp:txXfrm>
    </dsp:sp>
    <dsp:sp modelId="{2A51AA79-FB46-4916-8EDE-F74D029BAF32}">
      <dsp:nvSpPr>
        <dsp:cNvPr id="0" name=""/>
        <dsp:cNvSpPr/>
      </dsp:nvSpPr>
      <dsp:spPr>
        <a:xfrm>
          <a:off x="0" y="766297"/>
          <a:ext cx="3291840" cy="6961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kern="1200" dirty="0" smtClean="0"/>
            <a:t>[</a:t>
          </a:r>
          <a:r>
            <a:rPr kumimoji="1" lang="ja-JP" altLang="en-US" sz="1500" kern="1200" dirty="0" smtClean="0"/>
            <a:t>○月</a:t>
          </a:r>
          <a:r>
            <a:rPr kumimoji="1" lang="en-US" altLang="ja-JP" sz="1500" kern="1200" dirty="0" smtClean="0"/>
            <a:t>]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500" kern="1200" dirty="0" smtClean="0"/>
            <a:t>イテレーション</a:t>
          </a:r>
          <a:r>
            <a:rPr kumimoji="1" lang="en-US" altLang="ja-JP" sz="1500" kern="1200" dirty="0" smtClean="0"/>
            <a:t>1</a:t>
          </a:r>
          <a:endParaRPr kumimoji="1" lang="ja-JP" altLang="en-US" sz="1500" kern="1200" dirty="0"/>
        </a:p>
      </dsp:txBody>
      <dsp:txXfrm>
        <a:off x="33982" y="800279"/>
        <a:ext cx="3223876" cy="628168"/>
      </dsp:txXfrm>
    </dsp:sp>
    <dsp:sp modelId="{C580FD91-8678-489D-B08E-DD2C3A1359BD}">
      <dsp:nvSpPr>
        <dsp:cNvPr id="0" name=""/>
        <dsp:cNvSpPr/>
      </dsp:nvSpPr>
      <dsp:spPr>
        <a:xfrm>
          <a:off x="3291839" y="1532042"/>
          <a:ext cx="4937760" cy="6961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500" kern="1200" dirty="0" smtClean="0"/>
            <a:t>プロトタイプ作成</a:t>
          </a:r>
          <a:endParaRPr kumimoji="1" lang="ja-JP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500" kern="1200" dirty="0" smtClean="0"/>
            <a:t>プロトタイプチェック</a:t>
          </a:r>
          <a:endParaRPr kumimoji="1" lang="ja-JP" altLang="en-US" sz="1500" kern="1200" dirty="0"/>
        </a:p>
      </dsp:txBody>
      <dsp:txXfrm>
        <a:off x="3291839" y="1619059"/>
        <a:ext cx="4676711" cy="522099"/>
      </dsp:txXfrm>
    </dsp:sp>
    <dsp:sp modelId="{5967C26B-A9FC-48A0-A9D5-C28F2C407D51}">
      <dsp:nvSpPr>
        <dsp:cNvPr id="0" name=""/>
        <dsp:cNvSpPr/>
      </dsp:nvSpPr>
      <dsp:spPr>
        <a:xfrm>
          <a:off x="0" y="1532042"/>
          <a:ext cx="3291840" cy="6961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kern="1200" dirty="0" smtClean="0"/>
            <a:t>[</a:t>
          </a:r>
          <a:r>
            <a:rPr kumimoji="1" lang="ja-JP" altLang="en-US" sz="1500" kern="1200" dirty="0" smtClean="0"/>
            <a:t>○月</a:t>
          </a:r>
          <a:r>
            <a:rPr kumimoji="1" lang="en-US" altLang="ja-JP" sz="1500" kern="1200" dirty="0" smtClean="0"/>
            <a:t>]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500" kern="1200" dirty="0" smtClean="0"/>
            <a:t>イテレーション</a:t>
          </a:r>
          <a:r>
            <a:rPr kumimoji="1" lang="en-US" altLang="ja-JP" sz="1500" kern="1200" dirty="0" smtClean="0"/>
            <a:t>2</a:t>
          </a:r>
          <a:endParaRPr kumimoji="1" lang="ja-JP" altLang="en-US" sz="1500" kern="1200" dirty="0"/>
        </a:p>
      </dsp:txBody>
      <dsp:txXfrm>
        <a:off x="33982" y="1566024"/>
        <a:ext cx="3223876" cy="628168"/>
      </dsp:txXfrm>
    </dsp:sp>
    <dsp:sp modelId="{E9CB8E90-030B-4D06-B7FD-9B50DE7E689B}">
      <dsp:nvSpPr>
        <dsp:cNvPr id="0" name=""/>
        <dsp:cNvSpPr/>
      </dsp:nvSpPr>
      <dsp:spPr>
        <a:xfrm>
          <a:off x="3291839" y="2297788"/>
          <a:ext cx="4937760" cy="6961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500" kern="1200" dirty="0" smtClean="0"/>
            <a:t>アルファチェック</a:t>
          </a:r>
          <a:endParaRPr kumimoji="1" lang="ja-JP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500" kern="1200" smtClean="0"/>
            <a:t>○○機能実装</a:t>
          </a:r>
          <a:endParaRPr kumimoji="1" lang="ja-JP" altLang="en-US" sz="1500" kern="1200" dirty="0"/>
        </a:p>
      </dsp:txBody>
      <dsp:txXfrm>
        <a:off x="3291839" y="2384805"/>
        <a:ext cx="4676711" cy="522099"/>
      </dsp:txXfrm>
    </dsp:sp>
    <dsp:sp modelId="{FFE05FC2-3482-4E9B-B16B-900D57BC91B7}">
      <dsp:nvSpPr>
        <dsp:cNvPr id="0" name=""/>
        <dsp:cNvSpPr/>
      </dsp:nvSpPr>
      <dsp:spPr>
        <a:xfrm>
          <a:off x="0" y="2297788"/>
          <a:ext cx="3291840" cy="6961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kern="1200" dirty="0" smtClean="0"/>
            <a:t>[</a:t>
          </a:r>
          <a:r>
            <a:rPr kumimoji="1" lang="ja-JP" altLang="en-US" sz="1500" kern="1200" dirty="0" smtClean="0"/>
            <a:t>○月</a:t>
          </a:r>
          <a:r>
            <a:rPr kumimoji="1" lang="en-US" altLang="ja-JP" sz="1500" kern="1200" dirty="0" smtClean="0"/>
            <a:t>]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500" kern="1200" dirty="0" smtClean="0"/>
            <a:t>イテレーション</a:t>
          </a:r>
          <a:r>
            <a:rPr kumimoji="1" lang="en-US" altLang="ja-JP" sz="1500" kern="1200" dirty="0" smtClean="0"/>
            <a:t>3</a:t>
          </a:r>
          <a:endParaRPr kumimoji="1" lang="ja-JP" altLang="en-US" sz="1500" kern="1200" dirty="0"/>
        </a:p>
      </dsp:txBody>
      <dsp:txXfrm>
        <a:off x="33982" y="2331770"/>
        <a:ext cx="3223876" cy="628168"/>
      </dsp:txXfrm>
    </dsp:sp>
    <dsp:sp modelId="{E55CD4B9-99EF-4178-9400-6E5B39EC17EC}">
      <dsp:nvSpPr>
        <dsp:cNvPr id="0" name=""/>
        <dsp:cNvSpPr/>
      </dsp:nvSpPr>
      <dsp:spPr>
        <a:xfrm>
          <a:off x="3291839" y="3063533"/>
          <a:ext cx="4937760" cy="6961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500" kern="1200" dirty="0" smtClean="0"/>
            <a:t>ベータチェック</a:t>
          </a:r>
          <a:endParaRPr kumimoji="1" lang="ja-JP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500" kern="1200" smtClean="0"/>
            <a:t>○○機能実装</a:t>
          </a:r>
          <a:endParaRPr kumimoji="1" lang="ja-JP" altLang="en-US" sz="1500" kern="1200" dirty="0"/>
        </a:p>
      </dsp:txBody>
      <dsp:txXfrm>
        <a:off x="3291839" y="3150550"/>
        <a:ext cx="4676711" cy="522099"/>
      </dsp:txXfrm>
    </dsp:sp>
    <dsp:sp modelId="{7F5AAACF-9A0D-4208-8414-102A85D2C7BE}">
      <dsp:nvSpPr>
        <dsp:cNvPr id="0" name=""/>
        <dsp:cNvSpPr/>
      </dsp:nvSpPr>
      <dsp:spPr>
        <a:xfrm>
          <a:off x="0" y="3063533"/>
          <a:ext cx="3291840" cy="6961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kern="1200" dirty="0" smtClean="0"/>
            <a:t>[</a:t>
          </a:r>
          <a:r>
            <a:rPr kumimoji="1" lang="ja-JP" altLang="en-US" sz="1500" kern="1200" dirty="0" smtClean="0"/>
            <a:t>○月</a:t>
          </a:r>
          <a:r>
            <a:rPr kumimoji="1" lang="en-US" altLang="ja-JP" sz="1500" kern="1200" dirty="0" smtClean="0"/>
            <a:t>]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500" kern="1200" dirty="0" smtClean="0"/>
            <a:t>イテレーション</a:t>
          </a:r>
          <a:r>
            <a:rPr kumimoji="1" lang="en-US" altLang="ja-JP" sz="1500" kern="1200" dirty="0" smtClean="0"/>
            <a:t>4</a:t>
          </a:r>
          <a:endParaRPr kumimoji="1" lang="ja-JP" altLang="en-US" sz="1500" kern="1200" dirty="0"/>
        </a:p>
      </dsp:txBody>
      <dsp:txXfrm>
        <a:off x="33982" y="3097515"/>
        <a:ext cx="3223876" cy="628168"/>
      </dsp:txXfrm>
    </dsp:sp>
    <dsp:sp modelId="{BBDF0855-20B2-4931-B0D9-29A181D4DDC2}">
      <dsp:nvSpPr>
        <dsp:cNvPr id="0" name=""/>
        <dsp:cNvSpPr/>
      </dsp:nvSpPr>
      <dsp:spPr>
        <a:xfrm>
          <a:off x="3291839" y="3829278"/>
          <a:ext cx="4937760" cy="6961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500" kern="1200" dirty="0" smtClean="0"/>
            <a:t>完成チェック</a:t>
          </a:r>
          <a:endParaRPr kumimoji="1" lang="ja-JP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500" kern="1200" dirty="0" smtClean="0"/>
            <a:t>デバック</a:t>
          </a:r>
          <a:endParaRPr kumimoji="1" lang="ja-JP" altLang="en-US" sz="1500" kern="1200" dirty="0"/>
        </a:p>
      </dsp:txBody>
      <dsp:txXfrm>
        <a:off x="3291839" y="3916295"/>
        <a:ext cx="4676711" cy="522099"/>
      </dsp:txXfrm>
    </dsp:sp>
    <dsp:sp modelId="{3C9F64B8-72E5-4E2E-A359-78F93BC40EC2}">
      <dsp:nvSpPr>
        <dsp:cNvPr id="0" name=""/>
        <dsp:cNvSpPr/>
      </dsp:nvSpPr>
      <dsp:spPr>
        <a:xfrm>
          <a:off x="0" y="3829278"/>
          <a:ext cx="3291840" cy="6961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kern="1200" dirty="0" smtClean="0"/>
            <a:t>[</a:t>
          </a:r>
          <a:r>
            <a:rPr kumimoji="1" lang="ja-JP" altLang="en-US" sz="1500" kern="1200" dirty="0" smtClean="0"/>
            <a:t>○月</a:t>
          </a:r>
          <a:r>
            <a:rPr kumimoji="1" lang="en-US" altLang="ja-JP" sz="1500" kern="1200" dirty="0" smtClean="0"/>
            <a:t>]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500" kern="1200" dirty="0" smtClean="0"/>
            <a:t>リリース</a:t>
          </a:r>
          <a:endParaRPr kumimoji="1" lang="ja-JP" altLang="en-US" sz="1500" kern="1200" dirty="0"/>
        </a:p>
      </dsp:txBody>
      <dsp:txXfrm>
        <a:off x="33982" y="3863260"/>
        <a:ext cx="3223876" cy="628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51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3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78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85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30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44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83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53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63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92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57BA-EB8C-4E1B-AE3E-11F6B185D2A7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37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B57BA-EB8C-4E1B-AE3E-11F6B185D2A7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CA13-4495-4DDA-A35C-C2B4334728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19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ctrTitle"/>
          </p:nvPr>
        </p:nvSpPr>
        <p:spPr>
          <a:xfrm>
            <a:off x="2235200" y="1698625"/>
            <a:ext cx="7772400" cy="1470025"/>
          </a:xfrm>
        </p:spPr>
        <p:txBody>
          <a:bodyPr/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恐れすぎた幽鬼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サブタイトル 2"/>
          <p:cNvSpPr>
            <a:spLocks noGrp="1"/>
          </p:cNvSpPr>
          <p:nvPr>
            <p:ph type="subTitle" idx="1"/>
          </p:nvPr>
        </p:nvSpPr>
        <p:spPr>
          <a:xfrm>
            <a:off x="2921000" y="3454400"/>
            <a:ext cx="6400800" cy="1752600"/>
          </a:xfrm>
        </p:spPr>
        <p:txBody>
          <a:bodyPr/>
          <a:lstStyle/>
          <a:p>
            <a:r>
              <a:rPr lang="en-US" altLang="ja-JP" dirty="0"/>
              <a:t>Inception</a:t>
            </a:r>
            <a:r>
              <a:rPr lang="ja-JP" altLang="en-US" dirty="0"/>
              <a:t> </a:t>
            </a:r>
            <a:r>
              <a:rPr lang="en-US" altLang="ja-JP" dirty="0"/>
              <a:t>Deck 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Project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Charter)</a:t>
            </a:r>
          </a:p>
          <a:p>
            <a:r>
              <a:rPr lang="en-US" altLang="ja-JP" dirty="0" smtClean="0"/>
              <a:t>201X.XX.XX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55273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241300" y="1603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9.</a:t>
            </a:r>
            <a:r>
              <a:rPr lang="ja-JP" altLang="en-US" dirty="0" smtClean="0"/>
              <a:t> 優先事項の確認</a:t>
            </a:r>
            <a:endParaRPr kumimoji="1" lang="ja-JP" altLang="en-US" dirty="0"/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"/>
          </p:nvPr>
        </p:nvSpPr>
        <p:spPr>
          <a:xfrm>
            <a:off x="179636" y="122646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開発時に優先する要素、トレードオフの確認</a:t>
            </a:r>
            <a:endParaRPr kumimoji="1" lang="ja-JP" altLang="en-US" dirty="0"/>
          </a:p>
        </p:txBody>
      </p:sp>
      <p:graphicFrame>
        <p:nvGraphicFramePr>
          <p:cNvPr id="6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377361"/>
              </p:ext>
            </p:extLst>
          </p:nvPr>
        </p:nvGraphicFramePr>
        <p:xfrm>
          <a:off x="179636" y="1757188"/>
          <a:ext cx="8229600" cy="234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181600"/>
              </a:tblGrid>
              <a:tr h="377825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優先度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2000" dirty="0" smtClean="0"/>
                        <a:t>４つの主要要素</a:t>
                      </a:r>
                      <a:endParaRPr lang="en-CA" sz="20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72000" marB="72000" anchor="ctr"/>
                </a:tc>
                <a:tc>
                  <a:txBody>
                    <a:bodyPr/>
                    <a:lstStyle/>
                    <a:p>
                      <a:r>
                        <a:rPr lang="ja-JP" altLang="en-US" sz="2400" baseline="0" dirty="0" smtClean="0"/>
                        <a:t>スコープ</a:t>
                      </a:r>
                      <a:r>
                        <a:rPr lang="en-US" altLang="ja-JP" sz="2400" baseline="0" dirty="0" smtClean="0"/>
                        <a:t>(</a:t>
                      </a:r>
                      <a:r>
                        <a:rPr lang="ja-JP" altLang="en-US" sz="2400" baseline="0" dirty="0" smtClean="0"/>
                        <a:t>機能を満たすこと</a:t>
                      </a:r>
                      <a:r>
                        <a:rPr lang="en-US" altLang="ja-JP" sz="2400" baseline="0" dirty="0" smtClean="0"/>
                        <a:t>)</a:t>
                      </a:r>
                      <a:endParaRPr lang="en-CA" sz="2400" dirty="0"/>
                    </a:p>
                  </a:txBody>
                  <a:tcPr marT="108000" marB="108000" anchor="ctr"/>
                </a:tc>
              </a:tr>
              <a:tr h="37782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予算</a:t>
                      </a:r>
                      <a:r>
                        <a:rPr lang="en-US" altLang="ja-JP" sz="2400" dirty="0" smtClean="0"/>
                        <a:t>(</a:t>
                      </a:r>
                      <a:r>
                        <a:rPr lang="ja-JP" altLang="en-US" sz="2400" dirty="0" smtClean="0"/>
                        <a:t>予算内に収まること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7825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時間</a:t>
                      </a:r>
                      <a:r>
                        <a:rPr lang="en-US" altLang="ja-JP" sz="2400" dirty="0" smtClean="0"/>
                        <a:t>(</a:t>
                      </a:r>
                      <a:r>
                        <a:rPr lang="ja-JP" altLang="en-US" sz="2400" dirty="0" smtClean="0"/>
                        <a:t>期限通りにリリースできること</a:t>
                      </a:r>
                      <a:r>
                        <a:rPr lang="en-CA" sz="2400" dirty="0" smtClean="0"/>
                        <a:t>)</a:t>
                      </a:r>
                      <a:endParaRPr lang="en-CA" sz="2400" dirty="0"/>
                    </a:p>
                  </a:txBody>
                  <a:tcPr anchor="ctr"/>
                </a:tc>
              </a:tr>
              <a:tr h="377825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品質</a:t>
                      </a:r>
                      <a:r>
                        <a:rPr lang="en-US" altLang="ja-JP" sz="2400" dirty="0" smtClean="0"/>
                        <a:t>(</a:t>
                      </a:r>
                      <a:r>
                        <a:rPr lang="ja-JP" altLang="en-US" sz="2400" dirty="0" smtClean="0"/>
                        <a:t>高い品質、少ないバグ</a:t>
                      </a:r>
                      <a:r>
                        <a:rPr lang="en-CA" sz="2400" dirty="0" smtClean="0"/>
                        <a:t>)</a:t>
                      </a:r>
                      <a:endParaRPr lang="en-CA" sz="24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59996" y="2319979"/>
            <a:ext cx="2154957" cy="276224"/>
            <a:chOff x="1329" y="1536"/>
            <a:chExt cx="1470" cy="174"/>
          </a:xfrm>
        </p:grpSpPr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1329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高</a:t>
              </a:r>
              <a:endParaRPr lang="en-AU" b="1" dirty="0"/>
            </a:p>
          </p:txBody>
        </p:sp>
        <p:cxnSp>
          <p:nvCxnSpPr>
            <p:cNvPr id="9" name="AutoShape 31"/>
            <p:cNvCxnSpPr>
              <a:cxnSpLocks noChangeShapeType="1"/>
              <a:stCxn id="8" idx="3"/>
              <a:endCxn id="10" idx="1"/>
            </p:cNvCxnSpPr>
            <p:nvPr/>
          </p:nvCxnSpPr>
          <p:spPr bwMode="auto">
            <a:xfrm>
              <a:off x="1488" y="1623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0" name="Text Box 32"/>
            <p:cNvSpPr txBox="1">
              <a:spLocks noChangeArrowheads="1"/>
            </p:cNvSpPr>
            <p:nvPr/>
          </p:nvSpPr>
          <p:spPr bwMode="auto">
            <a:xfrm>
              <a:off x="2640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低</a:t>
              </a:r>
              <a:endParaRPr lang="en-AU" b="1" dirty="0"/>
            </a:p>
          </p:txBody>
        </p:sp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230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</p:grpSp>
      <p:grpSp>
        <p:nvGrpSpPr>
          <p:cNvPr id="14" name="Group 29"/>
          <p:cNvGrpSpPr>
            <a:grpSpLocks/>
          </p:cNvGrpSpPr>
          <p:nvPr/>
        </p:nvGrpSpPr>
        <p:grpSpPr bwMode="auto">
          <a:xfrm>
            <a:off x="555276" y="2822452"/>
            <a:ext cx="2154963" cy="276224"/>
            <a:chOff x="1329" y="1536"/>
            <a:chExt cx="1470" cy="174"/>
          </a:xfrm>
        </p:grpSpPr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1329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高</a:t>
              </a:r>
              <a:endParaRPr lang="en-AU" b="1" dirty="0"/>
            </a:p>
          </p:txBody>
        </p:sp>
        <p:cxnSp>
          <p:nvCxnSpPr>
            <p:cNvPr id="16" name="AutoShape 31"/>
            <p:cNvCxnSpPr>
              <a:cxnSpLocks noChangeShapeType="1"/>
              <a:stCxn id="15" idx="3"/>
              <a:endCxn id="17" idx="1"/>
            </p:cNvCxnSpPr>
            <p:nvPr/>
          </p:nvCxnSpPr>
          <p:spPr bwMode="auto">
            <a:xfrm>
              <a:off x="1488" y="1623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2640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低</a:t>
              </a:r>
              <a:endParaRPr lang="en-AU" b="1" dirty="0"/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>
              <a:off x="230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</p:grpSp>
      <p:grpSp>
        <p:nvGrpSpPr>
          <p:cNvPr id="21" name="Group 29"/>
          <p:cNvGrpSpPr>
            <a:grpSpLocks/>
          </p:cNvGrpSpPr>
          <p:nvPr/>
        </p:nvGrpSpPr>
        <p:grpSpPr bwMode="auto">
          <a:xfrm>
            <a:off x="555277" y="3314700"/>
            <a:ext cx="2154963" cy="276224"/>
            <a:chOff x="1329" y="1536"/>
            <a:chExt cx="1470" cy="174"/>
          </a:xfrm>
        </p:grpSpPr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1329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高</a:t>
              </a:r>
              <a:endParaRPr lang="en-AU" b="1" dirty="0"/>
            </a:p>
          </p:txBody>
        </p:sp>
        <p:cxnSp>
          <p:nvCxnSpPr>
            <p:cNvPr id="23" name="AutoShape 31"/>
            <p:cNvCxnSpPr>
              <a:cxnSpLocks noChangeShapeType="1"/>
              <a:stCxn id="22" idx="3"/>
              <a:endCxn id="24" idx="1"/>
            </p:cNvCxnSpPr>
            <p:nvPr/>
          </p:nvCxnSpPr>
          <p:spPr bwMode="auto">
            <a:xfrm>
              <a:off x="1488" y="1623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2640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低</a:t>
              </a:r>
              <a:endParaRPr lang="en-AU" b="1" dirty="0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>
              <a:off x="230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</p:grpSp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544953" y="3758556"/>
            <a:ext cx="2154963" cy="276224"/>
            <a:chOff x="1329" y="1536"/>
            <a:chExt cx="1470" cy="174"/>
          </a:xfrm>
        </p:grpSpPr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1329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高</a:t>
              </a:r>
              <a:endParaRPr lang="en-AU" b="1" dirty="0"/>
            </a:p>
          </p:txBody>
        </p:sp>
        <p:cxnSp>
          <p:nvCxnSpPr>
            <p:cNvPr id="30" name="AutoShape 31"/>
            <p:cNvCxnSpPr>
              <a:cxnSpLocks noChangeShapeType="1"/>
              <a:stCxn id="29" idx="3"/>
              <a:endCxn id="31" idx="1"/>
            </p:cNvCxnSpPr>
            <p:nvPr/>
          </p:nvCxnSpPr>
          <p:spPr bwMode="auto">
            <a:xfrm>
              <a:off x="1488" y="1623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640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低</a:t>
              </a:r>
              <a:endParaRPr lang="en-AU" b="1" dirty="0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230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</p:grpSp>
      <p:sp>
        <p:nvSpPr>
          <p:cNvPr id="35" name="Oval 119"/>
          <p:cNvSpPr/>
          <p:nvPr/>
        </p:nvSpPr>
        <p:spPr>
          <a:xfrm>
            <a:off x="1496743" y="2276108"/>
            <a:ext cx="231238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119"/>
          <p:cNvSpPr/>
          <p:nvPr/>
        </p:nvSpPr>
        <p:spPr>
          <a:xfrm>
            <a:off x="876413" y="3242693"/>
            <a:ext cx="22860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119"/>
          <p:cNvSpPr/>
          <p:nvPr/>
        </p:nvSpPr>
        <p:spPr>
          <a:xfrm>
            <a:off x="1143358" y="3673152"/>
            <a:ext cx="22860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119"/>
          <p:cNvSpPr/>
          <p:nvPr/>
        </p:nvSpPr>
        <p:spPr>
          <a:xfrm>
            <a:off x="2103377" y="2773207"/>
            <a:ext cx="22860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39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79834"/>
              </p:ext>
            </p:extLst>
          </p:nvPr>
        </p:nvGraphicFramePr>
        <p:xfrm>
          <a:off x="230956" y="4205460"/>
          <a:ext cx="8229600" cy="234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181600"/>
              </a:tblGrid>
              <a:tr h="377825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優先度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2000" dirty="0" smtClean="0"/>
                        <a:t>当プロジェクト固有の要素</a:t>
                      </a:r>
                      <a:endParaRPr lang="en-CA" sz="2000" dirty="0"/>
                    </a:p>
                  </a:txBody>
                  <a:tcPr anchor="ctr"/>
                </a:tc>
              </a:tr>
              <a:tr h="29717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72000" marB="72000" anchor="ctr"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solidFill>
                            <a:srgbClr val="FF0000"/>
                          </a:solidFill>
                        </a:rPr>
                        <a:t>面白さ</a:t>
                      </a:r>
                      <a:endParaRPr lang="en-CA" sz="2400" dirty="0">
                        <a:solidFill>
                          <a:srgbClr val="FF0000"/>
                        </a:solidFill>
                      </a:endParaRPr>
                    </a:p>
                  </a:txBody>
                  <a:tcPr marT="108000" marB="108000" anchor="ctr"/>
                </a:tc>
              </a:tr>
              <a:tr h="37782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>
                          <a:solidFill>
                            <a:srgbClr val="FF0000"/>
                          </a:solidFill>
                        </a:rPr>
                        <a:t>動作保障</a:t>
                      </a:r>
                      <a:endParaRPr lang="en-CA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7825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solidFill>
                            <a:srgbClr val="FF0000"/>
                          </a:solidFill>
                        </a:rPr>
                        <a:t>ユーザーにやさしい</a:t>
                      </a:r>
                      <a:endParaRPr lang="en-CA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7825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>
                          <a:solidFill>
                            <a:srgbClr val="FF0000"/>
                          </a:solidFill>
                        </a:rPr>
                        <a:t>レベルデザイン</a:t>
                      </a:r>
                      <a:endParaRPr lang="en-CA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0" name="Group 29"/>
          <p:cNvGrpSpPr>
            <a:grpSpLocks/>
          </p:cNvGrpSpPr>
          <p:nvPr/>
        </p:nvGrpSpPr>
        <p:grpSpPr bwMode="auto">
          <a:xfrm>
            <a:off x="616961" y="4725140"/>
            <a:ext cx="2154963" cy="276224"/>
            <a:chOff x="1329" y="1536"/>
            <a:chExt cx="1470" cy="174"/>
          </a:xfrm>
        </p:grpSpPr>
        <p:sp>
          <p:nvSpPr>
            <p:cNvPr id="41" name="Text Box 30"/>
            <p:cNvSpPr txBox="1">
              <a:spLocks noChangeArrowheads="1"/>
            </p:cNvSpPr>
            <p:nvPr/>
          </p:nvSpPr>
          <p:spPr bwMode="auto">
            <a:xfrm>
              <a:off x="1329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高</a:t>
              </a:r>
              <a:endParaRPr lang="en-AU" b="1" dirty="0"/>
            </a:p>
          </p:txBody>
        </p:sp>
        <p:cxnSp>
          <p:nvCxnSpPr>
            <p:cNvPr id="42" name="AutoShape 31"/>
            <p:cNvCxnSpPr>
              <a:cxnSpLocks noChangeShapeType="1"/>
              <a:stCxn id="41" idx="3"/>
              <a:endCxn id="43" idx="1"/>
            </p:cNvCxnSpPr>
            <p:nvPr/>
          </p:nvCxnSpPr>
          <p:spPr bwMode="auto">
            <a:xfrm>
              <a:off x="1488" y="1623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43" name="Text Box 32"/>
            <p:cNvSpPr txBox="1">
              <a:spLocks noChangeArrowheads="1"/>
            </p:cNvSpPr>
            <p:nvPr/>
          </p:nvSpPr>
          <p:spPr bwMode="auto">
            <a:xfrm>
              <a:off x="2640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低</a:t>
              </a:r>
              <a:endParaRPr lang="en-AU" b="1" dirty="0"/>
            </a:p>
          </p:txBody>
        </p: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45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46" name="Line 35"/>
            <p:cNvSpPr>
              <a:spLocks noChangeShapeType="1"/>
            </p:cNvSpPr>
            <p:nvPr/>
          </p:nvSpPr>
          <p:spPr bwMode="auto">
            <a:xfrm>
              <a:off x="230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</p:grpSp>
      <p:sp>
        <p:nvSpPr>
          <p:cNvPr id="47" name="Oval 119"/>
          <p:cNvSpPr/>
          <p:nvPr/>
        </p:nvSpPr>
        <p:spPr>
          <a:xfrm>
            <a:off x="883168" y="4725140"/>
            <a:ext cx="22860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8" name="Group 29"/>
          <p:cNvGrpSpPr>
            <a:grpSpLocks/>
          </p:cNvGrpSpPr>
          <p:nvPr/>
        </p:nvGrpSpPr>
        <p:grpSpPr bwMode="auto">
          <a:xfrm>
            <a:off x="616961" y="5301204"/>
            <a:ext cx="2154963" cy="276224"/>
            <a:chOff x="1329" y="1536"/>
            <a:chExt cx="1470" cy="174"/>
          </a:xfrm>
        </p:grpSpPr>
        <p:sp>
          <p:nvSpPr>
            <p:cNvPr id="49" name="Text Box 30"/>
            <p:cNvSpPr txBox="1">
              <a:spLocks noChangeArrowheads="1"/>
            </p:cNvSpPr>
            <p:nvPr/>
          </p:nvSpPr>
          <p:spPr bwMode="auto">
            <a:xfrm>
              <a:off x="1329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高</a:t>
              </a:r>
              <a:endParaRPr lang="en-AU" b="1" dirty="0"/>
            </a:p>
          </p:txBody>
        </p:sp>
        <p:cxnSp>
          <p:nvCxnSpPr>
            <p:cNvPr id="50" name="AutoShape 31"/>
            <p:cNvCxnSpPr>
              <a:cxnSpLocks noChangeShapeType="1"/>
              <a:stCxn id="49" idx="3"/>
              <a:endCxn id="51" idx="1"/>
            </p:cNvCxnSpPr>
            <p:nvPr/>
          </p:nvCxnSpPr>
          <p:spPr bwMode="auto">
            <a:xfrm>
              <a:off x="1488" y="1623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2640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低</a:t>
              </a:r>
              <a:endParaRPr lang="en-AU" b="1" dirty="0"/>
            </a:p>
          </p:txBody>
        </p:sp>
        <p:sp>
          <p:nvSpPr>
            <p:cNvPr id="52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53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54" name="Line 35"/>
            <p:cNvSpPr>
              <a:spLocks noChangeShapeType="1"/>
            </p:cNvSpPr>
            <p:nvPr/>
          </p:nvSpPr>
          <p:spPr bwMode="auto">
            <a:xfrm>
              <a:off x="230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</p:grpSp>
      <p:sp>
        <p:nvSpPr>
          <p:cNvPr id="55" name="Oval 119"/>
          <p:cNvSpPr/>
          <p:nvPr/>
        </p:nvSpPr>
        <p:spPr>
          <a:xfrm>
            <a:off x="1632757" y="5258502"/>
            <a:ext cx="22860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6" name="Group 29"/>
          <p:cNvGrpSpPr>
            <a:grpSpLocks/>
          </p:cNvGrpSpPr>
          <p:nvPr/>
        </p:nvGrpSpPr>
        <p:grpSpPr bwMode="auto">
          <a:xfrm>
            <a:off x="611684" y="5733252"/>
            <a:ext cx="2154963" cy="276224"/>
            <a:chOff x="1329" y="1536"/>
            <a:chExt cx="1470" cy="174"/>
          </a:xfrm>
        </p:grpSpPr>
        <p:sp>
          <p:nvSpPr>
            <p:cNvPr id="57" name="Text Box 30"/>
            <p:cNvSpPr txBox="1">
              <a:spLocks noChangeArrowheads="1"/>
            </p:cNvSpPr>
            <p:nvPr/>
          </p:nvSpPr>
          <p:spPr bwMode="auto">
            <a:xfrm>
              <a:off x="1329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高</a:t>
              </a:r>
              <a:endParaRPr lang="en-AU" b="1" dirty="0"/>
            </a:p>
          </p:txBody>
        </p:sp>
        <p:cxnSp>
          <p:nvCxnSpPr>
            <p:cNvPr id="58" name="AutoShape 31"/>
            <p:cNvCxnSpPr>
              <a:cxnSpLocks noChangeShapeType="1"/>
              <a:stCxn id="57" idx="3"/>
              <a:endCxn id="59" idx="1"/>
            </p:cNvCxnSpPr>
            <p:nvPr/>
          </p:nvCxnSpPr>
          <p:spPr bwMode="auto">
            <a:xfrm>
              <a:off x="1488" y="1623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9" name="Text Box 32"/>
            <p:cNvSpPr txBox="1">
              <a:spLocks noChangeArrowheads="1"/>
            </p:cNvSpPr>
            <p:nvPr/>
          </p:nvSpPr>
          <p:spPr bwMode="auto">
            <a:xfrm>
              <a:off x="2640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低</a:t>
              </a:r>
              <a:endParaRPr lang="en-AU" b="1" dirty="0"/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61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62" name="Line 35"/>
            <p:cNvSpPr>
              <a:spLocks noChangeShapeType="1"/>
            </p:cNvSpPr>
            <p:nvPr/>
          </p:nvSpPr>
          <p:spPr bwMode="auto">
            <a:xfrm>
              <a:off x="230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</p:grpSp>
      <p:sp>
        <p:nvSpPr>
          <p:cNvPr id="63" name="Oval 119"/>
          <p:cNvSpPr/>
          <p:nvPr/>
        </p:nvSpPr>
        <p:spPr>
          <a:xfrm>
            <a:off x="1257658" y="5676016"/>
            <a:ext cx="22860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64" name="Group 29"/>
          <p:cNvGrpSpPr>
            <a:grpSpLocks/>
          </p:cNvGrpSpPr>
          <p:nvPr/>
        </p:nvGrpSpPr>
        <p:grpSpPr bwMode="auto">
          <a:xfrm>
            <a:off x="616961" y="6237308"/>
            <a:ext cx="2154963" cy="276224"/>
            <a:chOff x="1329" y="1536"/>
            <a:chExt cx="1470" cy="174"/>
          </a:xfrm>
        </p:grpSpPr>
        <p:sp>
          <p:nvSpPr>
            <p:cNvPr id="65" name="Text Box 30"/>
            <p:cNvSpPr txBox="1">
              <a:spLocks noChangeArrowheads="1"/>
            </p:cNvSpPr>
            <p:nvPr/>
          </p:nvSpPr>
          <p:spPr bwMode="auto">
            <a:xfrm>
              <a:off x="1329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高</a:t>
              </a:r>
              <a:endParaRPr lang="en-AU" b="1" dirty="0"/>
            </a:p>
          </p:txBody>
        </p:sp>
        <p:cxnSp>
          <p:nvCxnSpPr>
            <p:cNvPr id="66" name="AutoShape 31"/>
            <p:cNvCxnSpPr>
              <a:cxnSpLocks noChangeShapeType="1"/>
              <a:stCxn id="65" idx="3"/>
              <a:endCxn id="67" idx="1"/>
            </p:cNvCxnSpPr>
            <p:nvPr/>
          </p:nvCxnSpPr>
          <p:spPr bwMode="auto">
            <a:xfrm>
              <a:off x="1488" y="1623"/>
              <a:ext cx="115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67" name="Text Box 32"/>
            <p:cNvSpPr txBox="1">
              <a:spLocks noChangeArrowheads="1"/>
            </p:cNvSpPr>
            <p:nvPr/>
          </p:nvSpPr>
          <p:spPr bwMode="auto">
            <a:xfrm>
              <a:off x="2640" y="1536"/>
              <a:ext cx="15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ct val="5000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</a:pPr>
              <a:r>
                <a:rPr lang="ja-JP" altLang="en-US" b="1" dirty="0" smtClean="0"/>
                <a:t>低</a:t>
              </a:r>
              <a:endParaRPr lang="en-AU" b="1" dirty="0"/>
            </a:p>
          </p:txBody>
        </p:sp>
        <p:sp>
          <p:nvSpPr>
            <p:cNvPr id="68" name="Line 33"/>
            <p:cNvSpPr>
              <a:spLocks noChangeShapeType="1"/>
            </p:cNvSpPr>
            <p:nvPr/>
          </p:nvSpPr>
          <p:spPr bwMode="auto">
            <a:xfrm>
              <a:off x="206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69" name="Line 34"/>
            <p:cNvSpPr>
              <a:spLocks noChangeShapeType="1"/>
            </p:cNvSpPr>
            <p:nvPr/>
          </p:nvSpPr>
          <p:spPr bwMode="auto">
            <a:xfrm>
              <a:off x="182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  <p:sp>
          <p:nvSpPr>
            <p:cNvPr id="70" name="Line 35"/>
            <p:cNvSpPr>
              <a:spLocks noChangeShapeType="1"/>
            </p:cNvSpPr>
            <p:nvPr/>
          </p:nvSpPr>
          <p:spPr bwMode="auto">
            <a:xfrm>
              <a:off x="2304" y="153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CA"/>
            </a:p>
          </p:txBody>
        </p:sp>
      </p:grpSp>
      <p:sp>
        <p:nvSpPr>
          <p:cNvPr id="71" name="Oval 119"/>
          <p:cNvSpPr/>
          <p:nvPr/>
        </p:nvSpPr>
        <p:spPr>
          <a:xfrm>
            <a:off x="1606575" y="6184815"/>
            <a:ext cx="22860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86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10.</a:t>
            </a:r>
            <a:r>
              <a:rPr kumimoji="1" lang="ja-JP" altLang="en-US" dirty="0" smtClean="0"/>
              <a:t>プロジェクトの体制</a:t>
            </a:r>
            <a:endParaRPr kumimoji="1" lang="ja-JP" altLang="en-US" dirty="0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23400"/>
              </p:ext>
            </p:extLst>
          </p:nvPr>
        </p:nvGraphicFramePr>
        <p:xfrm>
          <a:off x="4572000" y="2357140"/>
          <a:ext cx="7416799" cy="287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25"/>
                <a:gridCol w="1635018"/>
                <a:gridCol w="4905056"/>
              </a:tblGrid>
              <a:tr h="484274">
                <a:tc>
                  <a:txBody>
                    <a:bodyPr/>
                    <a:lstStyle/>
                    <a:p>
                      <a:r>
                        <a:rPr lang="ja-JP" altLang="en-US" sz="1400" dirty="0" smtClean="0"/>
                        <a:t>人数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dirty="0" smtClean="0"/>
                        <a:t>役割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dirty="0" smtClean="0"/>
                        <a:t>責務</a:t>
                      </a:r>
                      <a:endParaRPr lang="en-CA" sz="1400" dirty="0"/>
                    </a:p>
                  </a:txBody>
                  <a:tcPr/>
                </a:tc>
              </a:tr>
              <a:tr h="633969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</a:rPr>
                        <a:t>総合ディレクタ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</a:rPr>
                        <a:t>進捗状況を先生に伝える</a:t>
                      </a:r>
                      <a:endParaRPr lang="en-US" altLang="ja-JP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</a:rPr>
                        <a:t>スクラムマスター</a:t>
                      </a:r>
                      <a:endParaRPr lang="en-US" altLang="ja-JP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</a:rPr>
                        <a:t>プロジェクト全体の管理</a:t>
                      </a:r>
                      <a:endParaRPr lang="en-CA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10981">
                <a:tc>
                  <a:txBody>
                    <a:bodyPr/>
                    <a:lstStyle/>
                    <a:p>
                      <a:r>
                        <a:rPr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>
                          <a:solidFill>
                            <a:srgbClr val="FF0000"/>
                          </a:solidFill>
                        </a:rPr>
                        <a:t>PG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aseline="0" dirty="0" smtClean="0">
                          <a:solidFill>
                            <a:srgbClr val="FF0000"/>
                          </a:solidFill>
                        </a:rPr>
                        <a:t>ゲーム開発</a:t>
                      </a:r>
                      <a:endParaRPr lang="en-US" altLang="ja-JP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1840">
                <a:tc>
                  <a:txBody>
                    <a:bodyPr/>
                    <a:lstStyle/>
                    <a:p>
                      <a:r>
                        <a:rPr lang="en-US" altLang="ja-JP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</a:rPr>
                        <a:t>広報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>
                          <a:solidFill>
                            <a:srgbClr val="FF0000"/>
                          </a:solidFill>
                        </a:rPr>
                        <a:t>Twitter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</a:rPr>
                        <a:t>などでゲームを</a:t>
                      </a:r>
                      <a:r>
                        <a:rPr lang="en-US" altLang="ja-JP" dirty="0" smtClean="0">
                          <a:solidFill>
                            <a:srgbClr val="FF0000"/>
                          </a:solidFill>
                        </a:rPr>
                        <a:t>PR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2669767272"/>
              </p:ext>
            </p:extLst>
          </p:nvPr>
        </p:nvGraphicFramePr>
        <p:xfrm>
          <a:off x="907728" y="1789832"/>
          <a:ext cx="3240360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656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</a:t>
            </a:r>
            <a:r>
              <a:rPr kumimoji="1" lang="ja-JP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プロジェクトの</a:t>
            </a:r>
            <a:r>
              <a:rPr kumimoji="1" lang="ja-JP" altLang="en-US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背景と</a:t>
            </a:r>
            <a:r>
              <a:rPr kumimoji="1" lang="ja-JP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ゴール</a:t>
            </a:r>
            <a:endParaRPr kumimoji="1" lang="ja-JP" altLang="en-US" dirty="0"/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ja-JP" altLang="en-US" dirty="0" smtClean="0"/>
              <a:t>当プロジェクトを実施する理由・背景 </a:t>
            </a:r>
            <a:endParaRPr lang="en-US" altLang="ja-JP" dirty="0" smtClean="0"/>
          </a:p>
          <a:p>
            <a:pPr lvl="1">
              <a:buFont typeface="Wingdings" pitchFamily="2" charset="2"/>
              <a:buChar char="Ø"/>
            </a:pPr>
            <a:r>
              <a:rPr lang="ja-JP" altLang="en-US" dirty="0" smtClean="0">
                <a:solidFill>
                  <a:srgbClr val="FF0000"/>
                </a:solidFill>
              </a:rPr>
              <a:t>チーム運営を学ぶため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dirty="0" smtClean="0">
                <a:solidFill>
                  <a:srgbClr val="FF0000"/>
                </a:solidFill>
              </a:rPr>
              <a:t>コンテストでゲーム会社の人に名前を憶えてもらう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ja-JP" dirty="0"/>
          </a:p>
          <a:p>
            <a:pPr>
              <a:buFont typeface="Wingdings" pitchFamily="2" charset="2"/>
              <a:buNone/>
            </a:pPr>
            <a:r>
              <a:rPr lang="ja-JP" altLang="en-US" dirty="0" smtClean="0"/>
              <a:t>当プロジェクトの目標・ゴール</a:t>
            </a:r>
            <a:endParaRPr lang="en-US" altLang="ja-JP" dirty="0" smtClean="0"/>
          </a:p>
          <a:p>
            <a:pPr lvl="1">
              <a:buFont typeface="Wingdings" pitchFamily="2" charset="2"/>
              <a:buChar char="Ø"/>
            </a:pPr>
            <a:r>
              <a:rPr lang="ja-JP" altLang="en-US" dirty="0" smtClean="0">
                <a:solidFill>
                  <a:srgbClr val="FF0000"/>
                </a:solidFill>
              </a:rPr>
              <a:t>単位取得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dirty="0" smtClean="0">
                <a:solidFill>
                  <a:srgbClr val="FF0000"/>
                </a:solidFill>
              </a:rPr>
              <a:t>コンテスト優勝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0"/>
            <a:endParaRPr lang="en-US" altLang="ja-JP" dirty="0" smtClean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292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</a:t>
            </a:r>
            <a:r>
              <a:rPr kumimoji="1" lang="ja-JP" altLang="en-US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プロダクトの</a:t>
            </a:r>
            <a:r>
              <a:rPr kumimoji="1" lang="ja-JP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概要</a:t>
            </a:r>
            <a:endParaRPr kumimoji="1"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11531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ja-JP" dirty="0" smtClean="0"/>
              <a:t>[</a:t>
            </a:r>
            <a:r>
              <a:rPr lang="ja-JP" altLang="en-US" dirty="0" smtClean="0">
                <a:solidFill>
                  <a:srgbClr val="FF0000"/>
                </a:solidFill>
              </a:rPr>
              <a:t>ストレス解消</a:t>
            </a:r>
            <a:r>
              <a:rPr lang="en-US" altLang="ja-JP" dirty="0" smtClean="0"/>
              <a:t>]</a:t>
            </a:r>
            <a:r>
              <a:rPr lang="ja-JP" altLang="en-US" dirty="0"/>
              <a:t>したい</a:t>
            </a:r>
            <a:endParaRPr lang="en-US" altLang="ja-JP" dirty="0" smtClean="0"/>
          </a:p>
          <a:p>
            <a:pPr>
              <a:buFont typeface="Wingdings" pitchFamily="2" charset="2"/>
              <a:buNone/>
            </a:pPr>
            <a:r>
              <a:rPr lang="en-US" altLang="ja-JP" dirty="0" smtClean="0"/>
              <a:t>[</a:t>
            </a:r>
            <a:r>
              <a:rPr lang="ja-JP" altLang="en-US" dirty="0" smtClean="0">
                <a:solidFill>
                  <a:srgbClr val="FF0000"/>
                </a:solidFill>
              </a:rPr>
              <a:t>１０代、２０代</a:t>
            </a:r>
            <a:r>
              <a:rPr lang="en-US" altLang="ja-JP" dirty="0" smtClean="0"/>
              <a:t>]</a:t>
            </a:r>
            <a:r>
              <a:rPr lang="ja-JP" altLang="en-US" dirty="0" smtClean="0"/>
              <a:t>向けの、</a:t>
            </a:r>
            <a:endParaRPr lang="en-US" altLang="ja-JP" dirty="0" smtClean="0"/>
          </a:p>
          <a:p>
            <a:pPr>
              <a:buFont typeface="Wingdings" pitchFamily="2" charset="2"/>
              <a:buNone/>
            </a:pPr>
            <a:r>
              <a:rPr lang="en-US" altLang="ja-JP" dirty="0" smtClean="0"/>
              <a:t>[</a:t>
            </a:r>
            <a:r>
              <a:rPr lang="en-US" altLang="ja-JP" dirty="0" smtClean="0">
                <a:solidFill>
                  <a:srgbClr val="FF0000"/>
                </a:solidFill>
              </a:rPr>
              <a:t>STAR REGAIN</a:t>
            </a:r>
            <a:r>
              <a:rPr lang="en-US" altLang="ja-JP" dirty="0" smtClean="0"/>
              <a:t>]</a:t>
            </a:r>
            <a:r>
              <a:rPr lang="ja-JP" altLang="en-US" dirty="0" smtClean="0"/>
              <a:t> のテーマは、</a:t>
            </a:r>
          </a:p>
          <a:p>
            <a:pPr>
              <a:buFont typeface="Wingdings" pitchFamily="2" charset="2"/>
              <a:buNone/>
            </a:pPr>
            <a:r>
              <a:rPr lang="en-US" altLang="ja-JP" dirty="0" smtClean="0"/>
              <a:t>[</a:t>
            </a:r>
            <a:r>
              <a:rPr lang="ja-JP" altLang="en-US" dirty="0">
                <a:solidFill>
                  <a:srgbClr val="FF0000"/>
                </a:solidFill>
              </a:rPr>
              <a:t>星</a:t>
            </a:r>
            <a:r>
              <a:rPr lang="ja-JP" altLang="en-US" dirty="0" smtClean="0">
                <a:solidFill>
                  <a:srgbClr val="FF0000"/>
                </a:solidFill>
              </a:rPr>
              <a:t>を元にしたゲーム</a:t>
            </a:r>
            <a:r>
              <a:rPr lang="en-US" altLang="ja-JP" dirty="0" smtClean="0"/>
              <a:t>]</a:t>
            </a:r>
            <a:r>
              <a:rPr lang="ja-JP" altLang="en-US" dirty="0" smtClean="0"/>
              <a:t>です。</a:t>
            </a:r>
            <a:endParaRPr lang="en-US" altLang="ja-JP" dirty="0" smtClean="0"/>
          </a:p>
          <a:p>
            <a:pPr>
              <a:buFont typeface="Wingdings" pitchFamily="2" charset="2"/>
              <a:buNone/>
            </a:pPr>
            <a:endParaRPr lang="ja-JP" altLang="en-US" dirty="0" smtClean="0"/>
          </a:p>
          <a:p>
            <a:pPr>
              <a:buFont typeface="Wingdings" pitchFamily="2" charset="2"/>
              <a:buNone/>
            </a:pPr>
            <a:r>
              <a:rPr lang="ja-JP" altLang="en-US" dirty="0" smtClean="0"/>
              <a:t>これは</a:t>
            </a:r>
            <a:r>
              <a:rPr lang="en-US" altLang="ja-JP" dirty="0" smtClean="0"/>
              <a:t>[</a:t>
            </a:r>
            <a:r>
              <a:rPr lang="ja-JP" altLang="en-US" dirty="0" smtClean="0">
                <a:solidFill>
                  <a:srgbClr val="FF0000"/>
                </a:solidFill>
              </a:rPr>
              <a:t>ガチャを回す</a:t>
            </a:r>
            <a:r>
              <a:rPr lang="en-US" altLang="ja-JP" dirty="0" smtClean="0"/>
              <a:t>]</a:t>
            </a:r>
            <a:r>
              <a:rPr lang="ja-JP" altLang="en-US" dirty="0" smtClean="0"/>
              <a:t>ことができ、</a:t>
            </a:r>
          </a:p>
          <a:p>
            <a:pPr>
              <a:buFont typeface="Wingdings" pitchFamily="2" charset="2"/>
              <a:buNone/>
            </a:pPr>
            <a:r>
              <a:rPr lang="en-US" altLang="ja-JP" dirty="0" smtClean="0"/>
              <a:t>[</a:t>
            </a:r>
            <a:r>
              <a:rPr lang="ja-JP" altLang="en-US" smtClean="0">
                <a:solidFill>
                  <a:srgbClr val="FF0000"/>
                </a:solidFill>
              </a:rPr>
              <a:t>アーケードゲーム</a:t>
            </a:r>
            <a:r>
              <a:rPr lang="en-US" altLang="ja-JP" smtClean="0"/>
              <a:t>]</a:t>
            </a:r>
            <a:r>
              <a:rPr lang="ja-JP" altLang="en-US" dirty="0" smtClean="0"/>
              <a:t>とは違って、</a:t>
            </a:r>
          </a:p>
          <a:p>
            <a:pPr>
              <a:buFont typeface="Wingdings" pitchFamily="2" charset="2"/>
              <a:buNone/>
            </a:pPr>
            <a:r>
              <a:rPr lang="en-US" altLang="ja-JP" dirty="0" smtClean="0"/>
              <a:t>[</a:t>
            </a:r>
            <a:r>
              <a:rPr lang="en-US" altLang="ja-JP" dirty="0" smtClean="0">
                <a:solidFill>
                  <a:srgbClr val="FF0000"/>
                </a:solidFill>
              </a:rPr>
              <a:t>fps</a:t>
            </a:r>
            <a:r>
              <a:rPr lang="ja-JP" altLang="en-US" dirty="0" smtClean="0">
                <a:solidFill>
                  <a:srgbClr val="FF0000"/>
                </a:solidFill>
              </a:rPr>
              <a:t>視点の操作</a:t>
            </a:r>
            <a:r>
              <a:rPr lang="en-US" altLang="ja-JP" dirty="0" smtClean="0"/>
              <a:t>]</a:t>
            </a:r>
            <a:r>
              <a:rPr lang="ja-JP" altLang="en-US" dirty="0" smtClean="0"/>
              <a:t>が備わっています。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04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</a:t>
            </a:r>
            <a:r>
              <a:rPr lang="ja-JP" altLang="en-US" b="1" dirty="0"/>
              <a:t>プロジェクト</a:t>
            </a:r>
            <a:r>
              <a:rPr kumimoji="1" lang="ja-JP" altLang="en-US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の</a:t>
            </a:r>
            <a:r>
              <a:rPr lang="ja-JP" altLang="en-US" b="1" dirty="0" smtClean="0"/>
              <a:t>特長</a:t>
            </a:r>
            <a:endParaRPr kumimoji="1"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365472" y="1451795"/>
            <a:ext cx="11432828" cy="918418"/>
          </a:xfrm>
        </p:spPr>
        <p:txBody>
          <a:bodyPr/>
          <a:lstStyle/>
          <a:p>
            <a:pPr>
              <a:buNone/>
            </a:pPr>
            <a:r>
              <a:rPr lang="ja-JP" altLang="en-US" dirty="0">
                <a:solidFill>
                  <a:srgbClr val="FF0000"/>
                </a:solidFill>
              </a:rPr>
              <a:t>ゲーム</a:t>
            </a:r>
            <a:r>
              <a:rPr kumimoji="1" lang="ja-JP" altLang="en-US" dirty="0" smtClean="0">
                <a:solidFill>
                  <a:srgbClr val="FF0000"/>
                </a:solidFill>
              </a:rPr>
              <a:t>特長を</a:t>
            </a:r>
            <a:r>
              <a:rPr lang="ja-JP" altLang="en-US" dirty="0" smtClean="0">
                <a:solidFill>
                  <a:srgbClr val="FF0000"/>
                </a:solidFill>
              </a:rPr>
              <a:t>表す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キャッチフレーズ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右矢印 27"/>
          <p:cNvSpPr>
            <a:spLocks noChangeArrowheads="1"/>
          </p:cNvSpPr>
          <p:nvPr/>
        </p:nvSpPr>
        <p:spPr bwMode="auto">
          <a:xfrm>
            <a:off x="3715420" y="3882380"/>
            <a:ext cx="1296144" cy="504056"/>
          </a:xfrm>
          <a:prstGeom prst="rightArrow">
            <a:avLst>
              <a:gd name="adj1" fmla="val 50000"/>
              <a:gd name="adj2" fmla="val 49960"/>
            </a:avLst>
          </a:prstGeom>
          <a:solidFill>
            <a:srgbClr val="DDDDDD"/>
          </a:solidFill>
          <a:ln w="9525" algn="ctr">
            <a:solidFill>
              <a:schemeClr val="folHlink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2779316" y="2586236"/>
            <a:ext cx="2880320" cy="1008112"/>
          </a:xfrm>
          <a:prstGeom prst="wedgeRoundRectCallout">
            <a:avLst>
              <a:gd name="adj1" fmla="val -34203"/>
              <a:gd name="adj2" fmla="val 6749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ｆ</a:t>
            </a:r>
            <a:r>
              <a:rPr lang="ja-JP" altLang="en-US" dirty="0" smtClean="0">
                <a:solidFill>
                  <a:schemeClr val="tx1"/>
                </a:solidFill>
              </a:rPr>
              <a:t>ｐｓを</a:t>
            </a:r>
            <a:r>
              <a:rPr lang="ja-JP" altLang="en-US" dirty="0" smtClean="0">
                <a:solidFill>
                  <a:schemeClr val="tx1"/>
                </a:solidFill>
              </a:rPr>
              <a:t>やってみたい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右矢印 27"/>
          <p:cNvSpPr>
            <a:spLocks noChangeArrowheads="1"/>
          </p:cNvSpPr>
          <p:nvPr/>
        </p:nvSpPr>
        <p:spPr bwMode="auto">
          <a:xfrm>
            <a:off x="3715420" y="4818484"/>
            <a:ext cx="1296144" cy="504056"/>
          </a:xfrm>
          <a:prstGeom prst="rightArrow">
            <a:avLst>
              <a:gd name="adj1" fmla="val 50000"/>
              <a:gd name="adj2" fmla="val 49960"/>
            </a:avLst>
          </a:prstGeom>
          <a:solidFill>
            <a:srgbClr val="DDDDDD"/>
          </a:solidFill>
          <a:ln w="9525" algn="ctr">
            <a:solidFill>
              <a:schemeClr val="folHlink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2851324" y="5583188"/>
            <a:ext cx="2880320" cy="819472"/>
          </a:xfrm>
          <a:prstGeom prst="wedgeRoundRectCallout">
            <a:avLst>
              <a:gd name="adj1" fmla="val -41104"/>
              <a:gd name="adj2" fmla="val -6921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ガチャ</a:t>
            </a:r>
            <a:r>
              <a:rPr lang="ja-JP" altLang="en-US" dirty="0" smtClean="0">
                <a:solidFill>
                  <a:schemeClr val="tx1"/>
                </a:solidFill>
              </a:rPr>
              <a:t>が</a:t>
            </a:r>
            <a:r>
              <a:rPr lang="ja-JP" altLang="en-US" dirty="0" smtClean="0">
                <a:solidFill>
                  <a:schemeClr val="tx1"/>
                </a:solidFill>
              </a:rPr>
              <a:t>たのしそ</a:t>
            </a:r>
            <a:r>
              <a:rPr lang="ja-JP" altLang="en-US" dirty="0">
                <a:solidFill>
                  <a:schemeClr val="tx1"/>
                </a:solidFill>
              </a:rPr>
              <a:t>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フローチャート: 処理 13"/>
          <p:cNvSpPr/>
          <p:nvPr/>
        </p:nvSpPr>
        <p:spPr>
          <a:xfrm>
            <a:off x="5083572" y="3666356"/>
            <a:ext cx="2232248" cy="1728192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ガチャ</a:t>
            </a:r>
            <a:r>
              <a:rPr lang="ja-JP" altLang="en-US" dirty="0" smtClean="0"/>
              <a:t>システム</a:t>
            </a:r>
            <a:endParaRPr lang="en-US" altLang="ja-JP" dirty="0" smtClean="0"/>
          </a:p>
        </p:txBody>
      </p:sp>
      <p:sp>
        <p:nvSpPr>
          <p:cNvPr id="15" name="爆発 1 14"/>
          <p:cNvSpPr/>
          <p:nvPr/>
        </p:nvSpPr>
        <p:spPr>
          <a:xfrm>
            <a:off x="6701904" y="2212504"/>
            <a:ext cx="2880320" cy="2520280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武器集め</a:t>
            </a:r>
            <a:r>
              <a:rPr kumimoji="1" lang="ja-JP" altLang="en-US" dirty="0" smtClean="0"/>
              <a:t>が</a:t>
            </a:r>
            <a:r>
              <a:rPr kumimoji="1" lang="ja-JP" altLang="en-US" dirty="0" smtClean="0"/>
              <a:t>楽しい</a:t>
            </a:r>
            <a:endParaRPr kumimoji="1" lang="en-US" altLang="ja-JP" dirty="0" smtClean="0"/>
          </a:p>
        </p:txBody>
      </p:sp>
      <p:sp>
        <p:nvSpPr>
          <p:cNvPr id="16" name="スマイル 15"/>
          <p:cNvSpPr/>
          <p:nvPr/>
        </p:nvSpPr>
        <p:spPr>
          <a:xfrm>
            <a:off x="2779316" y="3882380"/>
            <a:ext cx="713184" cy="7785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マイル 16"/>
          <p:cNvSpPr/>
          <p:nvPr/>
        </p:nvSpPr>
        <p:spPr>
          <a:xfrm>
            <a:off x="2422724" y="4732784"/>
            <a:ext cx="713184" cy="7785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82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</a:t>
            </a:r>
            <a:r>
              <a:rPr kumimoji="1" lang="ja-JP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開発対象とするスコープ</a:t>
            </a:r>
            <a:endParaRPr kumimoji="1" lang="ja-JP" altLang="en-US" dirty="0"/>
          </a:p>
        </p:txBody>
      </p:sp>
      <p:graphicFrame>
        <p:nvGraphicFramePr>
          <p:cNvPr id="5" name="コンテンツ プレースホル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323281"/>
              </p:ext>
            </p:extLst>
          </p:nvPr>
        </p:nvGraphicFramePr>
        <p:xfrm>
          <a:off x="457200" y="1417638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開発対象 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当プロジェクトのスコープ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開発対象外 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もしくは将来的な機能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467544" y="4395584"/>
          <a:ext cx="82089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8912"/>
              </a:tblGrid>
              <a:tr h="34683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未定（優先度の確認が必要な機能）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4683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4683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4683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4683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4683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32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5.</a:t>
            </a:r>
            <a:r>
              <a:rPr kumimoji="1" lang="ja-JP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プロジェクト</a:t>
            </a:r>
            <a:r>
              <a:rPr kumimoji="1" lang="ja-JP" altLang="en-US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環境</a:t>
            </a:r>
            <a:endParaRPr kumimoji="1" lang="ja-JP" altLang="en-US" dirty="0"/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10744200" cy="4525963"/>
          </a:xfrm>
        </p:spPr>
        <p:txBody>
          <a:bodyPr>
            <a:normAutofit/>
          </a:bodyPr>
          <a:lstStyle/>
          <a:p>
            <a:pPr eaLnBrk="0" fontAlgn="base" hangingPunct="0"/>
            <a:r>
              <a:rPr kumimoji="1" lang="ja-JP" altLang="ja-JP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当プロジェクトの</a:t>
            </a:r>
            <a:r>
              <a:rPr lang="ja-JP" altLang="en-US" dirty="0"/>
              <a:t>主要</a:t>
            </a:r>
            <a:r>
              <a:rPr kumimoji="1" lang="ja-JP" alt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チーム、担当者</a:t>
            </a:r>
            <a:endParaRPr kumimoji="1" lang="en-US" altLang="ja-JP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eaLnBrk="0" fontAlgn="base" hangingPunct="0">
              <a:buFont typeface="Wingdings" pitchFamily="2" charset="2"/>
              <a:buChar char="Ø"/>
            </a:pPr>
            <a:r>
              <a:rPr lang="ja-JP" altLang="en-US" dirty="0" smtClean="0">
                <a:solidFill>
                  <a:srgbClr val="FF0000"/>
                </a:solidFill>
              </a:rPr>
              <a:t>〇〇さん・</a:t>
            </a:r>
            <a:r>
              <a:rPr lang="ja-JP" altLang="en-US" dirty="0">
                <a:solidFill>
                  <a:srgbClr val="FF0000"/>
                </a:solidFill>
              </a:rPr>
              <a:t>・・プロジェクト全体の管理、進捗</a:t>
            </a:r>
            <a:r>
              <a:rPr lang="ja-JP" altLang="en-US" dirty="0" smtClean="0">
                <a:solidFill>
                  <a:srgbClr val="FF0000"/>
                </a:solidFill>
              </a:rPr>
              <a:t>管理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 eaLnBrk="0" fontAlgn="base" hangingPunct="0">
              <a:buFont typeface="Wingdings" pitchFamily="2" charset="2"/>
              <a:buChar char="Ø"/>
            </a:pPr>
            <a:r>
              <a:rPr lang="ja-JP" altLang="en-US" dirty="0" smtClean="0">
                <a:solidFill>
                  <a:srgbClr val="FF0000"/>
                </a:solidFill>
              </a:rPr>
              <a:t>○○さん・</a:t>
            </a:r>
            <a:r>
              <a:rPr lang="ja-JP" altLang="en-US" dirty="0">
                <a:solidFill>
                  <a:srgbClr val="FF0000"/>
                </a:solidFill>
              </a:rPr>
              <a:t>・</a:t>
            </a:r>
            <a:r>
              <a:rPr lang="ja-JP" altLang="en-US" dirty="0" smtClean="0">
                <a:solidFill>
                  <a:srgbClr val="FF0000"/>
                </a:solidFill>
              </a:rPr>
              <a:t>・プログラムの管理、進捗管理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 eaLnBrk="0" fontAlgn="base" hangingPunct="0">
              <a:buNone/>
            </a:pPr>
            <a:endParaRPr kumimoji="1" lang="en-US" altLang="ja-JP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0" fontAlgn="base" hangingPunct="0"/>
            <a:r>
              <a:rPr kumimoji="1" lang="ja-JP" altLang="ja-JP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当プロジェクト</a:t>
            </a:r>
            <a:r>
              <a:rPr kumimoji="1" lang="ja-JP" alt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の補助チーム、外部チーム、担当者</a:t>
            </a:r>
            <a:endParaRPr kumimoji="1" lang="en-US" altLang="ja-JP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eaLnBrk="0" fontAlgn="base" hangingPunct="0">
              <a:buFont typeface="Wingdings" pitchFamily="2" charset="2"/>
              <a:buChar char="Ø"/>
            </a:pPr>
            <a:r>
              <a:rPr lang="ja-JP" altLang="en-US" dirty="0" smtClean="0">
                <a:solidFill>
                  <a:srgbClr val="FF0000"/>
                </a:solidFill>
              </a:rPr>
              <a:t>〇〇さん・・・〇〇科との問い合わせ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 eaLnBrk="0" fontAlgn="base" hangingPunct="0">
              <a:buFont typeface="Wingdings" pitchFamily="2" charset="2"/>
              <a:buChar char="Ø"/>
            </a:pPr>
            <a:r>
              <a:rPr lang="ja-JP" altLang="en-US" dirty="0" smtClean="0">
                <a:solidFill>
                  <a:srgbClr val="FF0000"/>
                </a:solidFill>
              </a:rPr>
              <a:t>○○さん・・・〇〇作成の担当者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639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</a:t>
            </a:r>
            <a:r>
              <a:rPr kumimoji="1" lang="ja-JP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ja-JP" altLang="en-US" b="1" dirty="0" smtClean="0"/>
              <a:t>テクニカル</a:t>
            </a:r>
            <a:r>
              <a:rPr kumimoji="1" lang="ja-JP" altLang="ja-JP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ソリューション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1560" y="1631032"/>
            <a:ext cx="374441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開発環境</a:t>
            </a:r>
            <a:r>
              <a:rPr kumimoji="1" lang="en-US" altLang="ja-JP" b="1" dirty="0" smtClean="0"/>
              <a:t>(</a:t>
            </a:r>
            <a:r>
              <a:rPr lang="ja-JP" altLang="en-US" b="1" dirty="0" smtClean="0"/>
              <a:t>個人</a:t>
            </a:r>
            <a:r>
              <a:rPr kumimoji="1" lang="en-US" altLang="ja-JP" b="1" dirty="0" smtClean="0"/>
              <a:t>)</a:t>
            </a:r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C++</a:t>
            </a:r>
          </a:p>
          <a:p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26360" y="1636464"/>
            <a:ext cx="396044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 smtClean="0"/>
              <a:t>開発</a:t>
            </a:r>
            <a:r>
              <a:rPr kumimoji="1" lang="ja-JP" altLang="en-US" b="1" dirty="0" smtClean="0"/>
              <a:t>環境</a:t>
            </a:r>
            <a:r>
              <a:rPr kumimoji="1" lang="en-US" altLang="ja-JP" b="1" dirty="0" smtClean="0"/>
              <a:t>(</a:t>
            </a:r>
            <a:r>
              <a:rPr lang="ja-JP" altLang="en-US" b="1" dirty="0" smtClean="0"/>
              <a:t>結合</a:t>
            </a:r>
            <a:r>
              <a:rPr kumimoji="1" lang="en-US" altLang="ja-JP" b="1" dirty="0" smtClean="0"/>
              <a:t>)</a:t>
            </a:r>
          </a:p>
          <a:p>
            <a:r>
              <a:rPr lang="en-US" altLang="ja-JP" b="1" dirty="0" err="1" smtClean="0">
                <a:solidFill>
                  <a:srgbClr val="FF0000"/>
                </a:solidFill>
              </a:rPr>
              <a:t>GitHub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1560" y="4139356"/>
            <a:ext cx="374441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/>
              <a:t>利用</a:t>
            </a:r>
            <a:r>
              <a:rPr lang="ja-JP" altLang="en-US" b="1" dirty="0" smtClean="0"/>
              <a:t>するライブラリ</a:t>
            </a:r>
            <a:endParaRPr lang="en-US" altLang="ja-JP" b="1" dirty="0" smtClean="0"/>
          </a:p>
          <a:p>
            <a:r>
              <a:rPr lang="en-US" altLang="ja-JP" b="1" dirty="0">
                <a:solidFill>
                  <a:srgbClr val="FF0000"/>
                </a:solidFill>
              </a:rPr>
              <a:t>DirectX11</a:t>
            </a:r>
          </a:p>
          <a:p>
            <a:endParaRPr kumimoji="1" lang="en-US" altLang="ja-JP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726360" y="4139356"/>
            <a:ext cx="374441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b="1" dirty="0" smtClean="0"/>
              <a:t>PC</a:t>
            </a:r>
            <a:r>
              <a:rPr lang="ja-JP" altLang="en-US" b="1" dirty="0" smtClean="0"/>
              <a:t>台数や性能・</a:t>
            </a:r>
            <a:r>
              <a:rPr lang="en-US" altLang="ja-JP" b="1" dirty="0" smtClean="0"/>
              <a:t>OS</a:t>
            </a:r>
            <a:endParaRPr lang="en-US" altLang="ja-JP" b="1" dirty="0">
              <a:solidFill>
                <a:srgbClr val="FF0000"/>
              </a:solidFill>
            </a:endParaRPr>
          </a:p>
          <a:p>
            <a:endParaRPr kumimoji="1" lang="en-US" altLang="ja-JP" b="1" dirty="0" smtClean="0"/>
          </a:p>
          <a:p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95527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7.</a:t>
            </a:r>
            <a:r>
              <a:rPr lang="ja-JP" altLang="en-US" dirty="0" smtClean="0"/>
              <a:t>プロジェクトリスク</a:t>
            </a:r>
            <a:endParaRPr kumimoji="1" lang="ja-JP" altLang="en-US" dirty="0"/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11163300" cy="4525963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○○に協力を仰ぐことはできるのか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○月上旬にミーティングを開催予定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アーキテクトの○○が○月に参加できない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代りに○○に参加してもらうよう調整中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スケジュールにおいて</a:t>
            </a:r>
            <a:r>
              <a:rPr lang="ja-JP" altLang="en-US" dirty="0" smtClean="0">
                <a:solidFill>
                  <a:srgbClr val="FF0000"/>
                </a:solidFill>
              </a:rPr>
              <a:t>○</a:t>
            </a:r>
            <a:r>
              <a:rPr lang="ja-JP" altLang="en-US" dirty="0">
                <a:solidFill>
                  <a:srgbClr val="FF0000"/>
                </a:solidFill>
              </a:rPr>
              <a:t>○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が短い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 smtClean="0">
                <a:solidFill>
                  <a:srgbClr val="FF0000"/>
                </a:solidFill>
              </a:rPr>
              <a:t>スコープ削減を検討中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○○技術の採用が初めてである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対策未定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○○チームの作業場所が分散している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 smtClean="0">
                <a:solidFill>
                  <a:srgbClr val="FF0000"/>
                </a:solidFill>
              </a:rPr>
              <a:t>対策未定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44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8.</a:t>
            </a:r>
            <a:r>
              <a:rPr lang="ja-JP" altLang="en-US" dirty="0" smtClean="0"/>
              <a:t>スケジュール</a:t>
            </a:r>
            <a:endParaRPr kumimoji="1" lang="ja-JP" altLang="en-US" dirty="0"/>
          </a:p>
        </p:txBody>
      </p:sp>
      <p:graphicFrame>
        <p:nvGraphicFramePr>
          <p:cNvPr id="5" name="コンテンツ プレースホル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90021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54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508</Words>
  <Application>Microsoft Office PowerPoint</Application>
  <PresentationFormat>ワイド画面</PresentationFormat>
  <Paragraphs>133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Wingdings</vt:lpstr>
      <vt:lpstr>Office テーマ</vt:lpstr>
      <vt:lpstr>恐れすぎた幽鬼</vt:lpstr>
      <vt:lpstr>1.プロジェクトの背景とゴール</vt:lpstr>
      <vt:lpstr>2.プロダクトの概要</vt:lpstr>
      <vt:lpstr>3.プロジェクトの特長</vt:lpstr>
      <vt:lpstr>4.開発対象とするスコープ</vt:lpstr>
      <vt:lpstr>5.プロジェクト環境</vt:lpstr>
      <vt:lpstr>6. テクニカルソリューション</vt:lpstr>
      <vt:lpstr>7.プロジェクトリスク</vt:lpstr>
      <vt:lpstr>8.スケジュール</vt:lpstr>
      <vt:lpstr>9. 優先事項の確認</vt:lpstr>
      <vt:lpstr>10.プロジェクトの体制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プロジェクト名称</dc:title>
  <dc:creator>Windows User</dc:creator>
  <cp:lastModifiedBy>student</cp:lastModifiedBy>
  <cp:revision>11</cp:revision>
  <dcterms:created xsi:type="dcterms:W3CDTF">2018-06-27T06:08:10Z</dcterms:created>
  <dcterms:modified xsi:type="dcterms:W3CDTF">2019-02-15T04:37:48Z</dcterms:modified>
</cp:coreProperties>
</file>