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1EE7DD-E3DC-4AA1-9557-0C82BC744E17}">
  <a:tblStyle styleId="{791EE7DD-E3DC-4AA1-9557-0C82BC744E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b3fe7b0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b3fe7b0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c63cd4c54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c63cd4c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933c8c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933c8c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e3cdc02b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e3cdc02b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4HzzKMlyuMVdOIicPdVmBku2JZuasuI0/ed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1sU7ZKJ_N-9DuYqrl96UKBHHRZVanhaa/edit?gid=1776742490#gid=1776742490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ren033/ING-SW.equipo7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Examen Transversal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14"/>
            <a:ext cx="8222100" cy="1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rial"/>
                <a:ea typeface="Arial"/>
                <a:cs typeface="Arial"/>
                <a:sym typeface="Arial"/>
              </a:rPr>
              <a:t>Ingeniería de Software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Integrantes: Jordan Diaz, Damián González, Renata Barrientos, Darien Mora.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Profesor: Ricardo Alfonso Pino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005-D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32175" cy="5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20822" r="20817" t="0"/>
          <a:stretch/>
        </p:blipFill>
        <p:spPr>
          <a:xfrm>
            <a:off x="-9150" y="0"/>
            <a:ext cx="45944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Contexto </a:t>
            </a:r>
            <a:endParaRPr b="1"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 proyecto</a:t>
            </a:r>
            <a:endParaRPr b="1"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</a:t>
            </a:r>
            <a:r>
              <a:rPr b="1"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de estudio </a:t>
            </a: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la necesidad de un sistema informático para asistir y optimizar el proceso de fiscalización y documentación del Servicio Nacional de Aduanas de Chile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especifico: salida de </a:t>
            </a: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vehículos Chile-Argentina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Times New Roman"/>
                <a:ea typeface="Times New Roman"/>
                <a:cs typeface="Times New Roman"/>
                <a:sym typeface="Times New Roman"/>
              </a:rPr>
              <a:t>MODELO 4+1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3549550" y="83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{791EE7DD-E3DC-4AA1-9557-0C82BC744E17}</a:tableStyleId>
              </a:tblPr>
              <a:tblGrid>
                <a:gridCol w="1741650"/>
                <a:gridCol w="1741650"/>
                <a:gridCol w="1741650"/>
              </a:tblGrid>
              <a:tr h="9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VISTAS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PERSPECTIVA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DIAGRAMA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lógica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usuario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clases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desarrollo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desarrollador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componentes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de paquete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procesos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integradores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actividad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procesos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fisica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ingenieros de sistema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despliegue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escenarios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usuario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caso de uso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83" name="Google Shape;83;p15"/>
          <p:cNvSpPr txBox="1"/>
          <p:nvPr/>
        </p:nvSpPr>
        <p:spPr>
          <a:xfrm>
            <a:off x="3549550" y="31960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DAS (Documento Arquitectura Sistema) V6.docx - Documentos de Google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6095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Times New Roman"/>
                <a:ea typeface="Times New Roman"/>
                <a:cs typeface="Times New Roman"/>
                <a:sym typeface="Times New Roman"/>
              </a:rPr>
              <a:t>PROTOTIPO de caso </a:t>
            </a:r>
            <a:r>
              <a:rPr lang="es" sz="2500">
                <a:latin typeface="Times New Roman"/>
                <a:ea typeface="Times New Roman"/>
                <a:cs typeface="Times New Roman"/>
                <a:sym typeface="Times New Roman"/>
              </a:rPr>
              <a:t>específico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15393" l="43194" r="41827" t="25262"/>
          <a:stretch/>
        </p:blipFill>
        <p:spPr>
          <a:xfrm>
            <a:off x="460950" y="1633000"/>
            <a:ext cx="1507402" cy="31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15393" l="60499" r="25323" t="25262"/>
          <a:stretch/>
        </p:blipFill>
        <p:spPr>
          <a:xfrm>
            <a:off x="2188575" y="1633000"/>
            <a:ext cx="1426848" cy="31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17225" l="26670" r="59322" t="24143"/>
          <a:stretch/>
        </p:blipFill>
        <p:spPr>
          <a:xfrm>
            <a:off x="5689275" y="1633000"/>
            <a:ext cx="1426848" cy="31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b="17225" l="44031" r="42604" t="24143"/>
          <a:stretch/>
        </p:blipFill>
        <p:spPr>
          <a:xfrm>
            <a:off x="7321750" y="1633000"/>
            <a:ext cx="1361299" cy="31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608100" y="2549750"/>
            <a:ext cx="2073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https://www.figma.com/design/sKDXyiUXHhuBASoMzN4LUf/siga--v-XD?node-id=0-1&amp;t=qiHGsG2gTw3XWXrz-1</a:t>
            </a:r>
            <a:endParaRPr sz="15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26050" y="469650"/>
            <a:ext cx="2808000" cy="14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Times New Roman"/>
                <a:ea typeface="Times New Roman"/>
                <a:cs typeface="Times New Roman"/>
                <a:sym typeface="Times New Roman"/>
              </a:rPr>
              <a:t>EVALUACIÓN DE CALIDAD HEURÍSTICA DE NIELSEN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438475" y="37115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Calidad de software de Nielsen. G7.xlsx - Hojas de cálculo de Google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20275" l="0" r="38042" t="22401"/>
          <a:stretch/>
        </p:blipFill>
        <p:spPr>
          <a:xfrm>
            <a:off x="3438475" y="687325"/>
            <a:ext cx="5439501" cy="28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Times New Roman"/>
                <a:ea typeface="Times New Roman"/>
                <a:cs typeface="Times New Roman"/>
                <a:sym typeface="Times New Roman"/>
              </a:rPr>
              <a:t>CONTROL DE VERSIONES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26075" y="2011150"/>
            <a:ext cx="2808000" cy="26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Times New Roman"/>
                <a:ea typeface="Times New Roman"/>
                <a:cs typeface="Times New Roman"/>
                <a:sym typeface="Times New Roman"/>
              </a:rPr>
              <a:t>Herramienta Colaborativa : Git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Times New Roman"/>
                <a:ea typeface="Times New Roman"/>
                <a:cs typeface="Times New Roman"/>
                <a:sym typeface="Times New Roman"/>
              </a:rPr>
              <a:t>Plataforma de Versiones : GitHub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>
                <a:latin typeface="Times New Roman"/>
                <a:ea typeface="Times New Roman"/>
                <a:cs typeface="Times New Roman"/>
                <a:sym typeface="Times New Roman"/>
              </a:rPr>
              <a:t>Tipo de Control de versiones utilizados : Semántico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677200" y="37115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ren033/ING-SW.equipo7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19137" l="3912" r="28401" t="23411"/>
          <a:stretch/>
        </p:blipFill>
        <p:spPr>
          <a:xfrm>
            <a:off x="3413725" y="916425"/>
            <a:ext cx="5530241" cy="26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