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7C00"/>
    <a:srgbClr val="2C7584"/>
    <a:srgbClr val="E58C2B"/>
    <a:srgbClr val="FFFFFF"/>
    <a:srgbClr val="2A2C3A"/>
    <a:srgbClr val="003567"/>
    <a:srgbClr val="5B9BD5"/>
    <a:srgbClr val="A40000"/>
    <a:srgbClr val="0194D9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6382" autoAdjust="0"/>
  </p:normalViewPr>
  <p:slideViewPr>
    <p:cSldViewPr snapToGrid="0" showGuides="1">
      <p:cViewPr varScale="1">
        <p:scale>
          <a:sx n="147" d="100"/>
          <a:sy n="147" d="100"/>
        </p:scale>
        <p:origin x="-108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1E922-0328-45E1-9150-98586B2A2CA9}" type="datetimeFigureOut">
              <a:rPr lang="zh-CN" altLang="en-US" smtClean="0"/>
              <a:t>2018-09-09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D05F-012A-4285-BBBA-ACAE4D0CD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45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7A95-B61E-4FD9-B1A6-02CF3F42CC6C}" type="datetimeFigureOut">
              <a:rPr lang="zh-CN" altLang="en-US" smtClean="0"/>
              <a:t>2018-09-09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8A29-CDB4-4986-84BF-D7C29C064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" y="183293"/>
            <a:ext cx="136187" cy="3425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63748" y="176808"/>
            <a:ext cx="3046379" cy="396490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450421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31838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6162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503773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849"/>
            <a:ext cx="12243881" cy="18702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91841"/>
            <a:ext cx="9144000" cy="1016174"/>
          </a:xfrm>
        </p:spPr>
        <p:txBody>
          <a:bodyPr anchor="b">
            <a:normAutofit/>
          </a:bodyPr>
          <a:lstStyle>
            <a:lvl1pPr algn="ctr">
              <a:defRPr sz="5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37495" y="6356352"/>
            <a:ext cx="2743200" cy="365125"/>
          </a:xfrm>
        </p:spPr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9932"/>
            <a:ext cx="12243881" cy="6586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12243881" cy="6653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6010"/>
            <a:ext cx="9144000" cy="1016174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1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624084" y="1027908"/>
            <a:ext cx="4729716" cy="290613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7783033" y="4112995"/>
            <a:ext cx="3570767" cy="200046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3827721" y="4112996"/>
            <a:ext cx="3732028" cy="200046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3827721" y="1027907"/>
            <a:ext cx="2690037" cy="290613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7"/>
          </p:nvPr>
        </p:nvSpPr>
        <p:spPr>
          <a:xfrm>
            <a:off x="838200" y="1009652"/>
            <a:ext cx="2595563" cy="51038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>
          <a:xfrm>
            <a:off x="233082" y="311338"/>
            <a:ext cx="4527177" cy="67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2428389"/>
            <a:ext cx="4341812" cy="1325563"/>
          </a:xfrm>
        </p:spPr>
        <p:txBody>
          <a:bodyPr>
            <a:normAutofit/>
          </a:bodyPr>
          <a:lstStyle>
            <a:lvl1pPr>
              <a:defRPr sz="2800" b="1" i="0" spc="-151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D3C-E41F-4747-8964-3202DB34DAD9}" type="datetimeFigureOut">
              <a:rPr lang="zh-CN" altLang="en-US" smtClean="0"/>
              <a:t>2018-09-09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3DED-AA8D-46B3-A0BC-46568AE1FC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5507781" y="1571626"/>
            <a:ext cx="5291237" cy="3844437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文本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3773"/>
            <a:ext cx="9144000" cy="814242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4CA4E-F127-4112-8123-3B1A7890984D}" type="datetimeFigureOut">
              <a:rPr lang="zh-CN" altLang="en-US" smtClean="0"/>
              <a:t>2018-09-09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BB80-FE8A-4BB7-84CF-22E7695429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9953"/>
            <a:ext cx="12192000" cy="267643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496" y="6616510"/>
            <a:ext cx="1194717" cy="2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3" r:id="rId3"/>
    <p:sldLayoutId id="2147483687" r:id="rId4"/>
    <p:sldLayoutId id="2147483688" r:id="rId5"/>
    <p:sldLayoutId id="2147483650" r:id="rId6"/>
    <p:sldLayoutId id="2147483673" r:id="rId7"/>
    <p:sldLayoutId id="2147483668" r:id="rId8"/>
    <p:sldLayoutId id="2147483667" r:id="rId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618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459" y="2243137"/>
            <a:ext cx="9144000" cy="101617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第二</a:t>
            </a:r>
            <a:r>
              <a:rPr lang="zh-CN" altLang="en-US" b="1" dirty="0" smtClean="0"/>
              <a:t>月课程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575299" y="3429000"/>
            <a:ext cx="29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itchFamily="49" charset="-122"/>
                <a:ea typeface="幼圆" pitchFamily="49" charset="-122"/>
              </a:rPr>
              <a:t>欢迎来到程序（员）世界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4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checker/>
      </p:transition>
    </mc:Choice>
    <mc:Fallback xmlns=""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7152"/>
            <a:ext cx="10515600" cy="476298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语言的超集，支持几乎所有的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语言特性和方法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面向对象的思维，贴近人类社会，更容易描述人类思维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高度灵活，运算符数据结构丰富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具有结构化控制语句，执行效率高，具有高级语言与汇编语言的特点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结构紧凑，语意语法清晰，更容易编写大型项目工程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语言，一门百科全书式的语言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具有可移植的特性</a:t>
            </a:r>
          </a:p>
          <a:p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50" y="1448407"/>
            <a:ext cx="4243611" cy="432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带来的负担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69951" y="1476880"/>
            <a:ext cx="10515600" cy="4082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高</a:t>
            </a:r>
            <a:r>
              <a:rPr lang="zh-CN" altLang="en-US" sz="2200" dirty="0" smtClean="0"/>
              <a:t>灵活，带来了操控的负担，对于使用者要求更加严格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内存操控，经常让人摸不到头脑，慢慢迷失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需要时刻保持清醒，进行编写，结构化需要清晰明了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大型工程重构难度大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跨</a:t>
            </a:r>
            <a:r>
              <a:rPr lang="zh-CN" altLang="en-US" sz="2200" dirty="0" smtClean="0"/>
              <a:t>平台需要考究设计者功底，时刻需要关注平台特性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开发周期较长，维护难度大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0084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609"/>
            <a:ext cx="10515600" cy="43313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/>
              <a:t>按照语言易用性分类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机器语言（低级语言）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汇编语言（低级语言）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高级语言（</a:t>
            </a:r>
            <a:r>
              <a:rPr lang="en-US" altLang="zh-CN" sz="1700" dirty="0"/>
              <a:t>c</a:t>
            </a:r>
            <a:r>
              <a:rPr lang="zh-CN" altLang="en-US" sz="1700" dirty="0"/>
              <a:t>，</a:t>
            </a:r>
            <a:r>
              <a:rPr lang="en-US" altLang="zh-CN" sz="1700" dirty="0" err="1"/>
              <a:t>c++</a:t>
            </a:r>
            <a:r>
              <a:rPr lang="zh-CN" altLang="en-US" sz="1700" dirty="0"/>
              <a:t>，</a:t>
            </a:r>
            <a:r>
              <a:rPr lang="en-US" altLang="zh-CN" sz="1700" dirty="0"/>
              <a:t>java</a:t>
            </a:r>
            <a:r>
              <a:rPr lang="zh-CN" altLang="en-US" sz="1700" dirty="0"/>
              <a:t>，</a:t>
            </a:r>
            <a:r>
              <a:rPr lang="en-US" altLang="zh-CN" sz="1700" dirty="0"/>
              <a:t>c#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>
              <a:lnSpc>
                <a:spcPct val="150000"/>
              </a:lnSpc>
            </a:pPr>
            <a:r>
              <a:rPr lang="zh-CN" altLang="en-US" sz="2500" dirty="0"/>
              <a:t>按照语言的执行方式分类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编译型语言（好比是做好的一桌菜，直接吃）（</a:t>
            </a:r>
            <a:r>
              <a:rPr lang="en-US" altLang="zh-CN" sz="1700" dirty="0"/>
              <a:t>c</a:t>
            </a:r>
            <a:r>
              <a:rPr lang="zh-CN" altLang="en-US" sz="1700" dirty="0"/>
              <a:t>，</a:t>
            </a:r>
            <a:r>
              <a:rPr lang="en-US" altLang="zh-CN" sz="1700" dirty="0" err="1"/>
              <a:t>c++</a:t>
            </a:r>
            <a:r>
              <a:rPr lang="zh-CN" altLang="en-US" sz="1700" dirty="0"/>
              <a:t>）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解释型语言（好比是涮火锅，吃的时候才可以做）（</a:t>
            </a:r>
            <a:r>
              <a:rPr lang="en-US" altLang="zh-CN" sz="1700" dirty="0"/>
              <a:t>java</a:t>
            </a:r>
            <a:r>
              <a:rPr lang="zh-CN" altLang="en-US" sz="1700" dirty="0"/>
              <a:t>，</a:t>
            </a:r>
            <a:r>
              <a:rPr lang="en-US" altLang="zh-CN" sz="1700" dirty="0"/>
              <a:t>c#</a:t>
            </a:r>
            <a:r>
              <a:rPr lang="zh-CN" altLang="en-US" sz="1700" dirty="0"/>
              <a:t>）</a:t>
            </a:r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533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编译型语言执行流程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11" y="1074212"/>
            <a:ext cx="4290800" cy="521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编译型语言的优缺点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986"/>
            <a:ext cx="10515600" cy="48713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优点</a:t>
            </a:r>
            <a:endParaRPr lang="en-US" altLang="zh-CN" dirty="0"/>
          </a:p>
          <a:p>
            <a:r>
              <a:rPr lang="zh-CN" altLang="en-US" sz="2000" dirty="0"/>
              <a:t>执行速度快</a:t>
            </a:r>
            <a:endParaRPr lang="en-US" altLang="zh-CN" sz="2000" dirty="0"/>
          </a:p>
          <a:p>
            <a:r>
              <a:rPr lang="zh-CN" altLang="en-US" sz="2000" dirty="0"/>
              <a:t>内存占用少</a:t>
            </a:r>
            <a:endParaRPr lang="en-US" altLang="zh-CN" sz="20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</a:t>
            </a:r>
            <a:endParaRPr lang="en-US" altLang="zh-CN" dirty="0"/>
          </a:p>
          <a:p>
            <a:r>
              <a:rPr lang="zh-CN" altLang="en-US" sz="2000" dirty="0"/>
              <a:t>编译器本身设计编写比较困难</a:t>
            </a:r>
            <a:endParaRPr lang="en-US" altLang="zh-CN" sz="2000" dirty="0"/>
          </a:p>
          <a:p>
            <a:r>
              <a:rPr lang="zh-CN" altLang="en-US" sz="2000" dirty="0"/>
              <a:t>编译型语言是针对编译平台的，因此对平台有依赖</a:t>
            </a:r>
            <a:endParaRPr lang="en-US" altLang="zh-CN" sz="2000" dirty="0"/>
          </a:p>
          <a:p>
            <a:r>
              <a:rPr lang="zh-CN" altLang="en-US" sz="2000" dirty="0"/>
              <a:t>不支持代码中实现安全性</a:t>
            </a:r>
            <a:endParaRPr lang="en-US" altLang="zh-CN" sz="2000" dirty="0"/>
          </a:p>
          <a:p>
            <a:r>
              <a:rPr lang="zh-CN" altLang="en-US" sz="2000" dirty="0"/>
              <a:t>编译器无法帮助调试代码</a:t>
            </a:r>
            <a:endParaRPr lang="en-US" altLang="zh-CN" sz="2000" dirty="0"/>
          </a:p>
          <a:p>
            <a:endParaRPr lang="zh-CN" altLang="en-US" dirty="0"/>
          </a:p>
        </p:txBody>
      </p:sp>
      <p:grpSp>
        <p:nvGrpSpPr>
          <p:cNvPr id="4" name="62a0234c-3beb-46f2-bd39-7e0bbc0a0fb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60804" y="1490306"/>
            <a:ext cx="4377512" cy="4025298"/>
            <a:chOff x="3381264" y="1151007"/>
            <a:chExt cx="5429472" cy="4992618"/>
          </a:xfrm>
        </p:grpSpPr>
        <p:sp>
          <p:nvSpPr>
            <p:cNvPr id="5" name="îŝļïḋê"/>
            <p:cNvSpPr/>
            <p:nvPr/>
          </p:nvSpPr>
          <p:spPr bwMode="auto">
            <a:xfrm>
              <a:off x="5468456" y="2803656"/>
              <a:ext cx="3342280" cy="3339969"/>
            </a:xfrm>
            <a:custGeom>
              <a:avLst/>
              <a:gdLst>
                <a:gd name="T0" fmla="*/ 835 w 1669"/>
                <a:gd name="T1" fmla="*/ 114 h 1668"/>
                <a:gd name="T2" fmla="*/ 915 w 1669"/>
                <a:gd name="T3" fmla="*/ 119 h 1668"/>
                <a:gd name="T4" fmla="*/ 951 w 1669"/>
                <a:gd name="T5" fmla="*/ 0 h 1668"/>
                <a:gd name="T6" fmla="*/ 1202 w 1669"/>
                <a:gd name="T7" fmla="*/ 76 h 1668"/>
                <a:gd name="T8" fmla="*/ 1166 w 1669"/>
                <a:gd name="T9" fmla="*/ 195 h 1668"/>
                <a:gd name="T10" fmla="*/ 1397 w 1669"/>
                <a:gd name="T11" fmla="*/ 385 h 1668"/>
                <a:gd name="T12" fmla="*/ 1507 w 1669"/>
                <a:gd name="T13" fmla="*/ 326 h 1668"/>
                <a:gd name="T14" fmla="*/ 1630 w 1669"/>
                <a:gd name="T15" fmla="*/ 558 h 1668"/>
                <a:gd name="T16" fmla="*/ 1520 w 1669"/>
                <a:gd name="T17" fmla="*/ 617 h 1668"/>
                <a:gd name="T18" fmla="*/ 1549 w 1669"/>
                <a:gd name="T19" fmla="*/ 914 h 1668"/>
                <a:gd name="T20" fmla="*/ 1669 w 1669"/>
                <a:gd name="T21" fmla="*/ 950 h 1668"/>
                <a:gd name="T22" fmla="*/ 1592 w 1669"/>
                <a:gd name="T23" fmla="*/ 1201 h 1668"/>
                <a:gd name="T24" fmla="*/ 1473 w 1669"/>
                <a:gd name="T25" fmla="*/ 1165 h 1668"/>
                <a:gd name="T26" fmla="*/ 1283 w 1669"/>
                <a:gd name="T27" fmla="*/ 1396 h 1668"/>
                <a:gd name="T28" fmla="*/ 1342 w 1669"/>
                <a:gd name="T29" fmla="*/ 1506 h 1668"/>
                <a:gd name="T30" fmla="*/ 1110 w 1669"/>
                <a:gd name="T31" fmla="*/ 1630 h 1668"/>
                <a:gd name="T32" fmla="*/ 1052 w 1669"/>
                <a:gd name="T33" fmla="*/ 1520 h 1668"/>
                <a:gd name="T34" fmla="*/ 835 w 1669"/>
                <a:gd name="T35" fmla="*/ 1553 h 1668"/>
                <a:gd name="T36" fmla="*/ 835 w 1669"/>
                <a:gd name="T37" fmla="*/ 1365 h 1668"/>
                <a:gd name="T38" fmla="*/ 1343 w 1669"/>
                <a:gd name="T39" fmla="*/ 988 h 1668"/>
                <a:gd name="T40" fmla="*/ 989 w 1669"/>
                <a:gd name="T41" fmla="*/ 326 h 1668"/>
                <a:gd name="T42" fmla="*/ 835 w 1669"/>
                <a:gd name="T43" fmla="*/ 303 h 1668"/>
                <a:gd name="T44" fmla="*/ 835 w 1669"/>
                <a:gd name="T45" fmla="*/ 114 h 1668"/>
                <a:gd name="T46" fmla="*/ 386 w 1669"/>
                <a:gd name="T47" fmla="*/ 272 h 1668"/>
                <a:gd name="T48" fmla="*/ 327 w 1669"/>
                <a:gd name="T49" fmla="*/ 162 h 1668"/>
                <a:gd name="T50" fmla="*/ 559 w 1669"/>
                <a:gd name="T51" fmla="*/ 38 h 1668"/>
                <a:gd name="T52" fmla="*/ 617 w 1669"/>
                <a:gd name="T53" fmla="*/ 148 h 1668"/>
                <a:gd name="T54" fmla="*/ 835 w 1669"/>
                <a:gd name="T55" fmla="*/ 114 h 1668"/>
                <a:gd name="T56" fmla="*/ 835 w 1669"/>
                <a:gd name="T57" fmla="*/ 303 h 1668"/>
                <a:gd name="T58" fmla="*/ 326 w 1669"/>
                <a:gd name="T59" fmla="*/ 679 h 1668"/>
                <a:gd name="T60" fmla="*/ 680 w 1669"/>
                <a:gd name="T61" fmla="*/ 1342 h 1668"/>
                <a:gd name="T62" fmla="*/ 680 w 1669"/>
                <a:gd name="T63" fmla="*/ 1342 h 1668"/>
                <a:gd name="T64" fmla="*/ 835 w 1669"/>
                <a:gd name="T65" fmla="*/ 1365 h 1668"/>
                <a:gd name="T66" fmla="*/ 835 w 1669"/>
                <a:gd name="T67" fmla="*/ 1553 h 1668"/>
                <a:gd name="T68" fmla="*/ 754 w 1669"/>
                <a:gd name="T69" fmla="*/ 1549 h 1668"/>
                <a:gd name="T70" fmla="*/ 718 w 1669"/>
                <a:gd name="T71" fmla="*/ 1668 h 1668"/>
                <a:gd name="T72" fmla="*/ 467 w 1669"/>
                <a:gd name="T73" fmla="*/ 1592 h 1668"/>
                <a:gd name="T74" fmla="*/ 503 w 1669"/>
                <a:gd name="T75" fmla="*/ 1472 h 1668"/>
                <a:gd name="T76" fmla="*/ 272 w 1669"/>
                <a:gd name="T77" fmla="*/ 1283 h 1668"/>
                <a:gd name="T78" fmla="*/ 162 w 1669"/>
                <a:gd name="T79" fmla="*/ 1341 h 1668"/>
                <a:gd name="T80" fmla="*/ 39 w 1669"/>
                <a:gd name="T81" fmla="*/ 1110 h 1668"/>
                <a:gd name="T82" fmla="*/ 149 w 1669"/>
                <a:gd name="T83" fmla="*/ 1051 h 1668"/>
                <a:gd name="T84" fmla="*/ 120 w 1669"/>
                <a:gd name="T85" fmla="*/ 754 h 1668"/>
                <a:gd name="T86" fmla="*/ 0 w 1669"/>
                <a:gd name="T87" fmla="*/ 718 h 1668"/>
                <a:gd name="T88" fmla="*/ 77 w 1669"/>
                <a:gd name="T89" fmla="*/ 466 h 1668"/>
                <a:gd name="T90" fmla="*/ 196 w 1669"/>
                <a:gd name="T91" fmla="*/ 502 h 1668"/>
                <a:gd name="T92" fmla="*/ 386 w 1669"/>
                <a:gd name="T93" fmla="*/ 272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1668">
                  <a:moveTo>
                    <a:pt x="835" y="114"/>
                  </a:moveTo>
                  <a:cubicBezTo>
                    <a:pt x="861" y="114"/>
                    <a:pt x="888" y="116"/>
                    <a:pt x="915" y="119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1202" y="76"/>
                    <a:pt x="1202" y="76"/>
                    <a:pt x="1202" y="76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257" y="242"/>
                    <a:pt x="1335" y="308"/>
                    <a:pt x="1397" y="385"/>
                  </a:cubicBezTo>
                  <a:cubicBezTo>
                    <a:pt x="1507" y="326"/>
                    <a:pt x="1507" y="326"/>
                    <a:pt x="1507" y="326"/>
                  </a:cubicBezTo>
                  <a:cubicBezTo>
                    <a:pt x="1630" y="558"/>
                    <a:pt x="1630" y="558"/>
                    <a:pt x="1630" y="558"/>
                  </a:cubicBezTo>
                  <a:cubicBezTo>
                    <a:pt x="1520" y="617"/>
                    <a:pt x="1520" y="617"/>
                    <a:pt x="1520" y="617"/>
                  </a:cubicBezTo>
                  <a:cubicBezTo>
                    <a:pt x="1550" y="711"/>
                    <a:pt x="1561" y="812"/>
                    <a:pt x="1549" y="914"/>
                  </a:cubicBezTo>
                  <a:cubicBezTo>
                    <a:pt x="1669" y="950"/>
                    <a:pt x="1669" y="950"/>
                    <a:pt x="1669" y="950"/>
                  </a:cubicBezTo>
                  <a:cubicBezTo>
                    <a:pt x="1592" y="1201"/>
                    <a:pt x="1592" y="1201"/>
                    <a:pt x="1592" y="1201"/>
                  </a:cubicBezTo>
                  <a:cubicBezTo>
                    <a:pt x="1473" y="1165"/>
                    <a:pt x="1473" y="1165"/>
                    <a:pt x="1473" y="1165"/>
                  </a:cubicBezTo>
                  <a:cubicBezTo>
                    <a:pt x="1426" y="1256"/>
                    <a:pt x="1361" y="1334"/>
                    <a:pt x="1283" y="1396"/>
                  </a:cubicBezTo>
                  <a:cubicBezTo>
                    <a:pt x="1342" y="1506"/>
                    <a:pt x="1342" y="1506"/>
                    <a:pt x="1342" y="1506"/>
                  </a:cubicBezTo>
                  <a:cubicBezTo>
                    <a:pt x="1110" y="1630"/>
                    <a:pt x="1110" y="1630"/>
                    <a:pt x="1110" y="1630"/>
                  </a:cubicBezTo>
                  <a:cubicBezTo>
                    <a:pt x="1052" y="1520"/>
                    <a:pt x="1052" y="1520"/>
                    <a:pt x="1052" y="1520"/>
                  </a:cubicBezTo>
                  <a:cubicBezTo>
                    <a:pt x="982" y="1542"/>
                    <a:pt x="909" y="1553"/>
                    <a:pt x="835" y="1553"/>
                  </a:cubicBezTo>
                  <a:cubicBezTo>
                    <a:pt x="835" y="1365"/>
                    <a:pt x="835" y="1365"/>
                    <a:pt x="835" y="1365"/>
                  </a:cubicBezTo>
                  <a:cubicBezTo>
                    <a:pt x="1062" y="1365"/>
                    <a:pt x="1273" y="1218"/>
                    <a:pt x="1343" y="988"/>
                  </a:cubicBezTo>
                  <a:cubicBezTo>
                    <a:pt x="1428" y="708"/>
                    <a:pt x="1270" y="411"/>
                    <a:pt x="989" y="326"/>
                  </a:cubicBezTo>
                  <a:cubicBezTo>
                    <a:pt x="938" y="310"/>
                    <a:pt x="886" y="303"/>
                    <a:pt x="835" y="303"/>
                  </a:cubicBezTo>
                  <a:lnTo>
                    <a:pt x="835" y="114"/>
                  </a:lnTo>
                  <a:close/>
                  <a:moveTo>
                    <a:pt x="386" y="272"/>
                  </a:moveTo>
                  <a:cubicBezTo>
                    <a:pt x="327" y="162"/>
                    <a:pt x="327" y="162"/>
                    <a:pt x="327" y="162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617" y="148"/>
                    <a:pt x="617" y="148"/>
                    <a:pt x="617" y="148"/>
                  </a:cubicBezTo>
                  <a:cubicBezTo>
                    <a:pt x="687" y="126"/>
                    <a:pt x="760" y="114"/>
                    <a:pt x="835" y="114"/>
                  </a:cubicBezTo>
                  <a:cubicBezTo>
                    <a:pt x="835" y="303"/>
                    <a:pt x="835" y="303"/>
                    <a:pt x="835" y="303"/>
                  </a:cubicBezTo>
                  <a:cubicBezTo>
                    <a:pt x="607" y="302"/>
                    <a:pt x="396" y="450"/>
                    <a:pt x="326" y="679"/>
                  </a:cubicBezTo>
                  <a:cubicBezTo>
                    <a:pt x="241" y="960"/>
                    <a:pt x="399" y="1257"/>
                    <a:pt x="680" y="1342"/>
                  </a:cubicBezTo>
                  <a:cubicBezTo>
                    <a:pt x="680" y="1342"/>
                    <a:pt x="680" y="1342"/>
                    <a:pt x="680" y="1342"/>
                  </a:cubicBezTo>
                  <a:cubicBezTo>
                    <a:pt x="731" y="1358"/>
                    <a:pt x="783" y="1365"/>
                    <a:pt x="835" y="1365"/>
                  </a:cubicBezTo>
                  <a:cubicBezTo>
                    <a:pt x="835" y="1553"/>
                    <a:pt x="835" y="1553"/>
                    <a:pt x="835" y="1553"/>
                  </a:cubicBezTo>
                  <a:cubicBezTo>
                    <a:pt x="808" y="1553"/>
                    <a:pt x="781" y="1552"/>
                    <a:pt x="754" y="1549"/>
                  </a:cubicBezTo>
                  <a:cubicBezTo>
                    <a:pt x="718" y="1668"/>
                    <a:pt x="718" y="1668"/>
                    <a:pt x="718" y="1668"/>
                  </a:cubicBezTo>
                  <a:cubicBezTo>
                    <a:pt x="467" y="1592"/>
                    <a:pt x="467" y="1592"/>
                    <a:pt x="467" y="1592"/>
                  </a:cubicBezTo>
                  <a:cubicBezTo>
                    <a:pt x="503" y="1472"/>
                    <a:pt x="503" y="1472"/>
                    <a:pt x="503" y="1472"/>
                  </a:cubicBezTo>
                  <a:cubicBezTo>
                    <a:pt x="412" y="1425"/>
                    <a:pt x="334" y="1360"/>
                    <a:pt x="272" y="1283"/>
                  </a:cubicBezTo>
                  <a:cubicBezTo>
                    <a:pt x="162" y="1341"/>
                    <a:pt x="162" y="1341"/>
                    <a:pt x="162" y="1341"/>
                  </a:cubicBezTo>
                  <a:cubicBezTo>
                    <a:pt x="39" y="1110"/>
                    <a:pt x="39" y="1110"/>
                    <a:pt x="39" y="1110"/>
                  </a:cubicBezTo>
                  <a:cubicBezTo>
                    <a:pt x="149" y="1051"/>
                    <a:pt x="149" y="1051"/>
                    <a:pt x="149" y="1051"/>
                  </a:cubicBezTo>
                  <a:cubicBezTo>
                    <a:pt x="119" y="957"/>
                    <a:pt x="108" y="856"/>
                    <a:pt x="120" y="754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196" y="502"/>
                    <a:pt x="196" y="502"/>
                    <a:pt x="196" y="502"/>
                  </a:cubicBezTo>
                  <a:cubicBezTo>
                    <a:pt x="243" y="411"/>
                    <a:pt x="308" y="333"/>
                    <a:pt x="386" y="272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ŝḻïḓe"/>
            <p:cNvSpPr/>
            <p:nvPr/>
          </p:nvSpPr>
          <p:spPr bwMode="auto">
            <a:xfrm>
              <a:off x="3381264" y="1427219"/>
              <a:ext cx="2022473" cy="2021317"/>
            </a:xfrm>
            <a:custGeom>
              <a:avLst/>
              <a:gdLst>
                <a:gd name="T0" fmla="*/ 505 w 1010"/>
                <a:gd name="T1" fmla="*/ 69 h 1009"/>
                <a:gd name="T2" fmla="*/ 553 w 1010"/>
                <a:gd name="T3" fmla="*/ 72 h 1009"/>
                <a:gd name="T4" fmla="*/ 575 w 1010"/>
                <a:gd name="T5" fmla="*/ 0 h 1009"/>
                <a:gd name="T6" fmla="*/ 727 w 1010"/>
                <a:gd name="T7" fmla="*/ 46 h 1009"/>
                <a:gd name="T8" fmla="*/ 705 w 1010"/>
                <a:gd name="T9" fmla="*/ 118 h 1009"/>
                <a:gd name="T10" fmla="*/ 845 w 1010"/>
                <a:gd name="T11" fmla="*/ 233 h 1009"/>
                <a:gd name="T12" fmla="*/ 912 w 1010"/>
                <a:gd name="T13" fmla="*/ 197 h 1009"/>
                <a:gd name="T14" fmla="*/ 986 w 1010"/>
                <a:gd name="T15" fmla="*/ 337 h 1009"/>
                <a:gd name="T16" fmla="*/ 920 w 1010"/>
                <a:gd name="T17" fmla="*/ 373 h 1009"/>
                <a:gd name="T18" fmla="*/ 938 w 1010"/>
                <a:gd name="T19" fmla="*/ 553 h 1009"/>
                <a:gd name="T20" fmla="*/ 1010 w 1010"/>
                <a:gd name="T21" fmla="*/ 575 h 1009"/>
                <a:gd name="T22" fmla="*/ 963 w 1010"/>
                <a:gd name="T23" fmla="*/ 727 h 1009"/>
                <a:gd name="T24" fmla="*/ 891 w 1010"/>
                <a:gd name="T25" fmla="*/ 705 h 1009"/>
                <a:gd name="T26" fmla="*/ 777 w 1010"/>
                <a:gd name="T27" fmla="*/ 845 h 1009"/>
                <a:gd name="T28" fmla="*/ 812 w 1010"/>
                <a:gd name="T29" fmla="*/ 911 h 1009"/>
                <a:gd name="T30" fmla="*/ 672 w 1010"/>
                <a:gd name="T31" fmla="*/ 986 h 1009"/>
                <a:gd name="T32" fmla="*/ 636 w 1010"/>
                <a:gd name="T33" fmla="*/ 919 h 1009"/>
                <a:gd name="T34" fmla="*/ 505 w 1010"/>
                <a:gd name="T35" fmla="*/ 940 h 1009"/>
                <a:gd name="T36" fmla="*/ 505 w 1010"/>
                <a:gd name="T37" fmla="*/ 826 h 1009"/>
                <a:gd name="T38" fmla="*/ 812 w 1010"/>
                <a:gd name="T39" fmla="*/ 598 h 1009"/>
                <a:gd name="T40" fmla="*/ 598 w 1010"/>
                <a:gd name="T41" fmla="*/ 197 h 1009"/>
                <a:gd name="T42" fmla="*/ 505 w 1010"/>
                <a:gd name="T43" fmla="*/ 183 h 1009"/>
                <a:gd name="T44" fmla="*/ 505 w 1010"/>
                <a:gd name="T45" fmla="*/ 69 h 1009"/>
                <a:gd name="T46" fmla="*/ 233 w 1010"/>
                <a:gd name="T47" fmla="*/ 164 h 1009"/>
                <a:gd name="T48" fmla="*/ 198 w 1010"/>
                <a:gd name="T49" fmla="*/ 98 h 1009"/>
                <a:gd name="T50" fmla="*/ 338 w 1010"/>
                <a:gd name="T51" fmla="*/ 23 h 1009"/>
                <a:gd name="T52" fmla="*/ 373 w 1010"/>
                <a:gd name="T53" fmla="*/ 89 h 1009"/>
                <a:gd name="T54" fmla="*/ 505 w 1010"/>
                <a:gd name="T55" fmla="*/ 69 h 1009"/>
                <a:gd name="T56" fmla="*/ 505 w 1010"/>
                <a:gd name="T57" fmla="*/ 183 h 1009"/>
                <a:gd name="T58" fmla="*/ 197 w 1010"/>
                <a:gd name="T59" fmla="*/ 411 h 1009"/>
                <a:gd name="T60" fmla="*/ 411 w 1010"/>
                <a:gd name="T61" fmla="*/ 812 h 1009"/>
                <a:gd name="T62" fmla="*/ 411 w 1010"/>
                <a:gd name="T63" fmla="*/ 812 h 1009"/>
                <a:gd name="T64" fmla="*/ 505 w 1010"/>
                <a:gd name="T65" fmla="*/ 826 h 1009"/>
                <a:gd name="T66" fmla="*/ 505 w 1010"/>
                <a:gd name="T67" fmla="*/ 940 h 1009"/>
                <a:gd name="T68" fmla="*/ 456 w 1010"/>
                <a:gd name="T69" fmla="*/ 937 h 1009"/>
                <a:gd name="T70" fmla="*/ 434 w 1010"/>
                <a:gd name="T71" fmla="*/ 1009 h 1009"/>
                <a:gd name="T72" fmla="*/ 282 w 1010"/>
                <a:gd name="T73" fmla="*/ 963 h 1009"/>
                <a:gd name="T74" fmla="*/ 304 w 1010"/>
                <a:gd name="T75" fmla="*/ 891 h 1009"/>
                <a:gd name="T76" fmla="*/ 165 w 1010"/>
                <a:gd name="T77" fmla="*/ 776 h 1009"/>
                <a:gd name="T78" fmla="*/ 98 w 1010"/>
                <a:gd name="T79" fmla="*/ 812 h 1009"/>
                <a:gd name="T80" fmla="*/ 23 w 1010"/>
                <a:gd name="T81" fmla="*/ 671 h 1009"/>
                <a:gd name="T82" fmla="*/ 90 w 1010"/>
                <a:gd name="T83" fmla="*/ 636 h 1009"/>
                <a:gd name="T84" fmla="*/ 72 w 1010"/>
                <a:gd name="T85" fmla="*/ 456 h 1009"/>
                <a:gd name="T86" fmla="*/ 0 w 1010"/>
                <a:gd name="T87" fmla="*/ 434 h 1009"/>
                <a:gd name="T88" fmla="*/ 46 w 1010"/>
                <a:gd name="T89" fmla="*/ 282 h 1009"/>
                <a:gd name="T90" fmla="*/ 118 w 1010"/>
                <a:gd name="T91" fmla="*/ 304 h 1009"/>
                <a:gd name="T92" fmla="*/ 233 w 1010"/>
                <a:gd name="T93" fmla="*/ 16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9">
                  <a:moveTo>
                    <a:pt x="505" y="69"/>
                  </a:moveTo>
                  <a:cubicBezTo>
                    <a:pt x="521" y="69"/>
                    <a:pt x="537" y="70"/>
                    <a:pt x="553" y="72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727" y="46"/>
                    <a:pt x="727" y="46"/>
                    <a:pt x="727" y="46"/>
                  </a:cubicBezTo>
                  <a:cubicBezTo>
                    <a:pt x="705" y="118"/>
                    <a:pt x="705" y="118"/>
                    <a:pt x="705" y="118"/>
                  </a:cubicBezTo>
                  <a:cubicBezTo>
                    <a:pt x="761" y="146"/>
                    <a:pt x="808" y="186"/>
                    <a:pt x="845" y="233"/>
                  </a:cubicBezTo>
                  <a:cubicBezTo>
                    <a:pt x="912" y="197"/>
                    <a:pt x="912" y="197"/>
                    <a:pt x="912" y="197"/>
                  </a:cubicBezTo>
                  <a:cubicBezTo>
                    <a:pt x="986" y="337"/>
                    <a:pt x="986" y="337"/>
                    <a:pt x="986" y="337"/>
                  </a:cubicBezTo>
                  <a:cubicBezTo>
                    <a:pt x="920" y="373"/>
                    <a:pt x="920" y="373"/>
                    <a:pt x="920" y="373"/>
                  </a:cubicBezTo>
                  <a:cubicBezTo>
                    <a:pt x="938" y="430"/>
                    <a:pt x="945" y="491"/>
                    <a:pt x="938" y="553"/>
                  </a:cubicBezTo>
                  <a:cubicBezTo>
                    <a:pt x="1010" y="575"/>
                    <a:pt x="1010" y="575"/>
                    <a:pt x="1010" y="575"/>
                  </a:cubicBezTo>
                  <a:cubicBezTo>
                    <a:pt x="963" y="727"/>
                    <a:pt x="963" y="727"/>
                    <a:pt x="963" y="727"/>
                  </a:cubicBezTo>
                  <a:cubicBezTo>
                    <a:pt x="891" y="705"/>
                    <a:pt x="891" y="705"/>
                    <a:pt x="891" y="705"/>
                  </a:cubicBezTo>
                  <a:cubicBezTo>
                    <a:pt x="863" y="760"/>
                    <a:pt x="823" y="807"/>
                    <a:pt x="777" y="845"/>
                  </a:cubicBezTo>
                  <a:cubicBezTo>
                    <a:pt x="812" y="911"/>
                    <a:pt x="812" y="911"/>
                    <a:pt x="812" y="911"/>
                  </a:cubicBezTo>
                  <a:cubicBezTo>
                    <a:pt x="672" y="986"/>
                    <a:pt x="672" y="986"/>
                    <a:pt x="672" y="986"/>
                  </a:cubicBezTo>
                  <a:cubicBezTo>
                    <a:pt x="636" y="919"/>
                    <a:pt x="636" y="919"/>
                    <a:pt x="636" y="919"/>
                  </a:cubicBezTo>
                  <a:cubicBezTo>
                    <a:pt x="594" y="933"/>
                    <a:pt x="550" y="940"/>
                    <a:pt x="505" y="940"/>
                  </a:cubicBezTo>
                  <a:cubicBezTo>
                    <a:pt x="505" y="826"/>
                    <a:pt x="505" y="826"/>
                    <a:pt x="505" y="826"/>
                  </a:cubicBezTo>
                  <a:cubicBezTo>
                    <a:pt x="643" y="826"/>
                    <a:pt x="770" y="737"/>
                    <a:pt x="812" y="598"/>
                  </a:cubicBezTo>
                  <a:cubicBezTo>
                    <a:pt x="864" y="428"/>
                    <a:pt x="768" y="248"/>
                    <a:pt x="598" y="197"/>
                  </a:cubicBezTo>
                  <a:cubicBezTo>
                    <a:pt x="567" y="187"/>
                    <a:pt x="536" y="183"/>
                    <a:pt x="505" y="183"/>
                  </a:cubicBezTo>
                  <a:lnTo>
                    <a:pt x="505" y="69"/>
                  </a:lnTo>
                  <a:close/>
                  <a:moveTo>
                    <a:pt x="233" y="164"/>
                  </a:moveTo>
                  <a:cubicBezTo>
                    <a:pt x="198" y="98"/>
                    <a:pt x="198" y="98"/>
                    <a:pt x="198" y="98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415" y="76"/>
                    <a:pt x="460" y="69"/>
                    <a:pt x="505" y="69"/>
                  </a:cubicBezTo>
                  <a:cubicBezTo>
                    <a:pt x="505" y="183"/>
                    <a:pt x="505" y="183"/>
                    <a:pt x="505" y="183"/>
                  </a:cubicBezTo>
                  <a:cubicBezTo>
                    <a:pt x="367" y="183"/>
                    <a:pt x="239" y="272"/>
                    <a:pt x="197" y="411"/>
                  </a:cubicBezTo>
                  <a:cubicBezTo>
                    <a:pt x="146" y="581"/>
                    <a:pt x="241" y="760"/>
                    <a:pt x="411" y="812"/>
                  </a:cubicBezTo>
                  <a:cubicBezTo>
                    <a:pt x="411" y="812"/>
                    <a:pt x="411" y="812"/>
                    <a:pt x="411" y="812"/>
                  </a:cubicBezTo>
                  <a:cubicBezTo>
                    <a:pt x="443" y="821"/>
                    <a:pt x="474" y="826"/>
                    <a:pt x="505" y="826"/>
                  </a:cubicBezTo>
                  <a:cubicBezTo>
                    <a:pt x="505" y="940"/>
                    <a:pt x="505" y="940"/>
                    <a:pt x="505" y="940"/>
                  </a:cubicBezTo>
                  <a:cubicBezTo>
                    <a:pt x="489" y="940"/>
                    <a:pt x="473" y="939"/>
                    <a:pt x="456" y="937"/>
                  </a:cubicBezTo>
                  <a:cubicBezTo>
                    <a:pt x="434" y="1009"/>
                    <a:pt x="434" y="1009"/>
                    <a:pt x="434" y="1009"/>
                  </a:cubicBezTo>
                  <a:cubicBezTo>
                    <a:pt x="282" y="963"/>
                    <a:pt x="282" y="963"/>
                    <a:pt x="282" y="963"/>
                  </a:cubicBezTo>
                  <a:cubicBezTo>
                    <a:pt x="304" y="891"/>
                    <a:pt x="304" y="891"/>
                    <a:pt x="304" y="891"/>
                  </a:cubicBezTo>
                  <a:cubicBezTo>
                    <a:pt x="249" y="862"/>
                    <a:pt x="202" y="823"/>
                    <a:pt x="165" y="776"/>
                  </a:cubicBezTo>
                  <a:cubicBezTo>
                    <a:pt x="98" y="812"/>
                    <a:pt x="98" y="812"/>
                    <a:pt x="98" y="812"/>
                  </a:cubicBezTo>
                  <a:cubicBezTo>
                    <a:pt x="23" y="671"/>
                    <a:pt x="23" y="671"/>
                    <a:pt x="23" y="671"/>
                  </a:cubicBezTo>
                  <a:cubicBezTo>
                    <a:pt x="90" y="636"/>
                    <a:pt x="90" y="636"/>
                    <a:pt x="90" y="636"/>
                  </a:cubicBezTo>
                  <a:cubicBezTo>
                    <a:pt x="72" y="579"/>
                    <a:pt x="65" y="518"/>
                    <a:pt x="72" y="45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46" y="282"/>
                    <a:pt x="46" y="282"/>
                    <a:pt x="46" y="282"/>
                  </a:cubicBezTo>
                  <a:cubicBezTo>
                    <a:pt x="118" y="304"/>
                    <a:pt x="118" y="304"/>
                    <a:pt x="118" y="304"/>
                  </a:cubicBezTo>
                  <a:cubicBezTo>
                    <a:pt x="147" y="249"/>
                    <a:pt x="186" y="201"/>
                    <a:pt x="233" y="164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$1ïḍe"/>
            <p:cNvSpPr/>
            <p:nvPr/>
          </p:nvSpPr>
          <p:spPr bwMode="auto">
            <a:xfrm>
              <a:off x="7188135" y="1954218"/>
              <a:ext cx="1292071" cy="1828315"/>
            </a:xfrm>
            <a:custGeom>
              <a:avLst/>
              <a:gdLst>
                <a:gd name="T0" fmla="*/ 0 w 1118"/>
                <a:gd name="T1" fmla="*/ 0 h 1582"/>
                <a:gd name="T2" fmla="*/ 958 w 1118"/>
                <a:gd name="T3" fmla="*/ 0 h 1582"/>
                <a:gd name="T4" fmla="*/ 1118 w 1118"/>
                <a:gd name="T5" fmla="*/ 161 h 1582"/>
                <a:gd name="T6" fmla="*/ 1118 w 1118"/>
                <a:gd name="T7" fmla="*/ 0 h 1582"/>
                <a:gd name="T8" fmla="*/ 1118 w 1118"/>
                <a:gd name="T9" fmla="*/ 1582 h 1582"/>
                <a:gd name="T10" fmla="*/ 0 w 1118"/>
                <a:gd name="T11" fmla="*/ 1582 h 1582"/>
                <a:gd name="T12" fmla="*/ 0 w 1118"/>
                <a:gd name="T13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1582">
                  <a:moveTo>
                    <a:pt x="0" y="0"/>
                  </a:moveTo>
                  <a:lnTo>
                    <a:pt x="958" y="0"/>
                  </a:lnTo>
                  <a:lnTo>
                    <a:pt x="1118" y="161"/>
                  </a:lnTo>
                  <a:lnTo>
                    <a:pt x="1118" y="0"/>
                  </a:lnTo>
                  <a:lnTo>
                    <a:pt x="1118" y="1582"/>
                  </a:lnTo>
                  <a:lnTo>
                    <a:pt x="0" y="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ṩḻídê"/>
            <p:cNvSpPr/>
            <p:nvPr/>
          </p:nvSpPr>
          <p:spPr bwMode="auto">
            <a:xfrm>
              <a:off x="7972855" y="3252067"/>
              <a:ext cx="0" cy="114414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şḷiḑé"/>
            <p:cNvSpPr/>
            <p:nvPr/>
          </p:nvSpPr>
          <p:spPr bwMode="auto">
            <a:xfrm>
              <a:off x="8251378" y="3252067"/>
              <a:ext cx="0" cy="228828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sļiḓê"/>
            <p:cNvSpPr/>
            <p:nvPr/>
          </p:nvSpPr>
          <p:spPr bwMode="auto">
            <a:xfrm>
              <a:off x="7520976" y="2150686"/>
              <a:ext cx="62638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ṧḻíḍè"/>
            <p:cNvSpPr/>
            <p:nvPr/>
          </p:nvSpPr>
          <p:spPr bwMode="auto">
            <a:xfrm>
              <a:off x="7306016" y="2262789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1ïḑé"/>
            <p:cNvSpPr/>
            <p:nvPr/>
          </p:nvSpPr>
          <p:spPr bwMode="auto">
            <a:xfrm>
              <a:off x="7306016" y="2341377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ḷiďé"/>
            <p:cNvSpPr/>
            <p:nvPr/>
          </p:nvSpPr>
          <p:spPr bwMode="auto">
            <a:xfrm>
              <a:off x="7306016" y="2418808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śḷîḓè"/>
            <p:cNvSpPr/>
            <p:nvPr/>
          </p:nvSpPr>
          <p:spPr bwMode="auto">
            <a:xfrm>
              <a:off x="7306016" y="2497396"/>
              <a:ext cx="49463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1idé"/>
            <p:cNvSpPr/>
            <p:nvPr/>
          </p:nvSpPr>
          <p:spPr bwMode="auto">
            <a:xfrm>
              <a:off x="8087269" y="2743560"/>
              <a:ext cx="275056" cy="272745"/>
            </a:xfrm>
            <a:prstGeom prst="ellipse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idé"/>
            <p:cNvSpPr/>
            <p:nvPr/>
          </p:nvSpPr>
          <p:spPr bwMode="auto">
            <a:xfrm>
              <a:off x="8103448" y="2879932"/>
              <a:ext cx="122504" cy="114414"/>
            </a:xfrm>
            <a:custGeom>
              <a:avLst/>
              <a:gdLst>
                <a:gd name="T0" fmla="*/ 23 w 61"/>
                <a:gd name="T1" fmla="*/ 57 h 57"/>
                <a:gd name="T2" fmla="*/ 0 w 61"/>
                <a:gd name="T3" fmla="*/ 31 h 57"/>
                <a:gd name="T4" fmla="*/ 61 w 61"/>
                <a:gd name="T5" fmla="*/ 0 h 57"/>
                <a:gd name="T6" fmla="*/ 23 w 6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13" y="51"/>
                    <a:pt x="5" y="42"/>
                    <a:pt x="0" y="3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23" y="57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1îďe"/>
            <p:cNvSpPr/>
            <p:nvPr/>
          </p:nvSpPr>
          <p:spPr bwMode="auto">
            <a:xfrm>
              <a:off x="8087269" y="2771296"/>
              <a:ext cx="138684" cy="169888"/>
            </a:xfrm>
            <a:custGeom>
              <a:avLst/>
              <a:gdLst>
                <a:gd name="T0" fmla="*/ 8 w 69"/>
                <a:gd name="T1" fmla="*/ 85 h 85"/>
                <a:gd name="T2" fmla="*/ 0 w 69"/>
                <a:gd name="T3" fmla="*/ 54 h 85"/>
                <a:gd name="T4" fmla="*/ 27 w 69"/>
                <a:gd name="T5" fmla="*/ 0 h 85"/>
                <a:gd name="T6" fmla="*/ 69 w 69"/>
                <a:gd name="T7" fmla="*/ 54 h 85"/>
                <a:gd name="T8" fmla="*/ 8 w 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5">
                  <a:moveTo>
                    <a:pt x="8" y="85"/>
                  </a:moveTo>
                  <a:cubicBezTo>
                    <a:pt x="3" y="76"/>
                    <a:pt x="0" y="65"/>
                    <a:pt x="0" y="54"/>
                  </a:cubicBezTo>
                  <a:cubicBezTo>
                    <a:pt x="0" y="32"/>
                    <a:pt x="11" y="13"/>
                    <a:pt x="27" y="0"/>
                  </a:cubicBezTo>
                  <a:cubicBezTo>
                    <a:pt x="69" y="54"/>
                    <a:pt x="69" y="54"/>
                    <a:pt x="69" y="54"/>
                  </a:cubicBezTo>
                  <a:lnTo>
                    <a:pt x="8" y="85"/>
                  </a:lnTo>
                  <a:close/>
                </a:path>
              </a:pathLst>
            </a:custGeom>
            <a:solidFill>
              <a:srgbClr val="F9B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ṡľiḑè"/>
            <p:cNvSpPr/>
            <p:nvPr/>
          </p:nvSpPr>
          <p:spPr bwMode="auto">
            <a:xfrm>
              <a:off x="8141587" y="2743560"/>
              <a:ext cx="84366" cy="136372"/>
            </a:xfrm>
            <a:custGeom>
              <a:avLst/>
              <a:gdLst>
                <a:gd name="T0" fmla="*/ 0 w 42"/>
                <a:gd name="T1" fmla="*/ 14 h 68"/>
                <a:gd name="T2" fmla="*/ 42 w 42"/>
                <a:gd name="T3" fmla="*/ 0 h 68"/>
                <a:gd name="T4" fmla="*/ 42 w 42"/>
                <a:gd name="T5" fmla="*/ 68 h 68"/>
                <a:gd name="T6" fmla="*/ 0 w 42"/>
                <a:gd name="T7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8">
                  <a:moveTo>
                    <a:pt x="0" y="14"/>
                  </a:moveTo>
                  <a:cubicBezTo>
                    <a:pt x="11" y="5"/>
                    <a:pt x="26" y="0"/>
                    <a:pt x="42" y="0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liḓè"/>
            <p:cNvSpPr/>
            <p:nvPr/>
          </p:nvSpPr>
          <p:spPr bwMode="auto">
            <a:xfrm>
              <a:off x="8225953" y="2743560"/>
              <a:ext cx="98234" cy="136372"/>
            </a:xfrm>
            <a:custGeom>
              <a:avLst/>
              <a:gdLst>
                <a:gd name="T0" fmla="*/ 0 w 49"/>
                <a:gd name="T1" fmla="*/ 0 h 68"/>
                <a:gd name="T2" fmla="*/ 0 w 49"/>
                <a:gd name="T3" fmla="*/ 68 h 68"/>
                <a:gd name="T4" fmla="*/ 49 w 49"/>
                <a:gd name="T5" fmla="*/ 20 h 68"/>
                <a:gd name="T6" fmla="*/ 0 w 4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36" y="8"/>
                    <a:pt x="19" y="0"/>
                    <a:pt x="0" y="0"/>
                  </a:cubicBezTo>
                  <a:close/>
                </a:path>
              </a:pathLst>
            </a:cu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$1îḋè"/>
            <p:cNvSpPr/>
            <p:nvPr/>
          </p:nvSpPr>
          <p:spPr bwMode="auto">
            <a:xfrm>
              <a:off x="7306016" y="3039419"/>
              <a:ext cx="62985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$ḻîḋê"/>
            <p:cNvSpPr/>
            <p:nvPr/>
          </p:nvSpPr>
          <p:spPr bwMode="auto">
            <a:xfrm>
              <a:off x="7306016" y="2703110"/>
              <a:ext cx="112103" cy="336308"/>
            </a:xfrm>
            <a:prstGeom prst="rect">
              <a:avLst/>
            </a:pr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ṥlíďê"/>
            <p:cNvSpPr/>
            <p:nvPr/>
          </p:nvSpPr>
          <p:spPr bwMode="auto">
            <a:xfrm>
              <a:off x="7436610" y="2829081"/>
              <a:ext cx="109791" cy="210337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ľîďè"/>
            <p:cNvSpPr/>
            <p:nvPr/>
          </p:nvSpPr>
          <p:spPr bwMode="auto">
            <a:xfrm>
              <a:off x="7564893" y="2901890"/>
              <a:ext cx="112103" cy="137528"/>
            </a:xfrm>
            <a:prstGeom prst="rect">
              <a:avLst/>
            </a:prstGeom>
            <a:solidFill>
              <a:srgbClr val="73A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Sļïḍé"/>
            <p:cNvSpPr/>
            <p:nvPr/>
          </p:nvSpPr>
          <p:spPr bwMode="auto">
            <a:xfrm>
              <a:off x="7693175" y="2836016"/>
              <a:ext cx="112103" cy="203403"/>
            </a:xfrm>
            <a:prstGeom prst="rect">
              <a:avLst/>
            </a:pr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ḻïḓê"/>
            <p:cNvSpPr/>
            <p:nvPr/>
          </p:nvSpPr>
          <p:spPr bwMode="auto">
            <a:xfrm>
              <a:off x="7823769" y="2893801"/>
              <a:ext cx="112103" cy="14561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ḻïḍé"/>
            <p:cNvSpPr/>
            <p:nvPr/>
          </p:nvSpPr>
          <p:spPr bwMode="auto">
            <a:xfrm>
              <a:off x="8097670" y="3039419"/>
              <a:ext cx="55474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$1îďê"/>
            <p:cNvSpPr/>
            <p:nvPr/>
          </p:nvSpPr>
          <p:spPr bwMode="auto">
            <a:xfrm>
              <a:off x="8179725" y="3039419"/>
              <a:ext cx="16757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ļíḍê"/>
            <p:cNvSpPr/>
            <p:nvPr/>
          </p:nvSpPr>
          <p:spPr bwMode="auto">
            <a:xfrm>
              <a:off x="8295294" y="1954218"/>
              <a:ext cx="184912" cy="186067"/>
            </a:xfrm>
            <a:custGeom>
              <a:avLst/>
              <a:gdLst>
                <a:gd name="T0" fmla="*/ 0 w 160"/>
                <a:gd name="T1" fmla="*/ 161 h 161"/>
                <a:gd name="T2" fmla="*/ 160 w 160"/>
                <a:gd name="T3" fmla="*/ 161 h 161"/>
                <a:gd name="T4" fmla="*/ 0 w 160"/>
                <a:gd name="T5" fmla="*/ 0 h 161"/>
                <a:gd name="T6" fmla="*/ 0 w 16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lîḓe"/>
            <p:cNvSpPr/>
            <p:nvPr/>
          </p:nvSpPr>
          <p:spPr bwMode="auto">
            <a:xfrm>
              <a:off x="7306016" y="3218552"/>
              <a:ext cx="223050" cy="68186"/>
            </a:xfrm>
            <a:prstGeom prst="rect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śḷidê"/>
            <p:cNvSpPr/>
            <p:nvPr/>
          </p:nvSpPr>
          <p:spPr bwMode="auto">
            <a:xfrm>
              <a:off x="7584540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ḷíḓe"/>
            <p:cNvSpPr/>
            <p:nvPr/>
          </p:nvSpPr>
          <p:spPr bwMode="auto">
            <a:xfrm>
              <a:off x="7860752" y="3218552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ľïḑê"/>
            <p:cNvSpPr/>
            <p:nvPr/>
          </p:nvSpPr>
          <p:spPr bwMode="auto">
            <a:xfrm>
              <a:off x="8139275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1îḓê"/>
            <p:cNvSpPr/>
            <p:nvPr/>
          </p:nvSpPr>
          <p:spPr bwMode="auto">
            <a:xfrm>
              <a:off x="7306016" y="3331810"/>
              <a:ext cx="223050" cy="68186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S1ïďe"/>
            <p:cNvSpPr/>
            <p:nvPr/>
          </p:nvSpPr>
          <p:spPr bwMode="auto">
            <a:xfrm>
              <a:off x="7306016" y="3446224"/>
              <a:ext cx="223050" cy="68186"/>
            </a:xfrm>
            <a:prstGeom prst="rect">
              <a:avLst/>
            </a:pr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ḻïde"/>
            <p:cNvSpPr/>
            <p:nvPr/>
          </p:nvSpPr>
          <p:spPr bwMode="auto">
            <a:xfrm>
              <a:off x="7306016" y="3560639"/>
              <a:ext cx="223050" cy="68186"/>
            </a:xfrm>
            <a:prstGeom prst="rect">
              <a:avLst/>
            </a:pr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1íďê"/>
            <p:cNvSpPr/>
            <p:nvPr/>
          </p:nvSpPr>
          <p:spPr bwMode="auto">
            <a:xfrm>
              <a:off x="7860752" y="3331810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ḷîḑé"/>
            <p:cNvSpPr/>
            <p:nvPr/>
          </p:nvSpPr>
          <p:spPr bwMode="auto">
            <a:xfrm>
              <a:off x="8139275" y="3331810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1íḋé"/>
            <p:cNvSpPr/>
            <p:nvPr/>
          </p:nvSpPr>
          <p:spPr bwMode="auto">
            <a:xfrm>
              <a:off x="8139275" y="3446224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sľïḋe"/>
            <p:cNvSpPr/>
            <p:nvPr/>
          </p:nvSpPr>
          <p:spPr bwMode="auto">
            <a:xfrm>
              <a:off x="4432950" y="3142276"/>
              <a:ext cx="2985169" cy="1962376"/>
            </a:xfrm>
            <a:custGeom>
              <a:avLst/>
              <a:gdLst>
                <a:gd name="T0" fmla="*/ 52 w 1491"/>
                <a:gd name="T1" fmla="*/ 0 h 980"/>
                <a:gd name="T2" fmla="*/ 1440 w 1491"/>
                <a:gd name="T3" fmla="*/ 0 h 980"/>
                <a:gd name="T4" fmla="*/ 1491 w 1491"/>
                <a:gd name="T5" fmla="*/ 51 h 980"/>
                <a:gd name="T6" fmla="*/ 1491 w 1491"/>
                <a:gd name="T7" fmla="*/ 928 h 980"/>
                <a:gd name="T8" fmla="*/ 1440 w 1491"/>
                <a:gd name="T9" fmla="*/ 980 h 980"/>
                <a:gd name="T10" fmla="*/ 52 w 1491"/>
                <a:gd name="T11" fmla="*/ 980 h 980"/>
                <a:gd name="T12" fmla="*/ 0 w 1491"/>
                <a:gd name="T13" fmla="*/ 928 h 980"/>
                <a:gd name="T14" fmla="*/ 0 w 1491"/>
                <a:gd name="T15" fmla="*/ 51 h 980"/>
                <a:gd name="T16" fmla="*/ 52 w 1491"/>
                <a:gd name="T17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980">
                  <a:moveTo>
                    <a:pt x="52" y="0"/>
                  </a:moveTo>
                  <a:cubicBezTo>
                    <a:pt x="1440" y="0"/>
                    <a:pt x="1440" y="0"/>
                    <a:pt x="1440" y="0"/>
                  </a:cubicBezTo>
                  <a:cubicBezTo>
                    <a:pt x="1468" y="0"/>
                    <a:pt x="1491" y="23"/>
                    <a:pt x="1491" y="51"/>
                  </a:cubicBezTo>
                  <a:cubicBezTo>
                    <a:pt x="1491" y="928"/>
                    <a:pt x="1491" y="928"/>
                    <a:pt x="1491" y="928"/>
                  </a:cubicBezTo>
                  <a:cubicBezTo>
                    <a:pt x="1491" y="957"/>
                    <a:pt x="1468" y="980"/>
                    <a:pt x="1440" y="980"/>
                  </a:cubicBezTo>
                  <a:cubicBezTo>
                    <a:pt x="52" y="980"/>
                    <a:pt x="52" y="980"/>
                    <a:pt x="52" y="980"/>
                  </a:cubicBezTo>
                  <a:cubicBezTo>
                    <a:pt x="23" y="980"/>
                    <a:pt x="0" y="957"/>
                    <a:pt x="0" y="92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ṧlîďê"/>
            <p:cNvSpPr/>
            <p:nvPr/>
          </p:nvSpPr>
          <p:spPr bwMode="auto">
            <a:xfrm>
              <a:off x="4586658" y="3346834"/>
              <a:ext cx="2677754" cy="1437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ḷiďé"/>
            <p:cNvSpPr/>
            <p:nvPr/>
          </p:nvSpPr>
          <p:spPr bwMode="auto">
            <a:xfrm>
              <a:off x="5862549" y="4872357"/>
              <a:ext cx="125971" cy="1282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şliḍe"/>
            <p:cNvSpPr/>
            <p:nvPr/>
          </p:nvSpPr>
          <p:spPr bwMode="auto">
            <a:xfrm>
              <a:off x="3914041" y="5104652"/>
              <a:ext cx="4022987" cy="340931"/>
            </a:xfrm>
            <a:custGeom>
              <a:avLst/>
              <a:gdLst>
                <a:gd name="T0" fmla="*/ 449 w 3481"/>
                <a:gd name="T1" fmla="*/ 0 h 295"/>
                <a:gd name="T2" fmla="*/ 3032 w 3481"/>
                <a:gd name="T3" fmla="*/ 0 h 295"/>
                <a:gd name="T4" fmla="*/ 3481 w 3481"/>
                <a:gd name="T5" fmla="*/ 295 h 295"/>
                <a:gd name="T6" fmla="*/ 0 w 3481"/>
                <a:gd name="T7" fmla="*/ 295 h 295"/>
                <a:gd name="T8" fmla="*/ 449 w 3481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1" h="295">
                  <a:moveTo>
                    <a:pt x="449" y="0"/>
                  </a:moveTo>
                  <a:lnTo>
                    <a:pt x="3032" y="0"/>
                  </a:lnTo>
                  <a:lnTo>
                    <a:pt x="3481" y="295"/>
                  </a:lnTo>
                  <a:lnTo>
                    <a:pt x="0" y="29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ṩľíḍé"/>
            <p:cNvSpPr/>
            <p:nvPr/>
          </p:nvSpPr>
          <p:spPr bwMode="auto">
            <a:xfrm>
              <a:off x="3914041" y="5445583"/>
              <a:ext cx="4022987" cy="189535"/>
            </a:xfrm>
            <a:custGeom>
              <a:avLst/>
              <a:gdLst>
                <a:gd name="T0" fmla="*/ 0 w 2009"/>
                <a:gd name="T1" fmla="*/ 0 h 95"/>
                <a:gd name="T2" fmla="*/ 2009 w 2009"/>
                <a:gd name="T3" fmla="*/ 0 h 95"/>
                <a:gd name="T4" fmla="*/ 2009 w 2009"/>
                <a:gd name="T5" fmla="*/ 58 h 95"/>
                <a:gd name="T6" fmla="*/ 1972 w 2009"/>
                <a:gd name="T7" fmla="*/ 95 h 95"/>
                <a:gd name="T8" fmla="*/ 37 w 2009"/>
                <a:gd name="T9" fmla="*/ 95 h 95"/>
                <a:gd name="T10" fmla="*/ 0 w 2009"/>
                <a:gd name="T11" fmla="*/ 58 h 95"/>
                <a:gd name="T12" fmla="*/ 0 w 2009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9" h="95">
                  <a:moveTo>
                    <a:pt x="0" y="0"/>
                  </a:moveTo>
                  <a:cubicBezTo>
                    <a:pt x="2009" y="0"/>
                    <a:pt x="2009" y="0"/>
                    <a:pt x="2009" y="0"/>
                  </a:cubicBezTo>
                  <a:cubicBezTo>
                    <a:pt x="2009" y="58"/>
                    <a:pt x="2009" y="58"/>
                    <a:pt x="2009" y="58"/>
                  </a:cubicBezTo>
                  <a:cubicBezTo>
                    <a:pt x="2009" y="78"/>
                    <a:pt x="1993" y="95"/>
                    <a:pt x="1972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17" y="95"/>
                    <a:pt x="0" y="78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ļíḓê"/>
            <p:cNvSpPr/>
            <p:nvPr/>
          </p:nvSpPr>
          <p:spPr bwMode="auto">
            <a:xfrm>
              <a:off x="5520462" y="5543817"/>
              <a:ext cx="812456" cy="520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šḷiḑe"/>
            <p:cNvSpPr/>
            <p:nvPr/>
          </p:nvSpPr>
          <p:spPr bwMode="auto">
            <a:xfrm>
              <a:off x="3914041" y="5445583"/>
              <a:ext cx="4022987" cy="577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ḷïḍé"/>
            <p:cNvSpPr/>
            <p:nvPr/>
          </p:nvSpPr>
          <p:spPr bwMode="auto">
            <a:xfrm>
              <a:off x="4022677" y="5126610"/>
              <a:ext cx="3762955" cy="286613"/>
            </a:xfrm>
            <a:custGeom>
              <a:avLst/>
              <a:gdLst>
                <a:gd name="T0" fmla="*/ 1852 w 1879"/>
                <a:gd name="T1" fmla="*/ 120 h 143"/>
                <a:gd name="T2" fmla="*/ 1566 w 1879"/>
                <a:gd name="T3" fmla="*/ 52 h 143"/>
                <a:gd name="T4" fmla="*/ 1566 w 1879"/>
                <a:gd name="T5" fmla="*/ 87 h 143"/>
                <a:gd name="T6" fmla="*/ 1566 w 1879"/>
                <a:gd name="T7" fmla="*/ 38 h 143"/>
                <a:gd name="T8" fmla="*/ 1728 w 1879"/>
                <a:gd name="T9" fmla="*/ 38 h 143"/>
                <a:gd name="T10" fmla="*/ 1566 w 1879"/>
                <a:gd name="T11" fmla="*/ 4 h 143"/>
                <a:gd name="T12" fmla="*/ 1803 w 1879"/>
                <a:gd name="T13" fmla="*/ 87 h 143"/>
                <a:gd name="T14" fmla="*/ 337 w 1879"/>
                <a:gd name="T15" fmla="*/ 105 h 143"/>
                <a:gd name="T16" fmla="*/ 914 w 1879"/>
                <a:gd name="T17" fmla="*/ 140 h 143"/>
                <a:gd name="T18" fmla="*/ 1566 w 1879"/>
                <a:gd name="T19" fmla="*/ 2 h 143"/>
                <a:gd name="T20" fmla="*/ 1566 w 1879"/>
                <a:gd name="T21" fmla="*/ 36 h 143"/>
                <a:gd name="T22" fmla="*/ 1433 w 1879"/>
                <a:gd name="T23" fmla="*/ 20 h 143"/>
                <a:gd name="T24" fmla="*/ 1566 w 1879"/>
                <a:gd name="T25" fmla="*/ 52 h 143"/>
                <a:gd name="T26" fmla="*/ 1462 w 1879"/>
                <a:gd name="T27" fmla="*/ 52 h 143"/>
                <a:gd name="T28" fmla="*/ 1517 w 1879"/>
                <a:gd name="T29" fmla="*/ 138 h 143"/>
                <a:gd name="T30" fmla="*/ 1486 w 1879"/>
                <a:gd name="T31" fmla="*/ 103 h 143"/>
                <a:gd name="T32" fmla="*/ 434 w 1879"/>
                <a:gd name="T33" fmla="*/ 52 h 143"/>
                <a:gd name="T34" fmla="*/ 337 w 1879"/>
                <a:gd name="T35" fmla="*/ 38 h 143"/>
                <a:gd name="T36" fmla="*/ 490 w 1879"/>
                <a:gd name="T37" fmla="*/ 1 h 143"/>
                <a:gd name="T38" fmla="*/ 337 w 1879"/>
                <a:gd name="T39" fmla="*/ 5 h 143"/>
                <a:gd name="T40" fmla="*/ 966 w 1879"/>
                <a:gd name="T41" fmla="*/ 104 h 143"/>
                <a:gd name="T42" fmla="*/ 964 w 1879"/>
                <a:gd name="T43" fmla="*/ 140 h 143"/>
                <a:gd name="T44" fmla="*/ 598 w 1879"/>
                <a:gd name="T45" fmla="*/ 52 h 143"/>
                <a:gd name="T46" fmla="*/ 457 w 1879"/>
                <a:gd name="T47" fmla="*/ 71 h 143"/>
                <a:gd name="T48" fmla="*/ 754 w 1879"/>
                <a:gd name="T49" fmla="*/ 71 h 143"/>
                <a:gd name="T50" fmla="*/ 640 w 1879"/>
                <a:gd name="T51" fmla="*/ 52 h 143"/>
                <a:gd name="T52" fmla="*/ 922 w 1879"/>
                <a:gd name="T53" fmla="*/ 89 h 143"/>
                <a:gd name="T54" fmla="*/ 969 w 1879"/>
                <a:gd name="T55" fmla="*/ 52 h 143"/>
                <a:gd name="T56" fmla="*/ 967 w 1879"/>
                <a:gd name="T57" fmla="*/ 88 h 143"/>
                <a:gd name="T58" fmla="*/ 1256 w 1879"/>
                <a:gd name="T59" fmla="*/ 52 h 143"/>
                <a:gd name="T60" fmla="*/ 1138 w 1879"/>
                <a:gd name="T61" fmla="*/ 70 h 143"/>
                <a:gd name="T62" fmla="*/ 1435 w 1879"/>
                <a:gd name="T63" fmla="*/ 70 h 143"/>
                <a:gd name="T64" fmla="*/ 1298 w 1879"/>
                <a:gd name="T65" fmla="*/ 52 h 143"/>
                <a:gd name="T66" fmla="*/ 610 w 1879"/>
                <a:gd name="T67" fmla="*/ 38 h 143"/>
                <a:gd name="T68" fmla="*/ 676 w 1879"/>
                <a:gd name="T69" fmla="*/ 1 h 143"/>
                <a:gd name="T70" fmla="*/ 650 w 1879"/>
                <a:gd name="T71" fmla="*/ 38 h 143"/>
                <a:gd name="T72" fmla="*/ 934 w 1879"/>
                <a:gd name="T73" fmla="*/ 1 h 143"/>
                <a:gd name="T74" fmla="*/ 817 w 1879"/>
                <a:gd name="T75" fmla="*/ 19 h 143"/>
                <a:gd name="T76" fmla="*/ 1086 w 1879"/>
                <a:gd name="T77" fmla="*/ 20 h 143"/>
                <a:gd name="T78" fmla="*/ 972 w 1879"/>
                <a:gd name="T79" fmla="*/ 1 h 143"/>
                <a:gd name="T80" fmla="*/ 1249 w 1879"/>
                <a:gd name="T81" fmla="*/ 38 h 143"/>
                <a:gd name="T82" fmla="*/ 1268 w 1879"/>
                <a:gd name="T83" fmla="*/ 2 h 143"/>
                <a:gd name="T84" fmla="*/ 1290 w 1879"/>
                <a:gd name="T85" fmla="*/ 38 h 143"/>
                <a:gd name="T86" fmla="*/ 337 w 1879"/>
                <a:gd name="T87" fmla="*/ 105 h 143"/>
                <a:gd name="T88" fmla="*/ 337 w 1879"/>
                <a:gd name="T89" fmla="*/ 1 h 143"/>
                <a:gd name="T90" fmla="*/ 266 w 1879"/>
                <a:gd name="T91" fmla="*/ 38 h 143"/>
                <a:gd name="T92" fmla="*/ 331 w 1879"/>
                <a:gd name="T93" fmla="*/ 38 h 143"/>
                <a:gd name="T94" fmla="*/ 337 w 1879"/>
                <a:gd name="T95" fmla="*/ 90 h 143"/>
                <a:gd name="T96" fmla="*/ 312 w 1879"/>
                <a:gd name="T97" fmla="*/ 52 h 143"/>
                <a:gd name="T98" fmla="*/ 266 w 1879"/>
                <a:gd name="T99" fmla="*/ 52 h 143"/>
                <a:gd name="T100" fmla="*/ 266 w 1879"/>
                <a:gd name="T101" fmla="*/ 142 h 143"/>
                <a:gd name="T102" fmla="*/ 266 w 1879"/>
                <a:gd name="T103" fmla="*/ 0 h 143"/>
                <a:gd name="T104" fmla="*/ 232 w 1879"/>
                <a:gd name="T105" fmla="*/ 0 h 143"/>
                <a:gd name="T106" fmla="*/ 243 w 1879"/>
                <a:gd name="T107" fmla="*/ 71 h 143"/>
                <a:gd name="T108" fmla="*/ 148 w 1879"/>
                <a:gd name="T109" fmla="*/ 52 h 143"/>
                <a:gd name="T110" fmla="*/ 266 w 1879"/>
                <a:gd name="T111" fmla="*/ 9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9" h="143">
                  <a:moveTo>
                    <a:pt x="1566" y="138"/>
                  </a:moveTo>
                  <a:cubicBezTo>
                    <a:pt x="1566" y="102"/>
                    <a:pt x="1566" y="102"/>
                    <a:pt x="1566" y="102"/>
                  </a:cubicBezTo>
                  <a:cubicBezTo>
                    <a:pt x="1825" y="102"/>
                    <a:pt x="1825" y="102"/>
                    <a:pt x="1825" y="102"/>
                  </a:cubicBezTo>
                  <a:cubicBezTo>
                    <a:pt x="1834" y="108"/>
                    <a:pt x="1843" y="114"/>
                    <a:pt x="1852" y="120"/>
                  </a:cubicBezTo>
                  <a:cubicBezTo>
                    <a:pt x="1861" y="125"/>
                    <a:pt x="1870" y="131"/>
                    <a:pt x="1879" y="137"/>
                  </a:cubicBezTo>
                  <a:cubicBezTo>
                    <a:pt x="1774" y="138"/>
                    <a:pt x="1670" y="138"/>
                    <a:pt x="1566" y="138"/>
                  </a:cubicBezTo>
                  <a:close/>
                  <a:moveTo>
                    <a:pt x="1566" y="87"/>
                  </a:moveTo>
                  <a:cubicBezTo>
                    <a:pt x="1566" y="52"/>
                    <a:pt x="1566" y="52"/>
                    <a:pt x="1566" y="52"/>
                  </a:cubicBezTo>
                  <a:cubicBezTo>
                    <a:pt x="1585" y="52"/>
                    <a:pt x="1585" y="52"/>
                    <a:pt x="1585" y="52"/>
                  </a:cubicBezTo>
                  <a:cubicBezTo>
                    <a:pt x="1592" y="58"/>
                    <a:pt x="1599" y="63"/>
                    <a:pt x="1606" y="70"/>
                  </a:cubicBezTo>
                  <a:cubicBezTo>
                    <a:pt x="1612" y="75"/>
                    <a:pt x="1619" y="81"/>
                    <a:pt x="1626" y="87"/>
                  </a:cubicBezTo>
                  <a:cubicBezTo>
                    <a:pt x="1566" y="87"/>
                    <a:pt x="1566" y="87"/>
                    <a:pt x="1566" y="87"/>
                  </a:cubicBezTo>
                  <a:close/>
                  <a:moveTo>
                    <a:pt x="1566" y="38"/>
                  </a:moveTo>
                  <a:cubicBezTo>
                    <a:pt x="1566" y="36"/>
                    <a:pt x="1566" y="36"/>
                    <a:pt x="1566" y="36"/>
                  </a:cubicBezTo>
                  <a:cubicBezTo>
                    <a:pt x="1568" y="38"/>
                    <a:pt x="1568" y="38"/>
                    <a:pt x="1568" y="38"/>
                  </a:cubicBezTo>
                  <a:cubicBezTo>
                    <a:pt x="1566" y="38"/>
                    <a:pt x="1566" y="38"/>
                    <a:pt x="1566" y="38"/>
                  </a:cubicBezTo>
                  <a:close/>
                  <a:moveTo>
                    <a:pt x="1566" y="4"/>
                  </a:moveTo>
                  <a:cubicBezTo>
                    <a:pt x="1573" y="9"/>
                    <a:pt x="1580" y="14"/>
                    <a:pt x="1587" y="20"/>
                  </a:cubicBezTo>
                  <a:cubicBezTo>
                    <a:pt x="1595" y="26"/>
                    <a:pt x="1602" y="32"/>
                    <a:pt x="1609" y="38"/>
                  </a:cubicBezTo>
                  <a:cubicBezTo>
                    <a:pt x="1649" y="38"/>
                    <a:pt x="1688" y="38"/>
                    <a:pt x="1728" y="38"/>
                  </a:cubicBezTo>
                  <a:cubicBezTo>
                    <a:pt x="1719" y="32"/>
                    <a:pt x="1711" y="26"/>
                    <a:pt x="1702" y="20"/>
                  </a:cubicBezTo>
                  <a:cubicBezTo>
                    <a:pt x="1693" y="14"/>
                    <a:pt x="1684" y="8"/>
                    <a:pt x="1675" y="2"/>
                  </a:cubicBezTo>
                  <a:cubicBezTo>
                    <a:pt x="1566" y="2"/>
                    <a:pt x="1566" y="2"/>
                    <a:pt x="1566" y="2"/>
                  </a:cubicBezTo>
                  <a:cubicBezTo>
                    <a:pt x="1566" y="4"/>
                    <a:pt x="1566" y="4"/>
                    <a:pt x="1566" y="4"/>
                  </a:cubicBezTo>
                  <a:close/>
                  <a:moveTo>
                    <a:pt x="1627" y="52"/>
                  </a:moveTo>
                  <a:cubicBezTo>
                    <a:pt x="1667" y="52"/>
                    <a:pt x="1708" y="52"/>
                    <a:pt x="1749" y="52"/>
                  </a:cubicBezTo>
                  <a:cubicBezTo>
                    <a:pt x="1758" y="57"/>
                    <a:pt x="1767" y="63"/>
                    <a:pt x="1776" y="69"/>
                  </a:cubicBezTo>
                  <a:cubicBezTo>
                    <a:pt x="1785" y="75"/>
                    <a:pt x="1794" y="81"/>
                    <a:pt x="1803" y="87"/>
                  </a:cubicBezTo>
                  <a:cubicBezTo>
                    <a:pt x="1759" y="87"/>
                    <a:pt x="1715" y="87"/>
                    <a:pt x="1672" y="87"/>
                  </a:cubicBezTo>
                  <a:cubicBezTo>
                    <a:pt x="1664" y="81"/>
                    <a:pt x="1657" y="75"/>
                    <a:pt x="1649" y="69"/>
                  </a:cubicBezTo>
                  <a:cubicBezTo>
                    <a:pt x="1642" y="63"/>
                    <a:pt x="1634" y="58"/>
                    <a:pt x="1627" y="52"/>
                  </a:cubicBezTo>
                  <a:close/>
                  <a:moveTo>
                    <a:pt x="337" y="105"/>
                  </a:moveTo>
                  <a:cubicBezTo>
                    <a:pt x="490" y="105"/>
                    <a:pt x="490" y="105"/>
                    <a:pt x="490" y="105"/>
                  </a:cubicBezTo>
                  <a:cubicBezTo>
                    <a:pt x="633" y="104"/>
                    <a:pt x="776" y="104"/>
                    <a:pt x="920" y="104"/>
                  </a:cubicBezTo>
                  <a:cubicBezTo>
                    <a:pt x="919" y="110"/>
                    <a:pt x="918" y="116"/>
                    <a:pt x="917" y="122"/>
                  </a:cubicBezTo>
                  <a:cubicBezTo>
                    <a:pt x="916" y="128"/>
                    <a:pt x="915" y="134"/>
                    <a:pt x="914" y="140"/>
                  </a:cubicBezTo>
                  <a:cubicBezTo>
                    <a:pt x="762" y="141"/>
                    <a:pt x="609" y="141"/>
                    <a:pt x="457" y="142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337" y="105"/>
                    <a:pt x="337" y="105"/>
                    <a:pt x="337" y="105"/>
                  </a:cubicBezTo>
                  <a:close/>
                  <a:moveTo>
                    <a:pt x="1566" y="2"/>
                  </a:moveTo>
                  <a:cubicBezTo>
                    <a:pt x="1566" y="4"/>
                    <a:pt x="1566" y="4"/>
                    <a:pt x="1566" y="4"/>
                  </a:cubicBezTo>
                  <a:cubicBezTo>
                    <a:pt x="1564" y="2"/>
                    <a:pt x="1564" y="2"/>
                    <a:pt x="1564" y="2"/>
                  </a:cubicBezTo>
                  <a:cubicBezTo>
                    <a:pt x="1566" y="2"/>
                    <a:pt x="1566" y="2"/>
                    <a:pt x="1566" y="2"/>
                  </a:cubicBezTo>
                  <a:close/>
                  <a:moveTo>
                    <a:pt x="1566" y="36"/>
                  </a:moveTo>
                  <a:cubicBezTo>
                    <a:pt x="1560" y="31"/>
                    <a:pt x="1554" y="25"/>
                    <a:pt x="1548" y="20"/>
                  </a:cubicBezTo>
                  <a:cubicBezTo>
                    <a:pt x="1541" y="14"/>
                    <a:pt x="1533" y="8"/>
                    <a:pt x="1527" y="2"/>
                  </a:cubicBezTo>
                  <a:cubicBezTo>
                    <a:pt x="1490" y="2"/>
                    <a:pt x="1453" y="2"/>
                    <a:pt x="1416" y="2"/>
                  </a:cubicBezTo>
                  <a:cubicBezTo>
                    <a:pt x="1422" y="8"/>
                    <a:pt x="1427" y="14"/>
                    <a:pt x="1433" y="20"/>
                  </a:cubicBezTo>
                  <a:cubicBezTo>
                    <a:pt x="1439" y="26"/>
                    <a:pt x="1444" y="32"/>
                    <a:pt x="1449" y="38"/>
                  </a:cubicBezTo>
                  <a:cubicBezTo>
                    <a:pt x="1488" y="38"/>
                    <a:pt x="1527" y="38"/>
                    <a:pt x="1566" y="38"/>
                  </a:cubicBezTo>
                  <a:cubicBezTo>
                    <a:pt x="1566" y="36"/>
                    <a:pt x="1566" y="36"/>
                    <a:pt x="1566" y="36"/>
                  </a:cubicBezTo>
                  <a:close/>
                  <a:moveTo>
                    <a:pt x="1566" y="52"/>
                  </a:moveTo>
                  <a:cubicBezTo>
                    <a:pt x="1566" y="87"/>
                    <a:pt x="1566" y="87"/>
                    <a:pt x="1566" y="87"/>
                  </a:cubicBezTo>
                  <a:cubicBezTo>
                    <a:pt x="1495" y="88"/>
                    <a:pt x="1495" y="88"/>
                    <a:pt x="1495" y="88"/>
                  </a:cubicBezTo>
                  <a:cubicBezTo>
                    <a:pt x="1490" y="82"/>
                    <a:pt x="1484" y="76"/>
                    <a:pt x="1479" y="70"/>
                  </a:cubicBezTo>
                  <a:cubicBezTo>
                    <a:pt x="1473" y="64"/>
                    <a:pt x="1468" y="58"/>
                    <a:pt x="1462" y="52"/>
                  </a:cubicBezTo>
                  <a:cubicBezTo>
                    <a:pt x="1497" y="52"/>
                    <a:pt x="1532" y="52"/>
                    <a:pt x="1566" y="52"/>
                  </a:cubicBezTo>
                  <a:close/>
                  <a:moveTo>
                    <a:pt x="1566" y="102"/>
                  </a:moveTo>
                  <a:cubicBezTo>
                    <a:pt x="1566" y="138"/>
                    <a:pt x="1566" y="138"/>
                    <a:pt x="1566" y="138"/>
                  </a:cubicBezTo>
                  <a:cubicBezTo>
                    <a:pt x="1517" y="138"/>
                    <a:pt x="1517" y="138"/>
                    <a:pt x="1517" y="138"/>
                  </a:cubicBezTo>
                  <a:cubicBezTo>
                    <a:pt x="1397" y="139"/>
                    <a:pt x="1277" y="139"/>
                    <a:pt x="1157" y="140"/>
                  </a:cubicBezTo>
                  <a:cubicBezTo>
                    <a:pt x="1155" y="133"/>
                    <a:pt x="1153" y="127"/>
                    <a:pt x="1152" y="121"/>
                  </a:cubicBezTo>
                  <a:cubicBezTo>
                    <a:pt x="1150" y="115"/>
                    <a:pt x="1149" y="109"/>
                    <a:pt x="1147" y="103"/>
                  </a:cubicBezTo>
                  <a:cubicBezTo>
                    <a:pt x="1260" y="103"/>
                    <a:pt x="1373" y="103"/>
                    <a:pt x="1486" y="103"/>
                  </a:cubicBezTo>
                  <a:cubicBezTo>
                    <a:pt x="1566" y="102"/>
                    <a:pt x="1566" y="102"/>
                    <a:pt x="1566" y="102"/>
                  </a:cubicBezTo>
                  <a:close/>
                  <a:moveTo>
                    <a:pt x="337" y="90"/>
                  </a:moveTo>
                  <a:cubicBezTo>
                    <a:pt x="337" y="52"/>
                    <a:pt x="337" y="52"/>
                    <a:pt x="337" y="52"/>
                  </a:cubicBezTo>
                  <a:cubicBezTo>
                    <a:pt x="369" y="52"/>
                    <a:pt x="401" y="52"/>
                    <a:pt x="434" y="52"/>
                  </a:cubicBezTo>
                  <a:cubicBezTo>
                    <a:pt x="427" y="59"/>
                    <a:pt x="420" y="65"/>
                    <a:pt x="414" y="71"/>
                  </a:cubicBezTo>
                  <a:cubicBezTo>
                    <a:pt x="407" y="77"/>
                    <a:pt x="400" y="83"/>
                    <a:pt x="393" y="89"/>
                  </a:cubicBezTo>
                  <a:cubicBezTo>
                    <a:pt x="337" y="90"/>
                    <a:pt x="337" y="90"/>
                    <a:pt x="337" y="90"/>
                  </a:cubicBezTo>
                  <a:close/>
                  <a:moveTo>
                    <a:pt x="337" y="38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43" y="29"/>
                    <a:pt x="349" y="24"/>
                    <a:pt x="356" y="19"/>
                  </a:cubicBezTo>
                  <a:cubicBezTo>
                    <a:pt x="364" y="13"/>
                    <a:pt x="372" y="7"/>
                    <a:pt x="380" y="1"/>
                  </a:cubicBezTo>
                  <a:cubicBezTo>
                    <a:pt x="417" y="1"/>
                    <a:pt x="453" y="1"/>
                    <a:pt x="490" y="1"/>
                  </a:cubicBezTo>
                  <a:cubicBezTo>
                    <a:pt x="483" y="7"/>
                    <a:pt x="477" y="13"/>
                    <a:pt x="470" y="19"/>
                  </a:cubicBezTo>
                  <a:cubicBezTo>
                    <a:pt x="463" y="25"/>
                    <a:pt x="456" y="32"/>
                    <a:pt x="450" y="38"/>
                  </a:cubicBezTo>
                  <a:cubicBezTo>
                    <a:pt x="412" y="38"/>
                    <a:pt x="374" y="38"/>
                    <a:pt x="337" y="38"/>
                  </a:cubicBezTo>
                  <a:close/>
                  <a:moveTo>
                    <a:pt x="337" y="5"/>
                  </a:moveTo>
                  <a:cubicBezTo>
                    <a:pt x="338" y="3"/>
                    <a:pt x="340" y="2"/>
                    <a:pt x="342" y="1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7" y="5"/>
                    <a:pt x="337" y="5"/>
                    <a:pt x="337" y="5"/>
                  </a:cubicBezTo>
                  <a:close/>
                  <a:moveTo>
                    <a:pt x="966" y="104"/>
                  </a:moveTo>
                  <a:cubicBezTo>
                    <a:pt x="1011" y="104"/>
                    <a:pt x="1056" y="103"/>
                    <a:pt x="1101" y="103"/>
                  </a:cubicBezTo>
                  <a:cubicBezTo>
                    <a:pt x="1102" y="109"/>
                    <a:pt x="1103" y="115"/>
                    <a:pt x="1104" y="121"/>
                  </a:cubicBezTo>
                  <a:cubicBezTo>
                    <a:pt x="1105" y="128"/>
                    <a:pt x="1106" y="134"/>
                    <a:pt x="1107" y="140"/>
                  </a:cubicBezTo>
                  <a:cubicBezTo>
                    <a:pt x="1059" y="140"/>
                    <a:pt x="1012" y="140"/>
                    <a:pt x="964" y="140"/>
                  </a:cubicBezTo>
                  <a:cubicBezTo>
                    <a:pt x="964" y="134"/>
                    <a:pt x="965" y="128"/>
                    <a:pt x="965" y="122"/>
                  </a:cubicBezTo>
                  <a:cubicBezTo>
                    <a:pt x="965" y="116"/>
                    <a:pt x="966" y="110"/>
                    <a:pt x="966" y="104"/>
                  </a:cubicBezTo>
                  <a:close/>
                  <a:moveTo>
                    <a:pt x="476" y="52"/>
                  </a:moveTo>
                  <a:cubicBezTo>
                    <a:pt x="517" y="52"/>
                    <a:pt x="558" y="52"/>
                    <a:pt x="598" y="52"/>
                  </a:cubicBezTo>
                  <a:cubicBezTo>
                    <a:pt x="594" y="58"/>
                    <a:pt x="589" y="64"/>
                    <a:pt x="584" y="71"/>
                  </a:cubicBezTo>
                  <a:cubicBezTo>
                    <a:pt x="579" y="77"/>
                    <a:pt x="574" y="83"/>
                    <a:pt x="570" y="89"/>
                  </a:cubicBezTo>
                  <a:cubicBezTo>
                    <a:pt x="526" y="89"/>
                    <a:pt x="482" y="89"/>
                    <a:pt x="438" y="89"/>
                  </a:cubicBezTo>
                  <a:cubicBezTo>
                    <a:pt x="445" y="83"/>
                    <a:pt x="451" y="77"/>
                    <a:pt x="457" y="71"/>
                  </a:cubicBezTo>
                  <a:cubicBezTo>
                    <a:pt x="464" y="65"/>
                    <a:pt x="470" y="58"/>
                    <a:pt x="476" y="52"/>
                  </a:cubicBezTo>
                  <a:close/>
                  <a:moveTo>
                    <a:pt x="640" y="52"/>
                  </a:moveTo>
                  <a:cubicBezTo>
                    <a:pt x="681" y="52"/>
                    <a:pt x="722" y="52"/>
                    <a:pt x="763" y="52"/>
                  </a:cubicBezTo>
                  <a:cubicBezTo>
                    <a:pt x="760" y="58"/>
                    <a:pt x="757" y="64"/>
                    <a:pt x="754" y="71"/>
                  </a:cubicBezTo>
                  <a:cubicBezTo>
                    <a:pt x="751" y="77"/>
                    <a:pt x="749" y="83"/>
                    <a:pt x="746" y="89"/>
                  </a:cubicBezTo>
                  <a:cubicBezTo>
                    <a:pt x="702" y="89"/>
                    <a:pt x="658" y="89"/>
                    <a:pt x="615" y="89"/>
                  </a:cubicBezTo>
                  <a:cubicBezTo>
                    <a:pt x="619" y="83"/>
                    <a:pt x="623" y="77"/>
                    <a:pt x="628" y="71"/>
                  </a:cubicBezTo>
                  <a:cubicBezTo>
                    <a:pt x="632" y="65"/>
                    <a:pt x="636" y="58"/>
                    <a:pt x="640" y="52"/>
                  </a:cubicBezTo>
                  <a:close/>
                  <a:moveTo>
                    <a:pt x="805" y="52"/>
                  </a:moveTo>
                  <a:cubicBezTo>
                    <a:pt x="846" y="52"/>
                    <a:pt x="886" y="52"/>
                    <a:pt x="927" y="52"/>
                  </a:cubicBezTo>
                  <a:cubicBezTo>
                    <a:pt x="926" y="58"/>
                    <a:pt x="925" y="64"/>
                    <a:pt x="924" y="70"/>
                  </a:cubicBezTo>
                  <a:cubicBezTo>
                    <a:pt x="924" y="76"/>
                    <a:pt x="923" y="82"/>
                    <a:pt x="922" y="89"/>
                  </a:cubicBezTo>
                  <a:cubicBezTo>
                    <a:pt x="878" y="89"/>
                    <a:pt x="834" y="89"/>
                    <a:pt x="791" y="89"/>
                  </a:cubicBezTo>
                  <a:cubicBezTo>
                    <a:pt x="793" y="83"/>
                    <a:pt x="796" y="77"/>
                    <a:pt x="798" y="70"/>
                  </a:cubicBezTo>
                  <a:cubicBezTo>
                    <a:pt x="800" y="64"/>
                    <a:pt x="802" y="58"/>
                    <a:pt x="805" y="52"/>
                  </a:cubicBezTo>
                  <a:close/>
                  <a:moveTo>
                    <a:pt x="969" y="52"/>
                  </a:moveTo>
                  <a:cubicBezTo>
                    <a:pt x="1010" y="52"/>
                    <a:pt x="1051" y="52"/>
                    <a:pt x="1091" y="52"/>
                  </a:cubicBezTo>
                  <a:cubicBezTo>
                    <a:pt x="1092" y="58"/>
                    <a:pt x="1093" y="64"/>
                    <a:pt x="1095" y="70"/>
                  </a:cubicBezTo>
                  <a:cubicBezTo>
                    <a:pt x="1096" y="76"/>
                    <a:pt x="1097" y="82"/>
                    <a:pt x="1098" y="88"/>
                  </a:cubicBezTo>
                  <a:cubicBezTo>
                    <a:pt x="1054" y="88"/>
                    <a:pt x="1010" y="88"/>
                    <a:pt x="967" y="88"/>
                  </a:cubicBezTo>
                  <a:cubicBezTo>
                    <a:pt x="967" y="82"/>
                    <a:pt x="968" y="76"/>
                    <a:pt x="968" y="70"/>
                  </a:cubicBezTo>
                  <a:cubicBezTo>
                    <a:pt x="968" y="64"/>
                    <a:pt x="969" y="58"/>
                    <a:pt x="969" y="52"/>
                  </a:cubicBezTo>
                  <a:close/>
                  <a:moveTo>
                    <a:pt x="1133" y="52"/>
                  </a:moveTo>
                  <a:cubicBezTo>
                    <a:pt x="1174" y="52"/>
                    <a:pt x="1215" y="52"/>
                    <a:pt x="1256" y="52"/>
                  </a:cubicBezTo>
                  <a:cubicBezTo>
                    <a:pt x="1259" y="58"/>
                    <a:pt x="1262" y="64"/>
                    <a:pt x="1265" y="70"/>
                  </a:cubicBezTo>
                  <a:cubicBezTo>
                    <a:pt x="1268" y="76"/>
                    <a:pt x="1271" y="82"/>
                    <a:pt x="1274" y="88"/>
                  </a:cubicBezTo>
                  <a:cubicBezTo>
                    <a:pt x="1230" y="88"/>
                    <a:pt x="1187" y="88"/>
                    <a:pt x="1143" y="88"/>
                  </a:cubicBezTo>
                  <a:cubicBezTo>
                    <a:pt x="1142" y="82"/>
                    <a:pt x="1140" y="76"/>
                    <a:pt x="1138" y="70"/>
                  </a:cubicBezTo>
                  <a:cubicBezTo>
                    <a:pt x="1137" y="64"/>
                    <a:pt x="1135" y="58"/>
                    <a:pt x="1133" y="52"/>
                  </a:cubicBezTo>
                  <a:close/>
                  <a:moveTo>
                    <a:pt x="1298" y="52"/>
                  </a:moveTo>
                  <a:cubicBezTo>
                    <a:pt x="1339" y="52"/>
                    <a:pt x="1379" y="52"/>
                    <a:pt x="1420" y="52"/>
                  </a:cubicBezTo>
                  <a:cubicBezTo>
                    <a:pt x="1425" y="58"/>
                    <a:pt x="1430" y="64"/>
                    <a:pt x="1435" y="70"/>
                  </a:cubicBezTo>
                  <a:cubicBezTo>
                    <a:pt x="1440" y="76"/>
                    <a:pt x="1445" y="82"/>
                    <a:pt x="1450" y="88"/>
                  </a:cubicBezTo>
                  <a:cubicBezTo>
                    <a:pt x="1406" y="88"/>
                    <a:pt x="1363" y="88"/>
                    <a:pt x="1319" y="88"/>
                  </a:cubicBezTo>
                  <a:cubicBezTo>
                    <a:pt x="1316" y="82"/>
                    <a:pt x="1312" y="76"/>
                    <a:pt x="1309" y="70"/>
                  </a:cubicBezTo>
                  <a:cubicBezTo>
                    <a:pt x="1305" y="64"/>
                    <a:pt x="1301" y="58"/>
                    <a:pt x="1298" y="52"/>
                  </a:cubicBezTo>
                  <a:close/>
                  <a:moveTo>
                    <a:pt x="528" y="1"/>
                  </a:moveTo>
                  <a:cubicBezTo>
                    <a:pt x="565" y="1"/>
                    <a:pt x="602" y="1"/>
                    <a:pt x="638" y="1"/>
                  </a:cubicBezTo>
                  <a:cubicBezTo>
                    <a:pt x="634" y="7"/>
                    <a:pt x="629" y="13"/>
                    <a:pt x="624" y="19"/>
                  </a:cubicBezTo>
                  <a:cubicBezTo>
                    <a:pt x="619" y="26"/>
                    <a:pt x="614" y="32"/>
                    <a:pt x="610" y="38"/>
                  </a:cubicBezTo>
                  <a:cubicBezTo>
                    <a:pt x="570" y="38"/>
                    <a:pt x="530" y="38"/>
                    <a:pt x="491" y="38"/>
                  </a:cubicBezTo>
                  <a:cubicBezTo>
                    <a:pt x="497" y="32"/>
                    <a:pt x="503" y="26"/>
                    <a:pt x="509" y="19"/>
                  </a:cubicBezTo>
                  <a:cubicBezTo>
                    <a:pt x="516" y="13"/>
                    <a:pt x="522" y="7"/>
                    <a:pt x="528" y="1"/>
                  </a:cubicBezTo>
                  <a:close/>
                  <a:moveTo>
                    <a:pt x="676" y="1"/>
                  </a:moveTo>
                  <a:cubicBezTo>
                    <a:pt x="713" y="1"/>
                    <a:pt x="750" y="1"/>
                    <a:pt x="786" y="1"/>
                  </a:cubicBezTo>
                  <a:cubicBezTo>
                    <a:pt x="783" y="7"/>
                    <a:pt x="781" y="13"/>
                    <a:pt x="778" y="19"/>
                  </a:cubicBezTo>
                  <a:cubicBezTo>
                    <a:pt x="775" y="26"/>
                    <a:pt x="772" y="32"/>
                    <a:pt x="769" y="38"/>
                  </a:cubicBezTo>
                  <a:cubicBezTo>
                    <a:pt x="730" y="38"/>
                    <a:pt x="690" y="38"/>
                    <a:pt x="650" y="38"/>
                  </a:cubicBezTo>
                  <a:cubicBezTo>
                    <a:pt x="655" y="32"/>
                    <a:pt x="659" y="26"/>
                    <a:pt x="663" y="19"/>
                  </a:cubicBezTo>
                  <a:cubicBezTo>
                    <a:pt x="668" y="13"/>
                    <a:pt x="672" y="7"/>
                    <a:pt x="676" y="1"/>
                  </a:cubicBezTo>
                  <a:close/>
                  <a:moveTo>
                    <a:pt x="824" y="1"/>
                  </a:moveTo>
                  <a:cubicBezTo>
                    <a:pt x="861" y="1"/>
                    <a:pt x="898" y="1"/>
                    <a:pt x="934" y="1"/>
                  </a:cubicBezTo>
                  <a:cubicBezTo>
                    <a:pt x="933" y="7"/>
                    <a:pt x="933" y="13"/>
                    <a:pt x="932" y="20"/>
                  </a:cubicBezTo>
                  <a:cubicBezTo>
                    <a:pt x="931" y="26"/>
                    <a:pt x="930" y="32"/>
                    <a:pt x="929" y="38"/>
                  </a:cubicBezTo>
                  <a:cubicBezTo>
                    <a:pt x="889" y="38"/>
                    <a:pt x="850" y="38"/>
                    <a:pt x="810" y="38"/>
                  </a:cubicBezTo>
                  <a:cubicBezTo>
                    <a:pt x="813" y="32"/>
                    <a:pt x="815" y="26"/>
                    <a:pt x="817" y="19"/>
                  </a:cubicBezTo>
                  <a:cubicBezTo>
                    <a:pt x="820" y="13"/>
                    <a:pt x="822" y="7"/>
                    <a:pt x="824" y="1"/>
                  </a:cubicBezTo>
                  <a:close/>
                  <a:moveTo>
                    <a:pt x="972" y="1"/>
                  </a:moveTo>
                  <a:cubicBezTo>
                    <a:pt x="1009" y="1"/>
                    <a:pt x="1046" y="1"/>
                    <a:pt x="1082" y="1"/>
                  </a:cubicBezTo>
                  <a:cubicBezTo>
                    <a:pt x="1084" y="8"/>
                    <a:pt x="1085" y="14"/>
                    <a:pt x="1086" y="20"/>
                  </a:cubicBezTo>
                  <a:cubicBezTo>
                    <a:pt x="1087" y="26"/>
                    <a:pt x="1088" y="32"/>
                    <a:pt x="1089" y="38"/>
                  </a:cubicBezTo>
                  <a:cubicBezTo>
                    <a:pt x="1049" y="38"/>
                    <a:pt x="1010" y="38"/>
                    <a:pt x="970" y="38"/>
                  </a:cubicBezTo>
                  <a:cubicBezTo>
                    <a:pt x="970" y="32"/>
                    <a:pt x="971" y="26"/>
                    <a:pt x="971" y="20"/>
                  </a:cubicBezTo>
                  <a:cubicBezTo>
                    <a:pt x="972" y="13"/>
                    <a:pt x="972" y="7"/>
                    <a:pt x="972" y="1"/>
                  </a:cubicBezTo>
                  <a:close/>
                  <a:moveTo>
                    <a:pt x="1120" y="1"/>
                  </a:moveTo>
                  <a:cubicBezTo>
                    <a:pt x="1157" y="2"/>
                    <a:pt x="1194" y="2"/>
                    <a:pt x="1230" y="2"/>
                  </a:cubicBezTo>
                  <a:cubicBezTo>
                    <a:pt x="1234" y="8"/>
                    <a:pt x="1237" y="14"/>
                    <a:pt x="1240" y="20"/>
                  </a:cubicBezTo>
                  <a:cubicBezTo>
                    <a:pt x="1243" y="26"/>
                    <a:pt x="1246" y="32"/>
                    <a:pt x="1249" y="38"/>
                  </a:cubicBezTo>
                  <a:cubicBezTo>
                    <a:pt x="1209" y="38"/>
                    <a:pt x="1169" y="38"/>
                    <a:pt x="1130" y="38"/>
                  </a:cubicBezTo>
                  <a:cubicBezTo>
                    <a:pt x="1128" y="32"/>
                    <a:pt x="1127" y="26"/>
                    <a:pt x="1125" y="20"/>
                  </a:cubicBezTo>
                  <a:cubicBezTo>
                    <a:pt x="1123" y="14"/>
                    <a:pt x="1122" y="8"/>
                    <a:pt x="1120" y="1"/>
                  </a:cubicBezTo>
                  <a:close/>
                  <a:moveTo>
                    <a:pt x="1268" y="2"/>
                  </a:moveTo>
                  <a:cubicBezTo>
                    <a:pt x="1305" y="2"/>
                    <a:pt x="1342" y="2"/>
                    <a:pt x="1378" y="2"/>
                  </a:cubicBezTo>
                  <a:cubicBezTo>
                    <a:pt x="1384" y="8"/>
                    <a:pt x="1389" y="14"/>
                    <a:pt x="1393" y="20"/>
                  </a:cubicBezTo>
                  <a:cubicBezTo>
                    <a:pt x="1399" y="26"/>
                    <a:pt x="1404" y="32"/>
                    <a:pt x="1409" y="38"/>
                  </a:cubicBezTo>
                  <a:cubicBezTo>
                    <a:pt x="1369" y="38"/>
                    <a:pt x="1329" y="38"/>
                    <a:pt x="1290" y="38"/>
                  </a:cubicBezTo>
                  <a:cubicBezTo>
                    <a:pt x="1286" y="32"/>
                    <a:pt x="1282" y="26"/>
                    <a:pt x="1279" y="20"/>
                  </a:cubicBezTo>
                  <a:cubicBezTo>
                    <a:pt x="1275" y="14"/>
                    <a:pt x="1272" y="8"/>
                    <a:pt x="1268" y="2"/>
                  </a:cubicBezTo>
                  <a:close/>
                  <a:moveTo>
                    <a:pt x="266" y="105"/>
                  </a:moveTo>
                  <a:cubicBezTo>
                    <a:pt x="337" y="105"/>
                    <a:pt x="337" y="105"/>
                    <a:pt x="337" y="105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6" y="105"/>
                    <a:pt x="266" y="105"/>
                    <a:pt x="266" y="105"/>
                  </a:cubicBezTo>
                  <a:close/>
                  <a:moveTo>
                    <a:pt x="337" y="1"/>
                  </a:moveTo>
                  <a:cubicBezTo>
                    <a:pt x="337" y="5"/>
                    <a:pt x="337" y="5"/>
                    <a:pt x="337" y="5"/>
                  </a:cubicBezTo>
                  <a:cubicBezTo>
                    <a:pt x="330" y="9"/>
                    <a:pt x="323" y="14"/>
                    <a:pt x="316" y="19"/>
                  </a:cubicBezTo>
                  <a:cubicBezTo>
                    <a:pt x="307" y="25"/>
                    <a:pt x="298" y="32"/>
                    <a:pt x="290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90" y="0"/>
                    <a:pt x="313" y="1"/>
                    <a:pt x="337" y="1"/>
                  </a:cubicBezTo>
                  <a:close/>
                  <a:moveTo>
                    <a:pt x="337" y="34"/>
                  </a:moveTo>
                  <a:cubicBezTo>
                    <a:pt x="335" y="35"/>
                    <a:pt x="333" y="36"/>
                    <a:pt x="331" y="38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37" y="34"/>
                    <a:pt x="337" y="34"/>
                    <a:pt x="337" y="34"/>
                  </a:cubicBezTo>
                  <a:close/>
                  <a:moveTo>
                    <a:pt x="337" y="52"/>
                  </a:moveTo>
                  <a:cubicBezTo>
                    <a:pt x="337" y="90"/>
                    <a:pt x="337" y="90"/>
                    <a:pt x="337" y="90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7"/>
                    <a:pt x="266" y="87"/>
                    <a:pt x="266" y="87"/>
                  </a:cubicBezTo>
                  <a:cubicBezTo>
                    <a:pt x="273" y="82"/>
                    <a:pt x="280" y="76"/>
                    <a:pt x="287" y="71"/>
                  </a:cubicBezTo>
                  <a:cubicBezTo>
                    <a:pt x="295" y="65"/>
                    <a:pt x="304" y="59"/>
                    <a:pt x="312" y="52"/>
                  </a:cubicBezTo>
                  <a:cubicBezTo>
                    <a:pt x="337" y="52"/>
                    <a:pt x="337" y="52"/>
                    <a:pt x="337" y="52"/>
                  </a:cubicBezTo>
                  <a:close/>
                  <a:moveTo>
                    <a:pt x="266" y="55"/>
                  </a:moveTo>
                  <a:cubicBezTo>
                    <a:pt x="270" y="52"/>
                    <a:pt x="270" y="52"/>
                    <a:pt x="270" y="52"/>
                  </a:cubicBezTo>
                  <a:cubicBezTo>
                    <a:pt x="266" y="52"/>
                    <a:pt x="266" y="52"/>
                    <a:pt x="266" y="52"/>
                  </a:cubicBezTo>
                  <a:lnTo>
                    <a:pt x="266" y="55"/>
                  </a:lnTo>
                  <a:close/>
                  <a:moveTo>
                    <a:pt x="61" y="105"/>
                  </a:moveTo>
                  <a:cubicBezTo>
                    <a:pt x="266" y="105"/>
                    <a:pt x="266" y="105"/>
                    <a:pt x="266" y="105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177" y="142"/>
                    <a:pt x="89" y="143"/>
                    <a:pt x="0" y="143"/>
                  </a:cubicBezTo>
                  <a:cubicBezTo>
                    <a:pt x="10" y="137"/>
                    <a:pt x="20" y="130"/>
                    <a:pt x="31" y="124"/>
                  </a:cubicBezTo>
                  <a:cubicBezTo>
                    <a:pt x="41" y="118"/>
                    <a:pt x="51" y="112"/>
                    <a:pt x="61" y="105"/>
                  </a:cubicBezTo>
                  <a:close/>
                  <a:moveTo>
                    <a:pt x="266" y="0"/>
                  </a:moveTo>
                  <a:cubicBezTo>
                    <a:pt x="266" y="38"/>
                    <a:pt x="266" y="38"/>
                    <a:pt x="266" y="38"/>
                  </a:cubicBezTo>
                  <a:cubicBezTo>
                    <a:pt x="234" y="38"/>
                    <a:pt x="203" y="38"/>
                    <a:pt x="171" y="38"/>
                  </a:cubicBezTo>
                  <a:cubicBezTo>
                    <a:pt x="181" y="32"/>
                    <a:pt x="192" y="25"/>
                    <a:pt x="202" y="19"/>
                  </a:cubicBezTo>
                  <a:cubicBezTo>
                    <a:pt x="212" y="13"/>
                    <a:pt x="222" y="7"/>
                    <a:pt x="232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52"/>
                  </a:moveTo>
                  <a:cubicBezTo>
                    <a:pt x="266" y="55"/>
                    <a:pt x="266" y="55"/>
                    <a:pt x="266" y="55"/>
                  </a:cubicBezTo>
                  <a:cubicBezTo>
                    <a:pt x="258" y="60"/>
                    <a:pt x="251" y="66"/>
                    <a:pt x="243" y="71"/>
                  </a:cubicBezTo>
                  <a:cubicBezTo>
                    <a:pt x="235" y="77"/>
                    <a:pt x="226" y="84"/>
                    <a:pt x="217" y="90"/>
                  </a:cubicBezTo>
                  <a:cubicBezTo>
                    <a:pt x="174" y="90"/>
                    <a:pt x="130" y="90"/>
                    <a:pt x="86" y="90"/>
                  </a:cubicBezTo>
                  <a:cubicBezTo>
                    <a:pt x="97" y="84"/>
                    <a:pt x="107" y="77"/>
                    <a:pt x="117" y="71"/>
                  </a:cubicBezTo>
                  <a:cubicBezTo>
                    <a:pt x="127" y="65"/>
                    <a:pt x="137" y="59"/>
                    <a:pt x="148" y="52"/>
                  </a:cubicBezTo>
                  <a:cubicBezTo>
                    <a:pt x="187" y="52"/>
                    <a:pt x="226" y="52"/>
                    <a:pt x="266" y="52"/>
                  </a:cubicBezTo>
                  <a:close/>
                  <a:moveTo>
                    <a:pt x="266" y="87"/>
                  </a:moveTo>
                  <a:cubicBezTo>
                    <a:pt x="262" y="90"/>
                    <a:pt x="262" y="90"/>
                    <a:pt x="262" y="90"/>
                  </a:cubicBezTo>
                  <a:cubicBezTo>
                    <a:pt x="266" y="90"/>
                    <a:pt x="266" y="90"/>
                    <a:pt x="266" y="90"/>
                  </a:cubicBezTo>
                  <a:lnTo>
                    <a:pt x="266" y="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ṩľîďè"/>
            <p:cNvSpPr/>
            <p:nvPr/>
          </p:nvSpPr>
          <p:spPr bwMode="auto">
            <a:xfrm>
              <a:off x="4586658" y="1375213"/>
              <a:ext cx="2677754" cy="24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šḷíḓé"/>
            <p:cNvSpPr/>
            <p:nvPr/>
          </p:nvSpPr>
          <p:spPr bwMode="auto">
            <a:xfrm>
              <a:off x="4586658" y="1569370"/>
              <a:ext cx="2641927" cy="54318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ṩľîḑê"/>
            <p:cNvSpPr/>
            <p:nvPr/>
          </p:nvSpPr>
          <p:spPr bwMode="auto">
            <a:xfrm>
              <a:off x="4586658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ľïḍe"/>
            <p:cNvSpPr/>
            <p:nvPr/>
          </p:nvSpPr>
          <p:spPr bwMode="auto">
            <a:xfrm>
              <a:off x="465137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ṩľiḑê"/>
            <p:cNvSpPr/>
            <p:nvPr/>
          </p:nvSpPr>
          <p:spPr bwMode="auto">
            <a:xfrm>
              <a:off x="47010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1ïḋê"/>
            <p:cNvSpPr/>
            <p:nvPr/>
          </p:nvSpPr>
          <p:spPr bwMode="auto">
            <a:xfrm>
              <a:off x="475076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líḋê"/>
            <p:cNvSpPr/>
            <p:nvPr/>
          </p:nvSpPr>
          <p:spPr bwMode="auto">
            <a:xfrm>
              <a:off x="47993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1iḑe"/>
            <p:cNvSpPr/>
            <p:nvPr/>
          </p:nvSpPr>
          <p:spPr bwMode="auto">
            <a:xfrm>
              <a:off x="4849001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1ïḑé"/>
            <p:cNvSpPr/>
            <p:nvPr/>
          </p:nvSpPr>
          <p:spPr bwMode="auto">
            <a:xfrm>
              <a:off x="491372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$ḻíḓè"/>
            <p:cNvSpPr/>
            <p:nvPr/>
          </p:nvSpPr>
          <p:spPr bwMode="auto">
            <a:xfrm>
              <a:off x="4961104" y="1500028"/>
              <a:ext cx="12713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lïḓè"/>
            <p:cNvSpPr/>
            <p:nvPr/>
          </p:nvSpPr>
          <p:spPr bwMode="auto">
            <a:xfrm>
              <a:off x="501195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ṣ1îḋê"/>
            <p:cNvSpPr/>
            <p:nvPr/>
          </p:nvSpPr>
          <p:spPr bwMode="auto">
            <a:xfrm>
              <a:off x="506165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şļîḑe"/>
            <p:cNvSpPr/>
            <p:nvPr/>
          </p:nvSpPr>
          <p:spPr bwMode="auto">
            <a:xfrm>
              <a:off x="5110189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ŝḻíḑé"/>
            <p:cNvSpPr/>
            <p:nvPr/>
          </p:nvSpPr>
          <p:spPr bwMode="auto">
            <a:xfrm>
              <a:off x="517375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ḷíḓe"/>
            <p:cNvSpPr/>
            <p:nvPr/>
          </p:nvSpPr>
          <p:spPr bwMode="auto">
            <a:xfrm>
              <a:off x="522344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şḷïḍe"/>
            <p:cNvSpPr/>
            <p:nvPr/>
          </p:nvSpPr>
          <p:spPr bwMode="auto">
            <a:xfrm>
              <a:off x="527198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ļîḍê"/>
            <p:cNvSpPr/>
            <p:nvPr/>
          </p:nvSpPr>
          <p:spPr bwMode="auto">
            <a:xfrm>
              <a:off x="53216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Sḻiḍé"/>
            <p:cNvSpPr/>
            <p:nvPr/>
          </p:nvSpPr>
          <p:spPr bwMode="auto">
            <a:xfrm>
              <a:off x="5372533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ṣļïḍe"/>
            <p:cNvSpPr/>
            <p:nvPr/>
          </p:nvSpPr>
          <p:spPr bwMode="auto">
            <a:xfrm>
              <a:off x="543609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ṩľîḋè"/>
            <p:cNvSpPr/>
            <p:nvPr/>
          </p:nvSpPr>
          <p:spPr bwMode="auto">
            <a:xfrm>
              <a:off x="548463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ḻiḑè"/>
            <p:cNvSpPr/>
            <p:nvPr/>
          </p:nvSpPr>
          <p:spPr bwMode="auto">
            <a:xfrm>
              <a:off x="553433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ŝľídè"/>
            <p:cNvSpPr/>
            <p:nvPr/>
          </p:nvSpPr>
          <p:spPr bwMode="auto">
            <a:xfrm>
              <a:off x="558402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śľiḍé"/>
            <p:cNvSpPr/>
            <p:nvPr/>
          </p:nvSpPr>
          <p:spPr bwMode="auto">
            <a:xfrm>
              <a:off x="5632565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ṣ1ide"/>
            <p:cNvSpPr/>
            <p:nvPr/>
          </p:nvSpPr>
          <p:spPr bwMode="auto">
            <a:xfrm>
              <a:off x="569612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Sļîḍe"/>
            <p:cNvSpPr/>
            <p:nvPr/>
          </p:nvSpPr>
          <p:spPr bwMode="auto">
            <a:xfrm>
              <a:off x="574697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ṧḻíďê"/>
            <p:cNvSpPr/>
            <p:nvPr/>
          </p:nvSpPr>
          <p:spPr bwMode="auto">
            <a:xfrm>
              <a:off x="57943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ľîďé"/>
            <p:cNvSpPr/>
            <p:nvPr/>
          </p:nvSpPr>
          <p:spPr bwMode="auto">
            <a:xfrm>
              <a:off x="58452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ṧļiḍe"/>
            <p:cNvSpPr/>
            <p:nvPr/>
          </p:nvSpPr>
          <p:spPr bwMode="auto">
            <a:xfrm>
              <a:off x="589490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ṡḻïdé"/>
            <p:cNvSpPr/>
            <p:nvPr/>
          </p:nvSpPr>
          <p:spPr bwMode="auto">
            <a:xfrm>
              <a:off x="59584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ṥlïḑé"/>
            <p:cNvSpPr/>
            <p:nvPr/>
          </p:nvSpPr>
          <p:spPr bwMode="auto">
            <a:xfrm>
              <a:off x="600701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ṩlíḑè"/>
            <p:cNvSpPr/>
            <p:nvPr/>
          </p:nvSpPr>
          <p:spPr bwMode="auto">
            <a:xfrm>
              <a:off x="60567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ľídé"/>
            <p:cNvSpPr/>
            <p:nvPr/>
          </p:nvSpPr>
          <p:spPr bwMode="auto">
            <a:xfrm>
              <a:off x="610524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ḷídè"/>
            <p:cNvSpPr/>
            <p:nvPr/>
          </p:nvSpPr>
          <p:spPr bwMode="auto">
            <a:xfrm>
              <a:off x="6154941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śļíďe"/>
            <p:cNvSpPr/>
            <p:nvPr/>
          </p:nvSpPr>
          <p:spPr bwMode="auto">
            <a:xfrm>
              <a:off x="621966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şḷíḋè"/>
            <p:cNvSpPr/>
            <p:nvPr/>
          </p:nvSpPr>
          <p:spPr bwMode="auto">
            <a:xfrm>
              <a:off x="626935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lîḓè"/>
            <p:cNvSpPr/>
            <p:nvPr/>
          </p:nvSpPr>
          <p:spPr bwMode="auto">
            <a:xfrm>
              <a:off x="631673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ŝlíḑè"/>
            <p:cNvSpPr/>
            <p:nvPr/>
          </p:nvSpPr>
          <p:spPr bwMode="auto">
            <a:xfrm>
              <a:off x="636758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ślíḑê"/>
            <p:cNvSpPr/>
            <p:nvPr/>
          </p:nvSpPr>
          <p:spPr bwMode="auto">
            <a:xfrm>
              <a:off x="6414973" y="1451489"/>
              <a:ext cx="30048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ľïḋè"/>
            <p:cNvSpPr/>
            <p:nvPr/>
          </p:nvSpPr>
          <p:spPr bwMode="auto">
            <a:xfrm>
              <a:off x="6479692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śľíḋé"/>
            <p:cNvSpPr/>
            <p:nvPr/>
          </p:nvSpPr>
          <p:spPr bwMode="auto">
            <a:xfrm>
              <a:off x="652938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$ḷïḓê"/>
            <p:cNvSpPr/>
            <p:nvPr/>
          </p:nvSpPr>
          <p:spPr bwMode="auto">
            <a:xfrm>
              <a:off x="65790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líďè"/>
            <p:cNvSpPr/>
            <p:nvPr/>
          </p:nvSpPr>
          <p:spPr bwMode="auto">
            <a:xfrm>
              <a:off x="662762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śļiḓé"/>
            <p:cNvSpPr/>
            <p:nvPr/>
          </p:nvSpPr>
          <p:spPr bwMode="auto">
            <a:xfrm>
              <a:off x="6677316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ṣľïḍè"/>
            <p:cNvSpPr/>
            <p:nvPr/>
          </p:nvSpPr>
          <p:spPr bwMode="auto">
            <a:xfrm>
              <a:off x="674203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ṧḻiḑè"/>
            <p:cNvSpPr/>
            <p:nvPr/>
          </p:nvSpPr>
          <p:spPr bwMode="auto">
            <a:xfrm>
              <a:off x="679173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sľîḑè"/>
            <p:cNvSpPr/>
            <p:nvPr/>
          </p:nvSpPr>
          <p:spPr bwMode="auto">
            <a:xfrm>
              <a:off x="684027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ḋe"/>
            <p:cNvSpPr/>
            <p:nvPr/>
          </p:nvSpPr>
          <p:spPr bwMode="auto">
            <a:xfrm>
              <a:off x="688996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ṣḻiḓê"/>
            <p:cNvSpPr/>
            <p:nvPr/>
          </p:nvSpPr>
          <p:spPr bwMode="auto">
            <a:xfrm>
              <a:off x="6938504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ļïḑé"/>
            <p:cNvSpPr/>
            <p:nvPr/>
          </p:nvSpPr>
          <p:spPr bwMode="auto">
            <a:xfrm>
              <a:off x="700206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ḷídê"/>
            <p:cNvSpPr/>
            <p:nvPr/>
          </p:nvSpPr>
          <p:spPr bwMode="auto">
            <a:xfrm>
              <a:off x="70517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$ḻïḋê"/>
            <p:cNvSpPr/>
            <p:nvPr/>
          </p:nvSpPr>
          <p:spPr bwMode="auto">
            <a:xfrm>
              <a:off x="71026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ṥļiḍê"/>
            <p:cNvSpPr/>
            <p:nvPr/>
          </p:nvSpPr>
          <p:spPr bwMode="auto">
            <a:xfrm>
              <a:off x="714999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śľídé"/>
            <p:cNvSpPr/>
            <p:nvPr/>
          </p:nvSpPr>
          <p:spPr bwMode="auto">
            <a:xfrm>
              <a:off x="720084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ŝ1iḍé"/>
            <p:cNvSpPr/>
            <p:nvPr/>
          </p:nvSpPr>
          <p:spPr bwMode="auto">
            <a:xfrm>
              <a:off x="3974137" y="3735149"/>
              <a:ext cx="144462" cy="918780"/>
            </a:xfrm>
            <a:custGeom>
              <a:avLst/>
              <a:gdLst>
                <a:gd name="T0" fmla="*/ 2 w 125"/>
                <a:gd name="T1" fmla="*/ 0 h 795"/>
                <a:gd name="T2" fmla="*/ 125 w 125"/>
                <a:gd name="T3" fmla="*/ 0 h 795"/>
                <a:gd name="T4" fmla="*/ 123 w 125"/>
                <a:gd name="T5" fmla="*/ 795 h 795"/>
                <a:gd name="T6" fmla="*/ 0 w 125"/>
                <a:gd name="T7" fmla="*/ 793 h 795"/>
                <a:gd name="T8" fmla="*/ 2 w 125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5">
                  <a:moveTo>
                    <a:pt x="2" y="0"/>
                  </a:moveTo>
                  <a:lnTo>
                    <a:pt x="125" y="0"/>
                  </a:lnTo>
                  <a:lnTo>
                    <a:pt x="123" y="795"/>
                  </a:lnTo>
                  <a:lnTo>
                    <a:pt x="0" y="7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ļïḍê"/>
            <p:cNvSpPr/>
            <p:nvPr/>
          </p:nvSpPr>
          <p:spPr bwMode="auto">
            <a:xfrm>
              <a:off x="4001874" y="3774443"/>
              <a:ext cx="88989" cy="837881"/>
            </a:xfrm>
            <a:custGeom>
              <a:avLst/>
              <a:gdLst>
                <a:gd name="T0" fmla="*/ 2 w 77"/>
                <a:gd name="T1" fmla="*/ 0 h 725"/>
                <a:gd name="T2" fmla="*/ 0 w 77"/>
                <a:gd name="T3" fmla="*/ 725 h 725"/>
                <a:gd name="T4" fmla="*/ 75 w 77"/>
                <a:gd name="T5" fmla="*/ 725 h 725"/>
                <a:gd name="T6" fmla="*/ 77 w 77"/>
                <a:gd name="T7" fmla="*/ 2 h 725"/>
                <a:gd name="T8" fmla="*/ 2 w 77"/>
                <a:gd name="T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5">
                  <a:moveTo>
                    <a:pt x="2" y="0"/>
                  </a:moveTo>
                  <a:lnTo>
                    <a:pt x="0" y="725"/>
                  </a:lnTo>
                  <a:lnTo>
                    <a:pt x="75" y="725"/>
                  </a:lnTo>
                  <a:lnTo>
                    <a:pt x="7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ḷïḑê"/>
            <p:cNvSpPr/>
            <p:nvPr/>
          </p:nvSpPr>
          <p:spPr bwMode="auto">
            <a:xfrm>
              <a:off x="3875903" y="3502854"/>
              <a:ext cx="344398" cy="317817"/>
            </a:xfrm>
            <a:custGeom>
              <a:avLst/>
              <a:gdLst>
                <a:gd name="T0" fmla="*/ 131 w 172"/>
                <a:gd name="T1" fmla="*/ 0 h 159"/>
                <a:gd name="T2" fmla="*/ 172 w 172"/>
                <a:gd name="T3" fmla="*/ 74 h 159"/>
                <a:gd name="T4" fmla="*/ 86 w 172"/>
                <a:gd name="T5" fmla="*/ 159 h 159"/>
                <a:gd name="T6" fmla="*/ 0 w 172"/>
                <a:gd name="T7" fmla="*/ 73 h 159"/>
                <a:gd name="T8" fmla="*/ 42 w 172"/>
                <a:gd name="T9" fmla="*/ 0 h 159"/>
                <a:gd name="T10" fmla="*/ 41 w 172"/>
                <a:gd name="T11" fmla="*/ 49 h 159"/>
                <a:gd name="T12" fmla="*/ 41 w 172"/>
                <a:gd name="T13" fmla="*/ 74 h 159"/>
                <a:gd name="T14" fmla="*/ 64 w 172"/>
                <a:gd name="T15" fmla="*/ 87 h 159"/>
                <a:gd name="T16" fmla="*/ 86 w 172"/>
                <a:gd name="T17" fmla="*/ 100 h 159"/>
                <a:gd name="T18" fmla="*/ 108 w 172"/>
                <a:gd name="T19" fmla="*/ 88 h 159"/>
                <a:gd name="T20" fmla="*/ 131 w 172"/>
                <a:gd name="T21" fmla="*/ 75 h 159"/>
                <a:gd name="T22" fmla="*/ 131 w 172"/>
                <a:gd name="T23" fmla="*/ 49 h 159"/>
                <a:gd name="T24" fmla="*/ 131 w 172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59">
                  <a:moveTo>
                    <a:pt x="131" y="0"/>
                  </a:moveTo>
                  <a:cubicBezTo>
                    <a:pt x="155" y="16"/>
                    <a:pt x="172" y="43"/>
                    <a:pt x="172" y="74"/>
                  </a:cubicBezTo>
                  <a:cubicBezTo>
                    <a:pt x="171" y="121"/>
                    <a:pt x="133" y="159"/>
                    <a:pt x="86" y="159"/>
                  </a:cubicBezTo>
                  <a:cubicBezTo>
                    <a:pt x="38" y="159"/>
                    <a:pt x="0" y="120"/>
                    <a:pt x="0" y="73"/>
                  </a:cubicBezTo>
                  <a:cubicBezTo>
                    <a:pt x="0" y="42"/>
                    <a:pt x="17" y="15"/>
                    <a:pt x="42" y="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1" y="49"/>
                    <a:pt x="131" y="49"/>
                    <a:pt x="131" y="49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šľiḋe"/>
            <p:cNvSpPr/>
            <p:nvPr/>
          </p:nvSpPr>
          <p:spPr bwMode="auto">
            <a:xfrm>
              <a:off x="3873592" y="4536048"/>
              <a:ext cx="343242" cy="317817"/>
            </a:xfrm>
            <a:custGeom>
              <a:avLst/>
              <a:gdLst>
                <a:gd name="T0" fmla="*/ 130 w 171"/>
                <a:gd name="T1" fmla="*/ 159 h 159"/>
                <a:gd name="T2" fmla="*/ 171 w 171"/>
                <a:gd name="T3" fmla="*/ 86 h 159"/>
                <a:gd name="T4" fmla="*/ 86 w 171"/>
                <a:gd name="T5" fmla="*/ 0 h 159"/>
                <a:gd name="T6" fmla="*/ 0 w 171"/>
                <a:gd name="T7" fmla="*/ 85 h 159"/>
                <a:gd name="T8" fmla="*/ 40 w 171"/>
                <a:gd name="T9" fmla="*/ 158 h 159"/>
                <a:gd name="T10" fmla="*/ 41 w 171"/>
                <a:gd name="T11" fmla="*/ 110 h 159"/>
                <a:gd name="T12" fmla="*/ 41 w 171"/>
                <a:gd name="T13" fmla="*/ 84 h 159"/>
                <a:gd name="T14" fmla="*/ 63 w 171"/>
                <a:gd name="T15" fmla="*/ 71 h 159"/>
                <a:gd name="T16" fmla="*/ 85 w 171"/>
                <a:gd name="T17" fmla="*/ 59 h 159"/>
                <a:gd name="T18" fmla="*/ 108 w 171"/>
                <a:gd name="T19" fmla="*/ 72 h 159"/>
                <a:gd name="T20" fmla="*/ 130 w 171"/>
                <a:gd name="T21" fmla="*/ 85 h 159"/>
                <a:gd name="T22" fmla="*/ 130 w 171"/>
                <a:gd name="T23" fmla="*/ 110 h 159"/>
                <a:gd name="T24" fmla="*/ 130 w 171"/>
                <a:gd name="T2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59">
                  <a:moveTo>
                    <a:pt x="130" y="159"/>
                  </a:moveTo>
                  <a:cubicBezTo>
                    <a:pt x="154" y="144"/>
                    <a:pt x="171" y="117"/>
                    <a:pt x="171" y="86"/>
                  </a:cubicBezTo>
                  <a:cubicBezTo>
                    <a:pt x="171" y="39"/>
                    <a:pt x="133" y="0"/>
                    <a:pt x="86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6"/>
                    <a:pt x="16" y="143"/>
                    <a:pt x="40" y="158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30" y="85"/>
                    <a:pt x="130" y="85"/>
                    <a:pt x="130" y="85"/>
                  </a:cubicBezTo>
                  <a:cubicBezTo>
                    <a:pt x="130" y="110"/>
                    <a:pt x="130" y="110"/>
                    <a:pt x="130" y="110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ṩļîḓè"/>
            <p:cNvSpPr/>
            <p:nvPr/>
          </p:nvSpPr>
          <p:spPr bwMode="auto">
            <a:xfrm>
              <a:off x="3900173" y="4563785"/>
              <a:ext cx="287769" cy="228828"/>
            </a:xfrm>
            <a:custGeom>
              <a:avLst/>
              <a:gdLst>
                <a:gd name="T0" fmla="*/ 131 w 144"/>
                <a:gd name="T1" fmla="*/ 114 h 114"/>
                <a:gd name="T2" fmla="*/ 144 w 144"/>
                <a:gd name="T3" fmla="*/ 72 h 114"/>
                <a:gd name="T4" fmla="*/ 73 w 144"/>
                <a:gd name="T5" fmla="*/ 0 h 114"/>
                <a:gd name="T6" fmla="*/ 0 w 144"/>
                <a:gd name="T7" fmla="*/ 71 h 114"/>
                <a:gd name="T8" fmla="*/ 14 w 144"/>
                <a:gd name="T9" fmla="*/ 113 h 114"/>
                <a:gd name="T10" fmla="*/ 14 w 144"/>
                <a:gd name="T11" fmla="*/ 62 h 114"/>
                <a:gd name="T12" fmla="*/ 73 w 144"/>
                <a:gd name="T13" fmla="*/ 29 h 114"/>
                <a:gd name="T14" fmla="*/ 131 w 144"/>
                <a:gd name="T15" fmla="*/ 63 h 114"/>
                <a:gd name="T16" fmla="*/ 131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31" y="114"/>
                  </a:moveTo>
                  <a:cubicBezTo>
                    <a:pt x="139" y="102"/>
                    <a:pt x="144" y="87"/>
                    <a:pt x="144" y="72"/>
                  </a:cubicBezTo>
                  <a:cubicBezTo>
                    <a:pt x="144" y="32"/>
                    <a:pt x="112" y="0"/>
                    <a:pt x="73" y="0"/>
                  </a:cubicBezTo>
                  <a:cubicBezTo>
                    <a:pt x="33" y="0"/>
                    <a:pt x="1" y="32"/>
                    <a:pt x="0" y="71"/>
                  </a:cubicBezTo>
                  <a:cubicBezTo>
                    <a:pt x="0" y="87"/>
                    <a:pt x="5" y="101"/>
                    <a:pt x="14" y="11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31" y="63"/>
                    <a:pt x="131" y="63"/>
                    <a:pt x="131" y="63"/>
                  </a:cubicBezTo>
                  <a:lnTo>
                    <a:pt x="131" y="11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ṧḷiďè"/>
            <p:cNvSpPr/>
            <p:nvPr/>
          </p:nvSpPr>
          <p:spPr bwMode="auto">
            <a:xfrm>
              <a:off x="3903640" y="3564106"/>
              <a:ext cx="288925" cy="228828"/>
            </a:xfrm>
            <a:custGeom>
              <a:avLst/>
              <a:gdLst>
                <a:gd name="T0" fmla="*/ 14 w 144"/>
                <a:gd name="T1" fmla="*/ 0 h 114"/>
                <a:gd name="T2" fmla="*/ 0 w 144"/>
                <a:gd name="T3" fmla="*/ 41 h 114"/>
                <a:gd name="T4" fmla="*/ 72 w 144"/>
                <a:gd name="T5" fmla="*/ 114 h 114"/>
                <a:gd name="T6" fmla="*/ 144 w 144"/>
                <a:gd name="T7" fmla="*/ 42 h 114"/>
                <a:gd name="T8" fmla="*/ 131 w 144"/>
                <a:gd name="T9" fmla="*/ 0 h 114"/>
                <a:gd name="T10" fmla="*/ 130 w 144"/>
                <a:gd name="T11" fmla="*/ 51 h 114"/>
                <a:gd name="T12" fmla="*/ 72 w 144"/>
                <a:gd name="T13" fmla="*/ 85 h 114"/>
                <a:gd name="T14" fmla="*/ 13 w 144"/>
                <a:gd name="T15" fmla="*/ 51 h 114"/>
                <a:gd name="T16" fmla="*/ 14 w 144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4" y="0"/>
                  </a:moveTo>
                  <a:cubicBezTo>
                    <a:pt x="5" y="12"/>
                    <a:pt x="0" y="26"/>
                    <a:pt x="0" y="41"/>
                  </a:cubicBezTo>
                  <a:cubicBezTo>
                    <a:pt x="0" y="81"/>
                    <a:pt x="32" y="113"/>
                    <a:pt x="72" y="114"/>
                  </a:cubicBezTo>
                  <a:cubicBezTo>
                    <a:pt x="111" y="114"/>
                    <a:pt x="144" y="82"/>
                    <a:pt x="144" y="42"/>
                  </a:cubicBezTo>
                  <a:cubicBezTo>
                    <a:pt x="144" y="27"/>
                    <a:pt x="139" y="12"/>
                    <a:pt x="131" y="0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13" y="51"/>
                    <a:pt x="13" y="51"/>
                    <a:pt x="13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ḻíďe"/>
            <p:cNvSpPr/>
            <p:nvPr/>
          </p:nvSpPr>
          <p:spPr bwMode="auto">
            <a:xfrm>
              <a:off x="7627301" y="3502854"/>
              <a:ext cx="129438" cy="1351012"/>
            </a:xfrm>
            <a:custGeom>
              <a:avLst/>
              <a:gdLst>
                <a:gd name="T0" fmla="*/ 65 w 65"/>
                <a:gd name="T1" fmla="*/ 74 h 675"/>
                <a:gd name="T2" fmla="*/ 32 w 65"/>
                <a:gd name="T3" fmla="*/ 0 h 675"/>
                <a:gd name="T4" fmla="*/ 0 w 65"/>
                <a:gd name="T5" fmla="*/ 74 h 675"/>
                <a:gd name="T6" fmla="*/ 0 w 65"/>
                <a:gd name="T7" fmla="*/ 657 h 675"/>
                <a:gd name="T8" fmla="*/ 18 w 65"/>
                <a:gd name="T9" fmla="*/ 675 h 675"/>
                <a:gd name="T10" fmla="*/ 47 w 65"/>
                <a:gd name="T11" fmla="*/ 675 h 675"/>
                <a:gd name="T12" fmla="*/ 65 w 65"/>
                <a:gd name="T13" fmla="*/ 657 h 675"/>
                <a:gd name="T14" fmla="*/ 65 w 65"/>
                <a:gd name="T15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7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67"/>
                    <a:pt x="8" y="675"/>
                    <a:pt x="18" y="675"/>
                  </a:cubicBezTo>
                  <a:cubicBezTo>
                    <a:pt x="47" y="675"/>
                    <a:pt x="47" y="675"/>
                    <a:pt x="47" y="675"/>
                  </a:cubicBezTo>
                  <a:cubicBezTo>
                    <a:pt x="57" y="675"/>
                    <a:pt x="65" y="667"/>
                    <a:pt x="65" y="657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FFE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slïḑe"/>
            <p:cNvSpPr/>
            <p:nvPr/>
          </p:nvSpPr>
          <p:spPr bwMode="auto">
            <a:xfrm>
              <a:off x="7690864" y="3502854"/>
              <a:ext cx="65875" cy="1351012"/>
            </a:xfrm>
            <a:custGeom>
              <a:avLst/>
              <a:gdLst>
                <a:gd name="T0" fmla="*/ 33 w 33"/>
                <a:gd name="T1" fmla="*/ 74 h 675"/>
                <a:gd name="T2" fmla="*/ 0 w 33"/>
                <a:gd name="T3" fmla="*/ 0 h 675"/>
                <a:gd name="T4" fmla="*/ 15 w 33"/>
                <a:gd name="T5" fmla="*/ 77 h 675"/>
                <a:gd name="T6" fmla="*/ 15 w 33"/>
                <a:gd name="T7" fmla="*/ 675 h 675"/>
                <a:gd name="T8" fmla="*/ 15 w 33"/>
                <a:gd name="T9" fmla="*/ 675 h 675"/>
                <a:gd name="T10" fmla="*/ 33 w 33"/>
                <a:gd name="T11" fmla="*/ 657 h 675"/>
                <a:gd name="T12" fmla="*/ 33 w 33"/>
                <a:gd name="T13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75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25" y="675"/>
                    <a:pt x="33" y="667"/>
                    <a:pt x="33" y="657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śḷîḋe"/>
            <p:cNvSpPr/>
            <p:nvPr/>
          </p:nvSpPr>
          <p:spPr bwMode="auto">
            <a:xfrm>
              <a:off x="7627301" y="3502854"/>
              <a:ext cx="129438" cy="1271268"/>
            </a:xfrm>
            <a:custGeom>
              <a:avLst/>
              <a:gdLst>
                <a:gd name="T0" fmla="*/ 65 w 65"/>
                <a:gd name="T1" fmla="*/ 74 h 635"/>
                <a:gd name="T2" fmla="*/ 32 w 65"/>
                <a:gd name="T3" fmla="*/ 0 h 635"/>
                <a:gd name="T4" fmla="*/ 0 w 65"/>
                <a:gd name="T5" fmla="*/ 74 h 635"/>
                <a:gd name="T6" fmla="*/ 0 w 65"/>
                <a:gd name="T7" fmla="*/ 631 h 635"/>
                <a:gd name="T8" fmla="*/ 65 w 65"/>
                <a:gd name="T9" fmla="*/ 631 h 635"/>
                <a:gd name="T10" fmla="*/ 65 w 65"/>
                <a:gd name="T11" fmla="*/ 7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3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3" y="635"/>
                    <a:pt x="44" y="635"/>
                    <a:pt x="65" y="631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C0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ṥľïďê"/>
            <p:cNvSpPr/>
            <p:nvPr/>
          </p:nvSpPr>
          <p:spPr bwMode="auto">
            <a:xfrm>
              <a:off x="7690864" y="3502854"/>
              <a:ext cx="65875" cy="1268957"/>
            </a:xfrm>
            <a:custGeom>
              <a:avLst/>
              <a:gdLst>
                <a:gd name="T0" fmla="*/ 33 w 33"/>
                <a:gd name="T1" fmla="*/ 74 h 634"/>
                <a:gd name="T2" fmla="*/ 0 w 33"/>
                <a:gd name="T3" fmla="*/ 0 h 634"/>
                <a:gd name="T4" fmla="*/ 15 w 33"/>
                <a:gd name="T5" fmla="*/ 77 h 634"/>
                <a:gd name="T6" fmla="*/ 15 w 33"/>
                <a:gd name="T7" fmla="*/ 634 h 634"/>
                <a:gd name="T8" fmla="*/ 33 w 33"/>
                <a:gd name="T9" fmla="*/ 631 h 634"/>
                <a:gd name="T10" fmla="*/ 33 w 33"/>
                <a:gd name="T11" fmla="*/ 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34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34"/>
                    <a:pt x="15" y="634"/>
                    <a:pt x="15" y="634"/>
                  </a:cubicBezTo>
                  <a:cubicBezTo>
                    <a:pt x="26" y="634"/>
                    <a:pt x="22" y="633"/>
                    <a:pt x="33" y="631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A2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ľíḑé"/>
            <p:cNvSpPr/>
            <p:nvPr/>
          </p:nvSpPr>
          <p:spPr bwMode="auto">
            <a:xfrm>
              <a:off x="7627301" y="3502854"/>
              <a:ext cx="129438" cy="1229663"/>
            </a:xfrm>
            <a:custGeom>
              <a:avLst/>
              <a:gdLst>
                <a:gd name="T0" fmla="*/ 65 w 65"/>
                <a:gd name="T1" fmla="*/ 74 h 614"/>
                <a:gd name="T2" fmla="*/ 32 w 65"/>
                <a:gd name="T3" fmla="*/ 0 h 614"/>
                <a:gd name="T4" fmla="*/ 0 w 65"/>
                <a:gd name="T5" fmla="*/ 74 h 614"/>
                <a:gd name="T6" fmla="*/ 0 w 65"/>
                <a:gd name="T7" fmla="*/ 610 h 614"/>
                <a:gd name="T8" fmla="*/ 65 w 65"/>
                <a:gd name="T9" fmla="*/ 610 h 614"/>
                <a:gd name="T10" fmla="*/ 65 w 65"/>
                <a:gd name="T11" fmla="*/ 7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4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3" y="614"/>
                    <a:pt x="45" y="614"/>
                    <a:pt x="65" y="610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ṥlíďé"/>
            <p:cNvSpPr/>
            <p:nvPr/>
          </p:nvSpPr>
          <p:spPr bwMode="auto">
            <a:xfrm>
              <a:off x="7693175" y="3508632"/>
              <a:ext cx="63563" cy="1219262"/>
            </a:xfrm>
            <a:custGeom>
              <a:avLst/>
              <a:gdLst>
                <a:gd name="T0" fmla="*/ 32 w 32"/>
                <a:gd name="T1" fmla="*/ 74 h 609"/>
                <a:gd name="T2" fmla="*/ 0 w 32"/>
                <a:gd name="T3" fmla="*/ 0 h 609"/>
                <a:gd name="T4" fmla="*/ 16 w 32"/>
                <a:gd name="T5" fmla="*/ 74 h 609"/>
                <a:gd name="T6" fmla="*/ 16 w 32"/>
                <a:gd name="T7" fmla="*/ 607 h 609"/>
                <a:gd name="T8" fmla="*/ 32 w 32"/>
                <a:gd name="T9" fmla="*/ 607 h 609"/>
                <a:gd name="T10" fmla="*/ 32 w 32"/>
                <a:gd name="T11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09">
                  <a:moveTo>
                    <a:pt x="32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607"/>
                    <a:pt x="16" y="607"/>
                    <a:pt x="16" y="607"/>
                  </a:cubicBezTo>
                  <a:cubicBezTo>
                    <a:pt x="27" y="607"/>
                    <a:pt x="21" y="609"/>
                    <a:pt x="32" y="60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ḻiḓe"/>
            <p:cNvSpPr/>
            <p:nvPr/>
          </p:nvSpPr>
          <p:spPr bwMode="auto">
            <a:xfrm>
              <a:off x="7627301" y="3502854"/>
              <a:ext cx="129438" cy="153708"/>
            </a:xfrm>
            <a:custGeom>
              <a:avLst/>
              <a:gdLst>
                <a:gd name="T0" fmla="*/ 65 w 65"/>
                <a:gd name="T1" fmla="*/ 74 h 77"/>
                <a:gd name="T2" fmla="*/ 32 w 65"/>
                <a:gd name="T3" fmla="*/ 0 h 77"/>
                <a:gd name="T4" fmla="*/ 0 w 65"/>
                <a:gd name="T5" fmla="*/ 74 h 77"/>
                <a:gd name="T6" fmla="*/ 32 w 65"/>
                <a:gd name="T7" fmla="*/ 77 h 77"/>
                <a:gd name="T8" fmla="*/ 65 w 65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7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" y="76"/>
                    <a:pt x="21" y="77"/>
                    <a:pt x="32" y="77"/>
                  </a:cubicBezTo>
                  <a:cubicBezTo>
                    <a:pt x="44" y="77"/>
                    <a:pt x="55" y="76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ṩḻíḋè"/>
            <p:cNvSpPr/>
            <p:nvPr/>
          </p:nvSpPr>
          <p:spPr bwMode="auto">
            <a:xfrm>
              <a:off x="7690864" y="3502854"/>
              <a:ext cx="65875" cy="153708"/>
            </a:xfrm>
            <a:custGeom>
              <a:avLst/>
              <a:gdLst>
                <a:gd name="T0" fmla="*/ 33 w 33"/>
                <a:gd name="T1" fmla="*/ 74 h 77"/>
                <a:gd name="T2" fmla="*/ 0 w 33"/>
                <a:gd name="T3" fmla="*/ 0 h 77"/>
                <a:gd name="T4" fmla="*/ 17 w 33"/>
                <a:gd name="T5" fmla="*/ 77 h 77"/>
                <a:gd name="T6" fmla="*/ 33 w 33"/>
                <a:gd name="T7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7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8" y="77"/>
                    <a:pt x="23" y="76"/>
                    <a:pt x="33" y="7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ṣļíḓè"/>
            <p:cNvSpPr/>
            <p:nvPr/>
          </p:nvSpPr>
          <p:spPr bwMode="auto">
            <a:xfrm>
              <a:off x="7671217" y="3502854"/>
              <a:ext cx="41605" cy="52006"/>
            </a:xfrm>
            <a:custGeom>
              <a:avLst/>
              <a:gdLst>
                <a:gd name="T0" fmla="*/ 21 w 21"/>
                <a:gd name="T1" fmla="*/ 25 h 26"/>
                <a:gd name="T2" fmla="*/ 10 w 21"/>
                <a:gd name="T3" fmla="*/ 0 h 26"/>
                <a:gd name="T4" fmla="*/ 0 w 21"/>
                <a:gd name="T5" fmla="*/ 25 h 26"/>
                <a:gd name="T6" fmla="*/ 10 w 21"/>
                <a:gd name="T7" fmla="*/ 26 h 26"/>
                <a:gd name="T8" fmla="*/ 21 w 2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2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7" y="26"/>
                    <a:pt x="10" y="26"/>
                  </a:cubicBezTo>
                  <a:cubicBezTo>
                    <a:pt x="14" y="26"/>
                    <a:pt x="18" y="26"/>
                    <a:pt x="21" y="2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şḻiḋé"/>
            <p:cNvSpPr/>
            <p:nvPr/>
          </p:nvSpPr>
          <p:spPr bwMode="auto">
            <a:xfrm>
              <a:off x="3619338" y="2062853"/>
              <a:ext cx="543178" cy="542023"/>
            </a:xfrm>
            <a:custGeom>
              <a:avLst/>
              <a:gdLst>
                <a:gd name="T0" fmla="*/ 239 w 271"/>
                <a:gd name="T1" fmla="*/ 189 h 271"/>
                <a:gd name="T2" fmla="*/ 254 w 271"/>
                <a:gd name="T3" fmla="*/ 202 h 271"/>
                <a:gd name="T4" fmla="*/ 222 w 271"/>
                <a:gd name="T5" fmla="*/ 241 h 271"/>
                <a:gd name="T6" fmla="*/ 207 w 271"/>
                <a:gd name="T7" fmla="*/ 228 h 271"/>
                <a:gd name="T8" fmla="*/ 171 w 271"/>
                <a:gd name="T9" fmla="*/ 246 h 271"/>
                <a:gd name="T10" fmla="*/ 172 w 271"/>
                <a:gd name="T11" fmla="*/ 266 h 271"/>
                <a:gd name="T12" fmla="*/ 136 w 271"/>
                <a:gd name="T13" fmla="*/ 270 h 271"/>
                <a:gd name="T14" fmla="*/ 136 w 271"/>
                <a:gd name="T15" fmla="*/ 213 h 271"/>
                <a:gd name="T16" fmla="*/ 195 w 271"/>
                <a:gd name="T17" fmla="*/ 186 h 271"/>
                <a:gd name="T18" fmla="*/ 186 w 271"/>
                <a:gd name="T19" fmla="*/ 76 h 271"/>
                <a:gd name="T20" fmla="*/ 186 w 271"/>
                <a:gd name="T21" fmla="*/ 76 h 271"/>
                <a:gd name="T22" fmla="*/ 158 w 271"/>
                <a:gd name="T23" fmla="*/ 61 h 271"/>
                <a:gd name="T24" fmla="*/ 136 w 271"/>
                <a:gd name="T25" fmla="*/ 57 h 271"/>
                <a:gd name="T26" fmla="*/ 136 w 271"/>
                <a:gd name="T27" fmla="*/ 1 h 271"/>
                <a:gd name="T28" fmla="*/ 149 w 271"/>
                <a:gd name="T29" fmla="*/ 0 h 271"/>
                <a:gd name="T30" fmla="*/ 151 w 271"/>
                <a:gd name="T31" fmla="*/ 20 h 271"/>
                <a:gd name="T32" fmla="*/ 190 w 271"/>
                <a:gd name="T33" fmla="*/ 32 h 271"/>
                <a:gd name="T34" fmla="*/ 203 w 271"/>
                <a:gd name="T35" fmla="*/ 17 h 271"/>
                <a:gd name="T36" fmla="*/ 241 w 271"/>
                <a:gd name="T37" fmla="*/ 49 h 271"/>
                <a:gd name="T38" fmla="*/ 228 w 271"/>
                <a:gd name="T39" fmla="*/ 64 h 271"/>
                <a:gd name="T40" fmla="*/ 247 w 271"/>
                <a:gd name="T41" fmla="*/ 101 h 271"/>
                <a:gd name="T42" fmla="*/ 267 w 271"/>
                <a:gd name="T43" fmla="*/ 99 h 271"/>
                <a:gd name="T44" fmla="*/ 271 w 271"/>
                <a:gd name="T45" fmla="*/ 149 h 271"/>
                <a:gd name="T46" fmla="*/ 251 w 271"/>
                <a:gd name="T47" fmla="*/ 150 h 271"/>
                <a:gd name="T48" fmla="*/ 239 w 271"/>
                <a:gd name="T49" fmla="*/ 189 h 271"/>
                <a:gd name="T50" fmla="*/ 136 w 271"/>
                <a:gd name="T51" fmla="*/ 270 h 271"/>
                <a:gd name="T52" fmla="*/ 123 w 271"/>
                <a:gd name="T53" fmla="*/ 271 h 271"/>
                <a:gd name="T54" fmla="*/ 121 w 271"/>
                <a:gd name="T55" fmla="*/ 251 h 271"/>
                <a:gd name="T56" fmla="*/ 82 w 271"/>
                <a:gd name="T57" fmla="*/ 238 h 271"/>
                <a:gd name="T58" fmla="*/ 69 w 271"/>
                <a:gd name="T59" fmla="*/ 254 h 271"/>
                <a:gd name="T60" fmla="*/ 31 w 271"/>
                <a:gd name="T61" fmla="*/ 222 h 271"/>
                <a:gd name="T62" fmla="*/ 44 w 271"/>
                <a:gd name="T63" fmla="*/ 206 h 271"/>
                <a:gd name="T64" fmla="*/ 25 w 271"/>
                <a:gd name="T65" fmla="*/ 170 h 271"/>
                <a:gd name="T66" fmla="*/ 5 w 271"/>
                <a:gd name="T67" fmla="*/ 172 h 271"/>
                <a:gd name="T68" fmla="*/ 0 w 271"/>
                <a:gd name="T69" fmla="*/ 122 h 271"/>
                <a:gd name="T70" fmla="*/ 20 w 271"/>
                <a:gd name="T71" fmla="*/ 120 h 271"/>
                <a:gd name="T72" fmla="*/ 33 w 271"/>
                <a:gd name="T73" fmla="*/ 82 h 271"/>
                <a:gd name="T74" fmla="*/ 17 w 271"/>
                <a:gd name="T75" fmla="*/ 69 h 271"/>
                <a:gd name="T76" fmla="*/ 49 w 271"/>
                <a:gd name="T77" fmla="*/ 30 h 271"/>
                <a:gd name="T78" fmla="*/ 65 w 271"/>
                <a:gd name="T79" fmla="*/ 43 h 271"/>
                <a:gd name="T80" fmla="*/ 101 w 271"/>
                <a:gd name="T81" fmla="*/ 24 h 271"/>
                <a:gd name="T82" fmla="*/ 99 w 271"/>
                <a:gd name="T83" fmla="*/ 4 h 271"/>
                <a:gd name="T84" fmla="*/ 136 w 271"/>
                <a:gd name="T85" fmla="*/ 1 h 271"/>
                <a:gd name="T86" fmla="*/ 136 w 271"/>
                <a:gd name="T87" fmla="*/ 57 h 271"/>
                <a:gd name="T88" fmla="*/ 76 w 271"/>
                <a:gd name="T89" fmla="*/ 85 h 271"/>
                <a:gd name="T90" fmla="*/ 86 w 271"/>
                <a:gd name="T91" fmla="*/ 195 h 271"/>
                <a:gd name="T92" fmla="*/ 113 w 271"/>
                <a:gd name="T93" fmla="*/ 210 h 271"/>
                <a:gd name="T94" fmla="*/ 136 w 271"/>
                <a:gd name="T95" fmla="*/ 213 h 271"/>
                <a:gd name="T96" fmla="*/ 136 w 271"/>
                <a:gd name="T9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271">
                  <a:moveTo>
                    <a:pt x="239" y="189"/>
                  </a:moveTo>
                  <a:cubicBezTo>
                    <a:pt x="254" y="202"/>
                    <a:pt x="254" y="202"/>
                    <a:pt x="254" y="202"/>
                  </a:cubicBezTo>
                  <a:cubicBezTo>
                    <a:pt x="222" y="241"/>
                    <a:pt x="222" y="241"/>
                    <a:pt x="222" y="241"/>
                  </a:cubicBezTo>
                  <a:cubicBezTo>
                    <a:pt x="207" y="228"/>
                    <a:pt x="207" y="228"/>
                    <a:pt x="207" y="228"/>
                  </a:cubicBezTo>
                  <a:cubicBezTo>
                    <a:pt x="196" y="236"/>
                    <a:pt x="184" y="242"/>
                    <a:pt x="171" y="246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58" y="213"/>
                    <a:pt x="180" y="204"/>
                    <a:pt x="195" y="186"/>
                  </a:cubicBezTo>
                  <a:cubicBezTo>
                    <a:pt x="223" y="153"/>
                    <a:pt x="219" y="103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78" y="69"/>
                    <a:pt x="169" y="64"/>
                    <a:pt x="158" y="61"/>
                  </a:cubicBezTo>
                  <a:cubicBezTo>
                    <a:pt x="151" y="59"/>
                    <a:pt x="143" y="57"/>
                    <a:pt x="136" y="57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64" y="22"/>
                    <a:pt x="178" y="26"/>
                    <a:pt x="190" y="32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6" y="75"/>
                    <a:pt x="243" y="88"/>
                    <a:pt x="24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71" y="149"/>
                    <a:pt x="271" y="149"/>
                    <a:pt x="271" y="149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49" y="164"/>
                    <a:pt x="245" y="177"/>
                    <a:pt x="239" y="189"/>
                  </a:cubicBezTo>
                  <a:close/>
                  <a:moveTo>
                    <a:pt x="136" y="270"/>
                  </a:moveTo>
                  <a:cubicBezTo>
                    <a:pt x="123" y="271"/>
                    <a:pt x="123" y="271"/>
                    <a:pt x="123" y="27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07" y="249"/>
                    <a:pt x="94" y="245"/>
                    <a:pt x="82" y="238"/>
                  </a:cubicBezTo>
                  <a:cubicBezTo>
                    <a:pt x="69" y="254"/>
                    <a:pt x="69" y="254"/>
                    <a:pt x="69" y="254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5" y="195"/>
                    <a:pt x="29" y="183"/>
                    <a:pt x="25" y="170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07"/>
                    <a:pt x="26" y="94"/>
                    <a:pt x="33" y="8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76" y="35"/>
                    <a:pt x="88" y="29"/>
                    <a:pt x="101" y="2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13" y="57"/>
                    <a:pt x="91" y="67"/>
                    <a:pt x="76" y="85"/>
                  </a:cubicBezTo>
                  <a:cubicBezTo>
                    <a:pt x="48" y="118"/>
                    <a:pt x="53" y="168"/>
                    <a:pt x="86" y="195"/>
                  </a:cubicBezTo>
                  <a:cubicBezTo>
                    <a:pt x="94" y="202"/>
                    <a:pt x="103" y="207"/>
                    <a:pt x="113" y="210"/>
                  </a:cubicBezTo>
                  <a:cubicBezTo>
                    <a:pt x="121" y="212"/>
                    <a:pt x="128" y="213"/>
                    <a:pt x="136" y="213"/>
                  </a:cubicBezTo>
                  <a:lnTo>
                    <a:pt x="136" y="2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šľîḓe"/>
            <p:cNvSpPr/>
            <p:nvPr/>
          </p:nvSpPr>
          <p:spPr bwMode="auto">
            <a:xfrm>
              <a:off x="7726691" y="1159097"/>
              <a:ext cx="538556" cy="374446"/>
            </a:xfrm>
            <a:custGeom>
              <a:avLst/>
              <a:gdLst>
                <a:gd name="T0" fmla="*/ 213 w 269"/>
                <a:gd name="T1" fmla="*/ 68 h 187"/>
                <a:gd name="T2" fmla="*/ 269 w 269"/>
                <a:gd name="T3" fmla="*/ 127 h 187"/>
                <a:gd name="T4" fmla="*/ 269 w 269"/>
                <a:gd name="T5" fmla="*/ 127 h 187"/>
                <a:gd name="T6" fmla="*/ 211 w 269"/>
                <a:gd name="T7" fmla="*/ 187 h 187"/>
                <a:gd name="T8" fmla="*/ 63 w 269"/>
                <a:gd name="T9" fmla="*/ 187 h 187"/>
                <a:gd name="T10" fmla="*/ 0 w 269"/>
                <a:gd name="T11" fmla="*/ 127 h 187"/>
                <a:gd name="T12" fmla="*/ 0 w 269"/>
                <a:gd name="T13" fmla="*/ 127 h 187"/>
                <a:gd name="T14" fmla="*/ 55 w 269"/>
                <a:gd name="T15" fmla="*/ 68 h 187"/>
                <a:gd name="T16" fmla="*/ 55 w 269"/>
                <a:gd name="T17" fmla="*/ 66 h 187"/>
                <a:gd name="T18" fmla="*/ 134 w 269"/>
                <a:gd name="T19" fmla="*/ 0 h 187"/>
                <a:gd name="T20" fmla="*/ 213 w 269"/>
                <a:gd name="T21" fmla="*/ 66 h 187"/>
                <a:gd name="T22" fmla="*/ 213 w 269"/>
                <a:gd name="T23" fmla="*/ 6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87">
                  <a:moveTo>
                    <a:pt x="213" y="68"/>
                  </a:moveTo>
                  <a:cubicBezTo>
                    <a:pt x="245" y="75"/>
                    <a:pt x="269" y="99"/>
                    <a:pt x="269" y="127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69" y="157"/>
                    <a:pt x="244" y="187"/>
                    <a:pt x="211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27" y="187"/>
                    <a:pt x="0" y="158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99"/>
                    <a:pt x="23" y="75"/>
                    <a:pt x="55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0"/>
                    <a:pt x="91" y="0"/>
                    <a:pt x="134" y="0"/>
                  </a:cubicBezTo>
                  <a:cubicBezTo>
                    <a:pt x="178" y="0"/>
                    <a:pt x="213" y="30"/>
                    <a:pt x="213" y="66"/>
                  </a:cubicBezTo>
                  <a:cubicBezTo>
                    <a:pt x="213" y="67"/>
                    <a:pt x="213" y="68"/>
                    <a:pt x="213" y="68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šliḍè"/>
            <p:cNvSpPr/>
            <p:nvPr/>
          </p:nvSpPr>
          <p:spPr bwMode="auto">
            <a:xfrm>
              <a:off x="7619211" y="1151007"/>
              <a:ext cx="376758" cy="262344"/>
            </a:xfrm>
            <a:custGeom>
              <a:avLst/>
              <a:gdLst>
                <a:gd name="T0" fmla="*/ 149 w 188"/>
                <a:gd name="T1" fmla="*/ 48 h 131"/>
                <a:gd name="T2" fmla="*/ 188 w 188"/>
                <a:gd name="T3" fmla="*/ 89 h 131"/>
                <a:gd name="T4" fmla="*/ 188 w 188"/>
                <a:gd name="T5" fmla="*/ 89 h 131"/>
                <a:gd name="T6" fmla="*/ 147 w 188"/>
                <a:gd name="T7" fmla="*/ 131 h 131"/>
                <a:gd name="T8" fmla="*/ 44 w 188"/>
                <a:gd name="T9" fmla="*/ 131 h 131"/>
                <a:gd name="T10" fmla="*/ 0 w 188"/>
                <a:gd name="T11" fmla="*/ 89 h 131"/>
                <a:gd name="T12" fmla="*/ 0 w 188"/>
                <a:gd name="T13" fmla="*/ 89 h 131"/>
                <a:gd name="T14" fmla="*/ 39 w 188"/>
                <a:gd name="T15" fmla="*/ 48 h 131"/>
                <a:gd name="T16" fmla="*/ 39 w 188"/>
                <a:gd name="T17" fmla="*/ 47 h 131"/>
                <a:gd name="T18" fmla="*/ 94 w 188"/>
                <a:gd name="T19" fmla="*/ 0 h 131"/>
                <a:gd name="T20" fmla="*/ 149 w 188"/>
                <a:gd name="T21" fmla="*/ 47 h 131"/>
                <a:gd name="T22" fmla="*/ 149 w 188"/>
                <a:gd name="T2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31">
                  <a:moveTo>
                    <a:pt x="149" y="48"/>
                  </a:moveTo>
                  <a:cubicBezTo>
                    <a:pt x="172" y="53"/>
                    <a:pt x="188" y="6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110"/>
                    <a:pt x="171" y="131"/>
                    <a:pt x="147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19" y="131"/>
                    <a:pt x="0" y="111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9"/>
                    <a:pt x="17" y="53"/>
                    <a:pt x="39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21"/>
                    <a:pt x="64" y="0"/>
                    <a:pt x="94" y="0"/>
                  </a:cubicBezTo>
                  <a:cubicBezTo>
                    <a:pt x="125" y="0"/>
                    <a:pt x="149" y="21"/>
                    <a:pt x="149" y="47"/>
                  </a:cubicBezTo>
                  <a:cubicBezTo>
                    <a:pt x="149" y="47"/>
                    <a:pt x="149" y="48"/>
                    <a:pt x="1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$ḷiḓè"/>
            <p:cNvSpPr/>
            <p:nvPr/>
          </p:nvSpPr>
          <p:spPr bwMode="auto">
            <a:xfrm>
              <a:off x="4913720" y="1954218"/>
              <a:ext cx="2024784" cy="283030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ṣḻïḓê"/>
            <p:cNvSpPr/>
            <p:nvPr/>
          </p:nvSpPr>
          <p:spPr bwMode="auto">
            <a:xfrm>
              <a:off x="5061650" y="2118327"/>
              <a:ext cx="970787" cy="35827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ṣḷïḑê"/>
            <p:cNvSpPr/>
            <p:nvPr/>
          </p:nvSpPr>
          <p:spPr bwMode="auto">
            <a:xfrm>
              <a:off x="5061650" y="2208471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Sļíḍê"/>
            <p:cNvSpPr/>
            <p:nvPr/>
          </p:nvSpPr>
          <p:spPr bwMode="auto">
            <a:xfrm>
              <a:off x="5061650" y="2300927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ṡḷïḑè"/>
            <p:cNvSpPr/>
            <p:nvPr/>
          </p:nvSpPr>
          <p:spPr bwMode="auto">
            <a:xfrm>
              <a:off x="5296257" y="2391072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ṥliḋé"/>
            <p:cNvSpPr/>
            <p:nvPr/>
          </p:nvSpPr>
          <p:spPr bwMode="auto">
            <a:xfrm>
              <a:off x="5296257" y="2483527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ŝlîdé"/>
            <p:cNvSpPr/>
            <p:nvPr/>
          </p:nvSpPr>
          <p:spPr bwMode="auto">
            <a:xfrm>
              <a:off x="5498504" y="2573672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ŝ1îḑe"/>
            <p:cNvSpPr/>
            <p:nvPr/>
          </p:nvSpPr>
          <p:spPr bwMode="auto">
            <a:xfrm>
              <a:off x="5477701" y="2208471"/>
              <a:ext cx="53162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şľíḋè"/>
            <p:cNvSpPr/>
            <p:nvPr/>
          </p:nvSpPr>
          <p:spPr bwMode="auto">
            <a:xfrm>
              <a:off x="6084443" y="2208471"/>
              <a:ext cx="25540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šḷïḍè"/>
            <p:cNvSpPr/>
            <p:nvPr/>
          </p:nvSpPr>
          <p:spPr bwMode="auto">
            <a:xfrm>
              <a:off x="6435775" y="2208471"/>
              <a:ext cx="3420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s1îďè"/>
            <p:cNvSpPr/>
            <p:nvPr/>
          </p:nvSpPr>
          <p:spPr bwMode="auto">
            <a:xfrm>
              <a:off x="5648745" y="2300927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šľíḋê"/>
            <p:cNvSpPr/>
            <p:nvPr/>
          </p:nvSpPr>
          <p:spPr bwMode="auto">
            <a:xfrm>
              <a:off x="5678793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$ḻïḓê"/>
            <p:cNvSpPr/>
            <p:nvPr/>
          </p:nvSpPr>
          <p:spPr bwMode="auto">
            <a:xfrm>
              <a:off x="5678793" y="2483527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$ḷîḑé"/>
            <p:cNvSpPr/>
            <p:nvPr/>
          </p:nvSpPr>
          <p:spPr bwMode="auto">
            <a:xfrm>
              <a:off x="5930735" y="2391072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lïḍè"/>
            <p:cNvSpPr/>
            <p:nvPr/>
          </p:nvSpPr>
          <p:spPr bwMode="auto">
            <a:xfrm>
              <a:off x="6321361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šlïďe"/>
            <p:cNvSpPr/>
            <p:nvPr/>
          </p:nvSpPr>
          <p:spPr bwMode="auto">
            <a:xfrm>
              <a:off x="6565214" y="23910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sḻïḓé"/>
            <p:cNvSpPr/>
            <p:nvPr/>
          </p:nvSpPr>
          <p:spPr bwMode="auto">
            <a:xfrm>
              <a:off x="6037059" y="2483527"/>
              <a:ext cx="36866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şḷîḑe"/>
            <p:cNvSpPr/>
            <p:nvPr/>
          </p:nvSpPr>
          <p:spPr bwMode="auto">
            <a:xfrm>
              <a:off x="6461201" y="2483527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ṧlïďè"/>
            <p:cNvSpPr/>
            <p:nvPr/>
          </p:nvSpPr>
          <p:spPr bwMode="auto">
            <a:xfrm>
              <a:off x="5864860" y="25736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ļîḍe"/>
            <p:cNvSpPr/>
            <p:nvPr/>
          </p:nvSpPr>
          <p:spPr bwMode="auto">
            <a:xfrm>
              <a:off x="5296257" y="27551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şľiḑè"/>
            <p:cNvSpPr/>
            <p:nvPr/>
          </p:nvSpPr>
          <p:spPr bwMode="auto">
            <a:xfrm>
              <a:off x="5296257" y="28475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şlïḍé"/>
            <p:cNvSpPr/>
            <p:nvPr/>
          </p:nvSpPr>
          <p:spPr bwMode="auto">
            <a:xfrm>
              <a:off x="5678793" y="27551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Sľiďé"/>
            <p:cNvSpPr/>
            <p:nvPr/>
          </p:nvSpPr>
          <p:spPr bwMode="auto">
            <a:xfrm>
              <a:off x="5678793" y="2847573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ṩliḋé"/>
            <p:cNvSpPr/>
            <p:nvPr/>
          </p:nvSpPr>
          <p:spPr bwMode="auto">
            <a:xfrm>
              <a:off x="5930735" y="2755117"/>
              <a:ext cx="2507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šḻïḋê"/>
            <p:cNvSpPr/>
            <p:nvPr/>
          </p:nvSpPr>
          <p:spPr bwMode="auto">
            <a:xfrm>
              <a:off x="6231217" y="2755117"/>
              <a:ext cx="13175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ļïḓê"/>
            <p:cNvSpPr/>
            <p:nvPr/>
          </p:nvSpPr>
          <p:spPr bwMode="auto">
            <a:xfrm>
              <a:off x="6419596" y="2755117"/>
              <a:ext cx="16179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ŝľíďé"/>
            <p:cNvSpPr/>
            <p:nvPr/>
          </p:nvSpPr>
          <p:spPr bwMode="auto">
            <a:xfrm>
              <a:off x="6198857" y="2847573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ṥľîdê"/>
            <p:cNvSpPr/>
            <p:nvPr/>
          </p:nvSpPr>
          <p:spPr bwMode="auto">
            <a:xfrm>
              <a:off x="5296257" y="29377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ṡ1ïḓe"/>
            <p:cNvSpPr/>
            <p:nvPr/>
          </p:nvSpPr>
          <p:spPr bwMode="auto">
            <a:xfrm>
              <a:off x="5296257" y="30301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ļïďé"/>
            <p:cNvSpPr/>
            <p:nvPr/>
          </p:nvSpPr>
          <p:spPr bwMode="auto">
            <a:xfrm>
              <a:off x="5678793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ŝḷîḍè"/>
            <p:cNvSpPr/>
            <p:nvPr/>
          </p:nvSpPr>
          <p:spPr bwMode="auto">
            <a:xfrm>
              <a:off x="5678793" y="3030173"/>
              <a:ext cx="5362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slîďe"/>
            <p:cNvSpPr/>
            <p:nvPr/>
          </p:nvSpPr>
          <p:spPr bwMode="auto">
            <a:xfrm>
              <a:off x="5930735" y="2937717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ṡļîḍé"/>
            <p:cNvSpPr/>
            <p:nvPr/>
          </p:nvSpPr>
          <p:spPr bwMode="auto">
            <a:xfrm>
              <a:off x="6321361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ṩḷidê"/>
            <p:cNvSpPr/>
            <p:nvPr/>
          </p:nvSpPr>
          <p:spPr bwMode="auto">
            <a:xfrm>
              <a:off x="6565214" y="2937717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ṣlîďê"/>
            <p:cNvSpPr/>
            <p:nvPr/>
          </p:nvSpPr>
          <p:spPr bwMode="auto">
            <a:xfrm>
              <a:off x="6280912" y="3030173"/>
              <a:ext cx="30048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śḷïde"/>
            <p:cNvSpPr/>
            <p:nvPr/>
          </p:nvSpPr>
          <p:spPr bwMode="auto">
            <a:xfrm>
              <a:off x="6001233" y="2847573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$liḓê"/>
            <p:cNvSpPr/>
            <p:nvPr/>
          </p:nvSpPr>
          <p:spPr bwMode="auto">
            <a:xfrm>
              <a:off x="5061650" y="3211618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ľïḓè"/>
            <p:cNvSpPr/>
            <p:nvPr/>
          </p:nvSpPr>
          <p:spPr bwMode="auto">
            <a:xfrm>
              <a:off x="5061650" y="330407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śľïḑè"/>
            <p:cNvSpPr/>
            <p:nvPr/>
          </p:nvSpPr>
          <p:spPr bwMode="auto">
            <a:xfrm>
              <a:off x="5296257" y="3394218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$ḷïďé"/>
            <p:cNvSpPr/>
            <p:nvPr/>
          </p:nvSpPr>
          <p:spPr bwMode="auto">
            <a:xfrm>
              <a:off x="5296257" y="3486674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ślíḋé"/>
            <p:cNvSpPr/>
            <p:nvPr/>
          </p:nvSpPr>
          <p:spPr bwMode="auto">
            <a:xfrm>
              <a:off x="5498504" y="3576818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ṡlíḓe"/>
            <p:cNvSpPr/>
            <p:nvPr/>
          </p:nvSpPr>
          <p:spPr bwMode="auto">
            <a:xfrm>
              <a:off x="5477701" y="3211618"/>
              <a:ext cx="29470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ḷïḑé"/>
            <p:cNvSpPr/>
            <p:nvPr/>
          </p:nvSpPr>
          <p:spPr bwMode="auto">
            <a:xfrm>
              <a:off x="5848681" y="3211618"/>
              <a:ext cx="14792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ŝḻïdé"/>
            <p:cNvSpPr/>
            <p:nvPr/>
          </p:nvSpPr>
          <p:spPr bwMode="auto">
            <a:xfrm>
              <a:off x="6092533" y="3211618"/>
              <a:ext cx="4726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ṡḷíďê"/>
            <p:cNvSpPr/>
            <p:nvPr/>
          </p:nvSpPr>
          <p:spPr bwMode="auto">
            <a:xfrm>
              <a:off x="5648745" y="330407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Slídé"/>
            <p:cNvSpPr/>
            <p:nvPr/>
          </p:nvSpPr>
          <p:spPr bwMode="auto">
            <a:xfrm>
              <a:off x="5678793" y="3394218"/>
              <a:ext cx="33168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$1ïḍè"/>
            <p:cNvSpPr/>
            <p:nvPr/>
          </p:nvSpPr>
          <p:spPr bwMode="auto">
            <a:xfrm>
              <a:off x="5678793" y="3486674"/>
              <a:ext cx="22536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$ļiḋè"/>
            <p:cNvSpPr/>
            <p:nvPr/>
          </p:nvSpPr>
          <p:spPr bwMode="auto">
            <a:xfrm>
              <a:off x="6092533" y="3394218"/>
              <a:ext cx="24847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Sļiḍe"/>
            <p:cNvSpPr/>
            <p:nvPr/>
          </p:nvSpPr>
          <p:spPr bwMode="auto">
            <a:xfrm>
              <a:off x="5971185" y="3486674"/>
              <a:ext cx="43454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s1îďê"/>
            <p:cNvSpPr/>
            <p:nvPr/>
          </p:nvSpPr>
          <p:spPr bwMode="auto">
            <a:xfrm>
              <a:off x="6461201" y="3486674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Sľíḓé"/>
            <p:cNvSpPr/>
            <p:nvPr/>
          </p:nvSpPr>
          <p:spPr bwMode="auto">
            <a:xfrm>
              <a:off x="5864860" y="3576818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1idè"/>
            <p:cNvSpPr/>
            <p:nvPr/>
          </p:nvSpPr>
          <p:spPr bwMode="auto">
            <a:xfrm>
              <a:off x="6124892" y="3576818"/>
              <a:ext cx="39409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ṣlîḓê"/>
            <p:cNvSpPr/>
            <p:nvPr/>
          </p:nvSpPr>
          <p:spPr bwMode="auto">
            <a:xfrm>
              <a:off x="6577926" y="3576818"/>
              <a:ext cx="1178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ś1íḓê"/>
            <p:cNvSpPr/>
            <p:nvPr/>
          </p:nvSpPr>
          <p:spPr bwMode="auto">
            <a:xfrm>
              <a:off x="5296257" y="3759419"/>
              <a:ext cx="292392" cy="36982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ṩļiḑê"/>
            <p:cNvSpPr/>
            <p:nvPr/>
          </p:nvSpPr>
          <p:spPr bwMode="auto">
            <a:xfrm>
              <a:off x="5296257" y="3850719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liḓè"/>
            <p:cNvSpPr/>
            <p:nvPr/>
          </p:nvSpPr>
          <p:spPr bwMode="auto">
            <a:xfrm>
              <a:off x="5678793" y="3759419"/>
              <a:ext cx="481926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ŝľïḋe"/>
            <p:cNvSpPr/>
            <p:nvPr/>
          </p:nvSpPr>
          <p:spPr bwMode="auto">
            <a:xfrm>
              <a:off x="5678793" y="3850719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ṩḻíḑê"/>
            <p:cNvSpPr/>
            <p:nvPr/>
          </p:nvSpPr>
          <p:spPr bwMode="auto">
            <a:xfrm>
              <a:off x="6231217" y="3759419"/>
              <a:ext cx="131750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$liḑé"/>
            <p:cNvSpPr/>
            <p:nvPr/>
          </p:nvSpPr>
          <p:spPr bwMode="auto">
            <a:xfrm>
              <a:off x="6419596" y="3759419"/>
              <a:ext cx="161798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ṣlîdè"/>
            <p:cNvSpPr/>
            <p:nvPr/>
          </p:nvSpPr>
          <p:spPr bwMode="auto">
            <a:xfrm>
              <a:off x="6198857" y="3850719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şľiḓê"/>
            <p:cNvSpPr/>
            <p:nvPr/>
          </p:nvSpPr>
          <p:spPr bwMode="auto">
            <a:xfrm>
              <a:off x="6001233" y="3850719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śḻïḓe"/>
            <p:cNvSpPr/>
            <p:nvPr/>
          </p:nvSpPr>
          <p:spPr bwMode="auto">
            <a:xfrm>
              <a:off x="5061650" y="4000960"/>
              <a:ext cx="31088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ş1ïďè"/>
            <p:cNvSpPr/>
            <p:nvPr/>
          </p:nvSpPr>
          <p:spPr bwMode="auto">
            <a:xfrm>
              <a:off x="5061650" y="409110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şḻîdè"/>
            <p:cNvSpPr/>
            <p:nvPr/>
          </p:nvSpPr>
          <p:spPr bwMode="auto">
            <a:xfrm>
              <a:off x="5296257" y="4183560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sļîḍe"/>
            <p:cNvSpPr/>
            <p:nvPr/>
          </p:nvSpPr>
          <p:spPr bwMode="auto">
            <a:xfrm>
              <a:off x="5296257" y="4273705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$ļiḓè"/>
            <p:cNvSpPr/>
            <p:nvPr/>
          </p:nvSpPr>
          <p:spPr bwMode="auto">
            <a:xfrm>
              <a:off x="5498504" y="4366161"/>
              <a:ext cx="28661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sļiḋè"/>
            <p:cNvSpPr/>
            <p:nvPr/>
          </p:nvSpPr>
          <p:spPr bwMode="auto">
            <a:xfrm>
              <a:off x="5477701" y="4000960"/>
              <a:ext cx="29470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$ľiďé"/>
            <p:cNvSpPr/>
            <p:nvPr/>
          </p:nvSpPr>
          <p:spPr bwMode="auto">
            <a:xfrm>
              <a:off x="5848681" y="4000960"/>
              <a:ext cx="1479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şḷïḓe"/>
            <p:cNvSpPr/>
            <p:nvPr/>
          </p:nvSpPr>
          <p:spPr bwMode="auto">
            <a:xfrm>
              <a:off x="6092533" y="4000960"/>
              <a:ext cx="6853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ṩḻïḑé"/>
            <p:cNvSpPr/>
            <p:nvPr/>
          </p:nvSpPr>
          <p:spPr bwMode="auto">
            <a:xfrm>
              <a:off x="5648745" y="409110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śḻîḑé"/>
            <p:cNvSpPr/>
            <p:nvPr/>
          </p:nvSpPr>
          <p:spPr bwMode="auto">
            <a:xfrm>
              <a:off x="5678793" y="4183560"/>
              <a:ext cx="33168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$1îdê"/>
            <p:cNvSpPr/>
            <p:nvPr/>
          </p:nvSpPr>
          <p:spPr bwMode="auto">
            <a:xfrm>
              <a:off x="5678793" y="4273705"/>
              <a:ext cx="22536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ṧḷîḓê"/>
            <p:cNvSpPr/>
            <p:nvPr/>
          </p:nvSpPr>
          <p:spPr bwMode="auto">
            <a:xfrm>
              <a:off x="6092533" y="4183560"/>
              <a:ext cx="24847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ṡlïḋè"/>
            <p:cNvSpPr/>
            <p:nvPr/>
          </p:nvSpPr>
          <p:spPr bwMode="auto">
            <a:xfrm>
              <a:off x="6406883" y="4183560"/>
              <a:ext cx="15024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$ļíḓè"/>
            <p:cNvSpPr/>
            <p:nvPr/>
          </p:nvSpPr>
          <p:spPr bwMode="auto">
            <a:xfrm>
              <a:off x="6631088" y="4183560"/>
              <a:ext cx="14677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ṧļïḓê"/>
            <p:cNvSpPr/>
            <p:nvPr/>
          </p:nvSpPr>
          <p:spPr bwMode="auto">
            <a:xfrm>
              <a:off x="5971185" y="4273705"/>
              <a:ext cx="43454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ṡḷîḑé"/>
            <p:cNvSpPr/>
            <p:nvPr/>
          </p:nvSpPr>
          <p:spPr bwMode="auto">
            <a:xfrm>
              <a:off x="6461201" y="4273705"/>
              <a:ext cx="11094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ṧḻïḋê"/>
            <p:cNvSpPr/>
            <p:nvPr/>
          </p:nvSpPr>
          <p:spPr bwMode="auto">
            <a:xfrm>
              <a:off x="5864860" y="4366161"/>
              <a:ext cx="21264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ṧḷiďe"/>
            <p:cNvSpPr/>
            <p:nvPr/>
          </p:nvSpPr>
          <p:spPr bwMode="auto">
            <a:xfrm>
              <a:off x="5296257" y="4547605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ṡ1íḋè"/>
            <p:cNvSpPr/>
            <p:nvPr/>
          </p:nvSpPr>
          <p:spPr bwMode="auto">
            <a:xfrm>
              <a:off x="5296257" y="4637750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$ľïḍè"/>
            <p:cNvSpPr/>
            <p:nvPr/>
          </p:nvSpPr>
          <p:spPr bwMode="auto">
            <a:xfrm>
              <a:off x="5678793" y="4547605"/>
              <a:ext cx="481926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iṧ1ïḋè"/>
            <p:cNvSpPr/>
            <p:nvPr/>
          </p:nvSpPr>
          <p:spPr bwMode="auto">
            <a:xfrm>
              <a:off x="5678793" y="4637750"/>
              <a:ext cx="262344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ṩḷîḍè"/>
            <p:cNvSpPr/>
            <p:nvPr/>
          </p:nvSpPr>
          <p:spPr bwMode="auto">
            <a:xfrm>
              <a:off x="6231217" y="4547605"/>
              <a:ext cx="13175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ṥḻîdê"/>
            <p:cNvSpPr/>
            <p:nvPr/>
          </p:nvSpPr>
          <p:spPr bwMode="auto">
            <a:xfrm>
              <a:off x="6419596" y="4547605"/>
              <a:ext cx="16179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śḻíḍè"/>
            <p:cNvSpPr/>
            <p:nvPr/>
          </p:nvSpPr>
          <p:spPr bwMode="auto">
            <a:xfrm>
              <a:off x="6198857" y="4637750"/>
              <a:ext cx="292392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S1íḑè"/>
            <p:cNvSpPr/>
            <p:nvPr/>
          </p:nvSpPr>
          <p:spPr bwMode="auto">
            <a:xfrm>
              <a:off x="6001233" y="4637750"/>
              <a:ext cx="12366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8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25094" y="5171846"/>
            <a:ext cx="4341812" cy="871763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了半天写个程序看看呗！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34" y="1141886"/>
            <a:ext cx="5664532" cy="36861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5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5393" y="4691691"/>
            <a:ext cx="5353488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老师写了些什么？我有点方啊！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181" y="534289"/>
            <a:ext cx="6057637" cy="39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9323" y="310357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来来来，分析一下！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25" y="2530285"/>
            <a:ext cx="4990476" cy="1866667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669603" y="1875456"/>
            <a:ext cx="2016224" cy="504056"/>
          </a:xfrm>
          <a:prstGeom prst="wedgeRoundRectCallout">
            <a:avLst>
              <a:gd name="adj1" fmla="val -58218"/>
              <a:gd name="adj2" fmla="val 109015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编译指令引入头文件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349123" y="2530285"/>
            <a:ext cx="1296144" cy="504056"/>
          </a:xfrm>
          <a:prstGeom prst="wedgeRoundRectCallout">
            <a:avLst>
              <a:gd name="adj1" fmla="val 107599"/>
              <a:gd name="adj2" fmla="val 64051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主函数入口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844393" y="3174716"/>
            <a:ext cx="1785650" cy="504056"/>
          </a:xfrm>
          <a:prstGeom prst="wedgeRoundRectCallout">
            <a:avLst>
              <a:gd name="adj1" fmla="val -75490"/>
              <a:gd name="adj2" fmla="val 26839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逻辑语句结束标记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421131" y="3497882"/>
            <a:ext cx="1437262" cy="504056"/>
          </a:xfrm>
          <a:prstGeom prst="wedgeRoundRectCallout">
            <a:avLst>
              <a:gd name="adj1" fmla="val 110011"/>
              <a:gd name="adj2" fmla="val -70843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逻辑起始标记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85427" y="4593364"/>
            <a:ext cx="1437262" cy="504056"/>
          </a:xfrm>
          <a:prstGeom prst="wedgeRoundRectCallout">
            <a:avLst>
              <a:gd name="adj1" fmla="val -70520"/>
              <a:gd name="adj2" fmla="val -114258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逻辑结束标记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911976" y="2564904"/>
            <a:ext cx="1785650" cy="504056"/>
          </a:xfrm>
          <a:prstGeom prst="wedgeRoundRectCallout">
            <a:avLst>
              <a:gd name="adj1" fmla="val -98419"/>
              <a:gd name="adj2" fmla="val 120251"/>
              <a:gd name="adj3" fmla="val 16667"/>
            </a:avLst>
          </a:prstGeom>
          <a:solidFill>
            <a:srgbClr val="66CC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逻辑语句（函数体）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099556" y="3296622"/>
            <a:ext cx="8229600" cy="49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头文件？这个故事有点长！</a:t>
            </a:r>
            <a:endParaRPr lang="zh-CN" altLang="en-US" dirty="0"/>
          </a:p>
        </p:txBody>
      </p:sp>
      <p:sp>
        <p:nvSpPr>
          <p:cNvPr id="7" name="文本框 4"/>
          <p:cNvSpPr txBox="1"/>
          <p:nvPr/>
        </p:nvSpPr>
        <p:spPr>
          <a:xfrm>
            <a:off x="2208512" y="2451357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程序为了防止多个代码文件全局变量（函数）的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定义的冲突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，对被调用的函数做出一个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，本身则不需要包含程序的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逻辑实现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代码，它只起描述作用。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2289920" y="2211709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说简单点！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防止定义冲突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进行函数，数据定义描述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提供链接器寻找函数实现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没有逻辑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0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入口函数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221" y="2328152"/>
            <a:ext cx="5627451" cy="171206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程序运行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最先调用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的函数，为了启动编写逻辑，所有的入口函数一般约定为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函数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grpSp>
        <p:nvGrpSpPr>
          <p:cNvPr id="7" name="c9a114f6-80b8-4260-8c04-05ab8cdd7e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46670" y="1692561"/>
            <a:ext cx="3957174" cy="4120845"/>
            <a:chOff x="3717926" y="1181100"/>
            <a:chExt cx="4759327" cy="4956175"/>
          </a:xfrm>
        </p:grpSpPr>
        <p:grpSp>
          <p:nvGrpSpPr>
            <p:cNvPr id="8" name="iŝ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6C8112-29D5-43E8-AB94-3D7AB32B8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7926" y="1333500"/>
              <a:ext cx="4759327" cy="4803775"/>
              <a:chOff x="2340" y="645"/>
              <a:chExt cx="2998" cy="3026"/>
            </a:xfrm>
          </p:grpSpPr>
          <p:sp>
            <p:nvSpPr>
              <p:cNvPr id="35" name="íŝľ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F87968-FD00-4010-A97C-E62A47A6F414}"/>
                  </a:ext>
                </a:extLst>
              </p:cNvPr>
              <p:cNvSpPr/>
              <p:nvPr/>
            </p:nvSpPr>
            <p:spPr bwMode="auto">
              <a:xfrm>
                <a:off x="2585" y="645"/>
                <a:ext cx="1190" cy="2434"/>
              </a:xfrm>
              <a:prstGeom prst="rect">
                <a:avLst/>
              </a:prstGeom>
              <a:solidFill>
                <a:srgbClr val="8033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ṩļ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803B04-9C03-4839-AE14-1A0F5FD2A957}"/>
                  </a:ext>
                </a:extLst>
              </p:cNvPr>
              <p:cNvSpPr/>
              <p:nvPr/>
            </p:nvSpPr>
            <p:spPr bwMode="auto">
              <a:xfrm>
                <a:off x="2585" y="645"/>
                <a:ext cx="1190" cy="2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šḻ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C1A987-5250-49B5-A5D7-73A4DD1557BA}"/>
                  </a:ext>
                </a:extLst>
              </p:cNvPr>
              <p:cNvSpPr/>
              <p:nvPr/>
            </p:nvSpPr>
            <p:spPr bwMode="auto">
              <a:xfrm>
                <a:off x="3222" y="774"/>
                <a:ext cx="432" cy="369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ṩl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C9267A-2305-400D-BB6B-89DDFA3DC8F2}"/>
                  </a:ext>
                </a:extLst>
              </p:cNvPr>
              <p:cNvSpPr/>
              <p:nvPr/>
            </p:nvSpPr>
            <p:spPr bwMode="auto">
              <a:xfrm>
                <a:off x="3222" y="774"/>
                <a:ext cx="432" cy="369"/>
              </a:xfrm>
              <a:custGeom>
                <a:avLst/>
                <a:gdLst>
                  <a:gd name="T0" fmla="*/ 403 w 432"/>
                  <a:gd name="T1" fmla="*/ 344 h 369"/>
                  <a:gd name="T2" fmla="*/ 432 w 432"/>
                  <a:gd name="T3" fmla="*/ 369 h 369"/>
                  <a:gd name="T4" fmla="*/ 0 w 432"/>
                  <a:gd name="T5" fmla="*/ 369 h 369"/>
                  <a:gd name="T6" fmla="*/ 0 w 432"/>
                  <a:gd name="T7" fmla="*/ 0 h 369"/>
                  <a:gd name="T8" fmla="*/ 31 w 432"/>
                  <a:gd name="T9" fmla="*/ 27 h 369"/>
                  <a:gd name="T10" fmla="*/ 403 w 432"/>
                  <a:gd name="T11" fmla="*/ 34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369">
                    <a:moveTo>
                      <a:pt x="403" y="344"/>
                    </a:moveTo>
                    <a:lnTo>
                      <a:pt x="432" y="369"/>
                    </a:lnTo>
                    <a:lnTo>
                      <a:pt x="0" y="369"/>
                    </a:lnTo>
                    <a:lnTo>
                      <a:pt x="0" y="0"/>
                    </a:lnTo>
                    <a:lnTo>
                      <a:pt x="31" y="27"/>
                    </a:lnTo>
                    <a:lnTo>
                      <a:pt x="403" y="344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şl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130F488-BDF6-4774-8743-C317BB6FBDD6}"/>
                  </a:ext>
                </a:extLst>
              </p:cNvPr>
              <p:cNvSpPr/>
              <p:nvPr/>
            </p:nvSpPr>
            <p:spPr bwMode="auto">
              <a:xfrm>
                <a:off x="3253" y="801"/>
                <a:ext cx="372" cy="317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ŝḷ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4EF7D30-2921-478E-BFB7-66D04948D815}"/>
                  </a:ext>
                </a:extLst>
              </p:cNvPr>
              <p:cNvSpPr/>
              <p:nvPr/>
            </p:nvSpPr>
            <p:spPr bwMode="auto">
              <a:xfrm>
                <a:off x="3305" y="801"/>
                <a:ext cx="320" cy="224"/>
              </a:xfrm>
              <a:custGeom>
                <a:avLst/>
                <a:gdLst>
                  <a:gd name="T0" fmla="*/ 320 w 320"/>
                  <a:gd name="T1" fmla="*/ 132 h 224"/>
                  <a:gd name="T2" fmla="*/ 320 w 320"/>
                  <a:gd name="T3" fmla="*/ 224 h 224"/>
                  <a:gd name="T4" fmla="*/ 0 w 320"/>
                  <a:gd name="T5" fmla="*/ 0 h 224"/>
                  <a:gd name="T6" fmla="*/ 129 w 320"/>
                  <a:gd name="T7" fmla="*/ 0 h 224"/>
                  <a:gd name="T8" fmla="*/ 320 w 320"/>
                  <a:gd name="T9" fmla="*/ 13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24">
                    <a:moveTo>
                      <a:pt x="320" y="132"/>
                    </a:moveTo>
                    <a:lnTo>
                      <a:pt x="320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0" y="132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ḻ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267D2A-BA5F-4ECB-91CA-C7994E0D7D64}"/>
                  </a:ext>
                </a:extLst>
              </p:cNvPr>
              <p:cNvSpPr/>
              <p:nvPr/>
            </p:nvSpPr>
            <p:spPr bwMode="auto">
              <a:xfrm>
                <a:off x="3253" y="805"/>
                <a:ext cx="372" cy="313"/>
              </a:xfrm>
              <a:custGeom>
                <a:avLst/>
                <a:gdLst>
                  <a:gd name="T0" fmla="*/ 372 w 372"/>
                  <a:gd name="T1" fmla="*/ 313 h 313"/>
                  <a:gd name="T2" fmla="*/ 366 w 372"/>
                  <a:gd name="T3" fmla="*/ 313 h 313"/>
                  <a:gd name="T4" fmla="*/ 0 w 372"/>
                  <a:gd name="T5" fmla="*/ 56 h 313"/>
                  <a:gd name="T6" fmla="*/ 0 w 372"/>
                  <a:gd name="T7" fmla="*/ 0 h 313"/>
                  <a:gd name="T8" fmla="*/ 372 w 372"/>
                  <a:gd name="T9" fmla="*/ 261 h 313"/>
                  <a:gd name="T10" fmla="*/ 372 w 372"/>
                  <a:gd name="T11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13">
                    <a:moveTo>
                      <a:pt x="372" y="313"/>
                    </a:moveTo>
                    <a:lnTo>
                      <a:pt x="366" y="313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2" y="261"/>
                    </a:lnTo>
                    <a:lnTo>
                      <a:pt x="372" y="31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slí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FD0B5E5-56DA-40E7-9E2D-46A150D7164E}"/>
                  </a:ext>
                </a:extLst>
              </p:cNvPr>
              <p:cNvSpPr/>
              <p:nvPr/>
            </p:nvSpPr>
            <p:spPr bwMode="auto">
              <a:xfrm>
                <a:off x="2712" y="774"/>
                <a:ext cx="433" cy="369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šl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279099-31E2-49CC-83B9-4E6219C70170}"/>
                  </a:ext>
                </a:extLst>
              </p:cNvPr>
              <p:cNvSpPr/>
              <p:nvPr/>
            </p:nvSpPr>
            <p:spPr bwMode="auto">
              <a:xfrm>
                <a:off x="2712" y="774"/>
                <a:ext cx="433" cy="369"/>
              </a:xfrm>
              <a:custGeom>
                <a:avLst/>
                <a:gdLst>
                  <a:gd name="T0" fmla="*/ 404 w 433"/>
                  <a:gd name="T1" fmla="*/ 344 h 369"/>
                  <a:gd name="T2" fmla="*/ 433 w 433"/>
                  <a:gd name="T3" fmla="*/ 369 h 369"/>
                  <a:gd name="T4" fmla="*/ 0 w 433"/>
                  <a:gd name="T5" fmla="*/ 369 h 369"/>
                  <a:gd name="T6" fmla="*/ 0 w 433"/>
                  <a:gd name="T7" fmla="*/ 0 h 369"/>
                  <a:gd name="T8" fmla="*/ 29 w 433"/>
                  <a:gd name="T9" fmla="*/ 27 h 369"/>
                  <a:gd name="T10" fmla="*/ 404 w 433"/>
                  <a:gd name="T11" fmla="*/ 34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369">
                    <a:moveTo>
                      <a:pt x="404" y="344"/>
                    </a:moveTo>
                    <a:lnTo>
                      <a:pt x="433" y="369"/>
                    </a:lnTo>
                    <a:lnTo>
                      <a:pt x="0" y="369"/>
                    </a:lnTo>
                    <a:lnTo>
                      <a:pt x="0" y="0"/>
                    </a:lnTo>
                    <a:lnTo>
                      <a:pt x="29" y="27"/>
                    </a:lnTo>
                    <a:lnTo>
                      <a:pt x="404" y="344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ľ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FCFDDA-AB78-4A16-A99B-6150FB65495D}"/>
                  </a:ext>
                </a:extLst>
              </p:cNvPr>
              <p:cNvSpPr/>
              <p:nvPr/>
            </p:nvSpPr>
            <p:spPr bwMode="auto">
              <a:xfrm>
                <a:off x="2741" y="801"/>
                <a:ext cx="375" cy="317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$lí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C4D16B-A35F-4894-A6DF-FDF7AD1DD4D9}"/>
                  </a:ext>
                </a:extLst>
              </p:cNvPr>
              <p:cNvSpPr/>
              <p:nvPr/>
            </p:nvSpPr>
            <p:spPr bwMode="auto">
              <a:xfrm>
                <a:off x="2795" y="801"/>
                <a:ext cx="321" cy="224"/>
              </a:xfrm>
              <a:custGeom>
                <a:avLst/>
                <a:gdLst>
                  <a:gd name="T0" fmla="*/ 321 w 321"/>
                  <a:gd name="T1" fmla="*/ 132 h 224"/>
                  <a:gd name="T2" fmla="*/ 321 w 321"/>
                  <a:gd name="T3" fmla="*/ 224 h 224"/>
                  <a:gd name="T4" fmla="*/ 0 w 321"/>
                  <a:gd name="T5" fmla="*/ 0 h 224"/>
                  <a:gd name="T6" fmla="*/ 129 w 321"/>
                  <a:gd name="T7" fmla="*/ 0 h 224"/>
                  <a:gd name="T8" fmla="*/ 321 w 321"/>
                  <a:gd name="T9" fmla="*/ 13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224">
                    <a:moveTo>
                      <a:pt x="321" y="132"/>
                    </a:moveTo>
                    <a:lnTo>
                      <a:pt x="321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1" y="132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sļ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392DDB-8C41-42A5-A66D-F2F195E42F34}"/>
                  </a:ext>
                </a:extLst>
              </p:cNvPr>
              <p:cNvSpPr/>
              <p:nvPr/>
            </p:nvSpPr>
            <p:spPr bwMode="auto">
              <a:xfrm>
                <a:off x="2741" y="805"/>
                <a:ext cx="375" cy="313"/>
              </a:xfrm>
              <a:custGeom>
                <a:avLst/>
                <a:gdLst>
                  <a:gd name="T0" fmla="*/ 375 w 375"/>
                  <a:gd name="T1" fmla="*/ 313 h 313"/>
                  <a:gd name="T2" fmla="*/ 368 w 375"/>
                  <a:gd name="T3" fmla="*/ 313 h 313"/>
                  <a:gd name="T4" fmla="*/ 0 w 375"/>
                  <a:gd name="T5" fmla="*/ 56 h 313"/>
                  <a:gd name="T6" fmla="*/ 0 w 375"/>
                  <a:gd name="T7" fmla="*/ 0 h 313"/>
                  <a:gd name="T8" fmla="*/ 375 w 375"/>
                  <a:gd name="T9" fmla="*/ 261 h 313"/>
                  <a:gd name="T10" fmla="*/ 375 w 375"/>
                  <a:gd name="T11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313">
                    <a:moveTo>
                      <a:pt x="375" y="313"/>
                    </a:moveTo>
                    <a:lnTo>
                      <a:pt x="368" y="313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5" y="261"/>
                    </a:lnTo>
                    <a:lnTo>
                      <a:pt x="375" y="31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ṧḷ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923817-6C5A-432A-A2EB-2CC1E38C2B9C}"/>
                  </a:ext>
                </a:extLst>
              </p:cNvPr>
              <p:cNvSpPr/>
              <p:nvPr/>
            </p:nvSpPr>
            <p:spPr bwMode="auto">
              <a:xfrm>
                <a:off x="3222" y="1209"/>
                <a:ext cx="432" cy="372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ş1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73EDB6-8333-4F7D-8AD9-361F4B616FE2}"/>
                  </a:ext>
                </a:extLst>
              </p:cNvPr>
              <p:cNvSpPr/>
              <p:nvPr/>
            </p:nvSpPr>
            <p:spPr bwMode="auto">
              <a:xfrm>
                <a:off x="3222" y="1209"/>
                <a:ext cx="432" cy="372"/>
              </a:xfrm>
              <a:custGeom>
                <a:avLst/>
                <a:gdLst>
                  <a:gd name="T0" fmla="*/ 403 w 432"/>
                  <a:gd name="T1" fmla="*/ 345 h 372"/>
                  <a:gd name="T2" fmla="*/ 432 w 432"/>
                  <a:gd name="T3" fmla="*/ 372 h 372"/>
                  <a:gd name="T4" fmla="*/ 0 w 432"/>
                  <a:gd name="T5" fmla="*/ 372 h 372"/>
                  <a:gd name="T6" fmla="*/ 0 w 432"/>
                  <a:gd name="T7" fmla="*/ 0 h 372"/>
                  <a:gd name="T8" fmla="*/ 31 w 432"/>
                  <a:gd name="T9" fmla="*/ 27 h 372"/>
                  <a:gd name="T10" fmla="*/ 403 w 432"/>
                  <a:gd name="T11" fmla="*/ 345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372">
                    <a:moveTo>
                      <a:pt x="403" y="345"/>
                    </a:moveTo>
                    <a:lnTo>
                      <a:pt x="432" y="372"/>
                    </a:lnTo>
                    <a:lnTo>
                      <a:pt x="0" y="372"/>
                    </a:lnTo>
                    <a:lnTo>
                      <a:pt x="0" y="0"/>
                    </a:lnTo>
                    <a:lnTo>
                      <a:pt x="31" y="27"/>
                    </a:lnTo>
                    <a:lnTo>
                      <a:pt x="403" y="345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ŝḷ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C3E102-7089-4FF4-8244-9CA6965398F6}"/>
                  </a:ext>
                </a:extLst>
              </p:cNvPr>
              <p:cNvSpPr/>
              <p:nvPr/>
            </p:nvSpPr>
            <p:spPr bwMode="auto">
              <a:xfrm>
                <a:off x="3253" y="1236"/>
                <a:ext cx="372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ṩ1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4224FE-EF24-4BAC-AFA9-D3D6B2A4B109}"/>
                  </a:ext>
                </a:extLst>
              </p:cNvPr>
              <p:cNvSpPr/>
              <p:nvPr/>
            </p:nvSpPr>
            <p:spPr bwMode="auto">
              <a:xfrm>
                <a:off x="3305" y="1236"/>
                <a:ext cx="320" cy="225"/>
              </a:xfrm>
              <a:custGeom>
                <a:avLst/>
                <a:gdLst>
                  <a:gd name="T0" fmla="*/ 320 w 320"/>
                  <a:gd name="T1" fmla="*/ 135 h 225"/>
                  <a:gd name="T2" fmla="*/ 320 w 320"/>
                  <a:gd name="T3" fmla="*/ 225 h 225"/>
                  <a:gd name="T4" fmla="*/ 0 w 320"/>
                  <a:gd name="T5" fmla="*/ 0 h 225"/>
                  <a:gd name="T6" fmla="*/ 129 w 320"/>
                  <a:gd name="T7" fmla="*/ 0 h 225"/>
                  <a:gd name="T8" fmla="*/ 320 w 320"/>
                  <a:gd name="T9" fmla="*/ 1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25">
                    <a:moveTo>
                      <a:pt x="320" y="135"/>
                    </a:moveTo>
                    <a:lnTo>
                      <a:pt x="320" y="225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0" y="135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şḻ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856DE3-6198-457C-921D-C9BB20A3823C}"/>
                  </a:ext>
                </a:extLst>
              </p:cNvPr>
              <p:cNvSpPr/>
              <p:nvPr/>
            </p:nvSpPr>
            <p:spPr bwMode="auto">
              <a:xfrm>
                <a:off x="3253" y="1241"/>
                <a:ext cx="372" cy="313"/>
              </a:xfrm>
              <a:custGeom>
                <a:avLst/>
                <a:gdLst>
                  <a:gd name="T0" fmla="*/ 372 w 372"/>
                  <a:gd name="T1" fmla="*/ 313 h 313"/>
                  <a:gd name="T2" fmla="*/ 366 w 372"/>
                  <a:gd name="T3" fmla="*/ 313 h 313"/>
                  <a:gd name="T4" fmla="*/ 0 w 372"/>
                  <a:gd name="T5" fmla="*/ 56 h 313"/>
                  <a:gd name="T6" fmla="*/ 0 w 372"/>
                  <a:gd name="T7" fmla="*/ 0 h 313"/>
                  <a:gd name="T8" fmla="*/ 372 w 372"/>
                  <a:gd name="T9" fmla="*/ 261 h 313"/>
                  <a:gd name="T10" fmla="*/ 372 w 372"/>
                  <a:gd name="T11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13">
                    <a:moveTo>
                      <a:pt x="372" y="313"/>
                    </a:moveTo>
                    <a:lnTo>
                      <a:pt x="366" y="313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2" y="261"/>
                    </a:lnTo>
                    <a:lnTo>
                      <a:pt x="372" y="31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ḻî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9AD034-0C2B-46D6-B701-7213D486B372}"/>
                  </a:ext>
                </a:extLst>
              </p:cNvPr>
              <p:cNvSpPr/>
              <p:nvPr/>
            </p:nvSpPr>
            <p:spPr bwMode="auto">
              <a:xfrm>
                <a:off x="2712" y="1209"/>
                <a:ext cx="433" cy="372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ṥḻ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1A6F6D-2F62-4D86-9BD4-AFFBBEA93D9C}"/>
                  </a:ext>
                </a:extLst>
              </p:cNvPr>
              <p:cNvSpPr/>
              <p:nvPr/>
            </p:nvSpPr>
            <p:spPr bwMode="auto">
              <a:xfrm>
                <a:off x="2712" y="1209"/>
                <a:ext cx="433" cy="372"/>
              </a:xfrm>
              <a:custGeom>
                <a:avLst/>
                <a:gdLst>
                  <a:gd name="T0" fmla="*/ 404 w 433"/>
                  <a:gd name="T1" fmla="*/ 345 h 372"/>
                  <a:gd name="T2" fmla="*/ 433 w 433"/>
                  <a:gd name="T3" fmla="*/ 372 h 372"/>
                  <a:gd name="T4" fmla="*/ 0 w 433"/>
                  <a:gd name="T5" fmla="*/ 372 h 372"/>
                  <a:gd name="T6" fmla="*/ 0 w 433"/>
                  <a:gd name="T7" fmla="*/ 0 h 372"/>
                  <a:gd name="T8" fmla="*/ 29 w 433"/>
                  <a:gd name="T9" fmla="*/ 27 h 372"/>
                  <a:gd name="T10" fmla="*/ 404 w 433"/>
                  <a:gd name="T11" fmla="*/ 345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372">
                    <a:moveTo>
                      <a:pt x="404" y="345"/>
                    </a:moveTo>
                    <a:lnTo>
                      <a:pt x="433" y="372"/>
                    </a:lnTo>
                    <a:lnTo>
                      <a:pt x="0" y="372"/>
                    </a:lnTo>
                    <a:lnTo>
                      <a:pt x="0" y="0"/>
                    </a:lnTo>
                    <a:lnTo>
                      <a:pt x="29" y="27"/>
                    </a:lnTo>
                    <a:lnTo>
                      <a:pt x="404" y="345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ṥḻï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7E132E-6C7A-492E-A845-FB8E42FB9625}"/>
                  </a:ext>
                </a:extLst>
              </p:cNvPr>
              <p:cNvSpPr/>
              <p:nvPr/>
            </p:nvSpPr>
            <p:spPr bwMode="auto">
              <a:xfrm>
                <a:off x="2741" y="1236"/>
                <a:ext cx="375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şḻ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3D112E-4F1E-4AC6-8820-EA221FBB9891}"/>
                  </a:ext>
                </a:extLst>
              </p:cNvPr>
              <p:cNvSpPr/>
              <p:nvPr/>
            </p:nvSpPr>
            <p:spPr bwMode="auto">
              <a:xfrm>
                <a:off x="2795" y="1236"/>
                <a:ext cx="321" cy="225"/>
              </a:xfrm>
              <a:custGeom>
                <a:avLst/>
                <a:gdLst>
                  <a:gd name="T0" fmla="*/ 321 w 321"/>
                  <a:gd name="T1" fmla="*/ 135 h 225"/>
                  <a:gd name="T2" fmla="*/ 321 w 321"/>
                  <a:gd name="T3" fmla="*/ 225 h 225"/>
                  <a:gd name="T4" fmla="*/ 0 w 321"/>
                  <a:gd name="T5" fmla="*/ 0 h 225"/>
                  <a:gd name="T6" fmla="*/ 129 w 321"/>
                  <a:gd name="T7" fmla="*/ 0 h 225"/>
                  <a:gd name="T8" fmla="*/ 321 w 321"/>
                  <a:gd name="T9" fmla="*/ 13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225">
                    <a:moveTo>
                      <a:pt x="321" y="135"/>
                    </a:moveTo>
                    <a:lnTo>
                      <a:pt x="321" y="225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1" y="135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ṥľ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BDC833-96D7-429B-BEC7-6F712945A343}"/>
                  </a:ext>
                </a:extLst>
              </p:cNvPr>
              <p:cNvSpPr/>
              <p:nvPr/>
            </p:nvSpPr>
            <p:spPr bwMode="auto">
              <a:xfrm>
                <a:off x="2741" y="1241"/>
                <a:ext cx="375" cy="313"/>
              </a:xfrm>
              <a:custGeom>
                <a:avLst/>
                <a:gdLst>
                  <a:gd name="T0" fmla="*/ 375 w 375"/>
                  <a:gd name="T1" fmla="*/ 313 h 313"/>
                  <a:gd name="T2" fmla="*/ 368 w 375"/>
                  <a:gd name="T3" fmla="*/ 313 h 313"/>
                  <a:gd name="T4" fmla="*/ 0 w 375"/>
                  <a:gd name="T5" fmla="*/ 56 h 313"/>
                  <a:gd name="T6" fmla="*/ 0 w 375"/>
                  <a:gd name="T7" fmla="*/ 0 h 313"/>
                  <a:gd name="T8" fmla="*/ 375 w 375"/>
                  <a:gd name="T9" fmla="*/ 261 h 313"/>
                  <a:gd name="T10" fmla="*/ 375 w 375"/>
                  <a:gd name="T11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313">
                    <a:moveTo>
                      <a:pt x="375" y="313"/>
                    </a:moveTo>
                    <a:lnTo>
                      <a:pt x="368" y="313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5" y="261"/>
                    </a:lnTo>
                    <a:lnTo>
                      <a:pt x="375" y="31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ş1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87C31B-3D72-4A2A-AFF4-773B2C93F413}"/>
                  </a:ext>
                </a:extLst>
              </p:cNvPr>
              <p:cNvSpPr/>
              <p:nvPr/>
            </p:nvSpPr>
            <p:spPr bwMode="auto">
              <a:xfrm>
                <a:off x="3222" y="1647"/>
                <a:ext cx="432" cy="370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ṡḻ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2B7173-6344-47CF-973E-85AE1FF271C0}"/>
                  </a:ext>
                </a:extLst>
              </p:cNvPr>
              <p:cNvSpPr/>
              <p:nvPr/>
            </p:nvSpPr>
            <p:spPr bwMode="auto">
              <a:xfrm>
                <a:off x="3222" y="1647"/>
                <a:ext cx="432" cy="370"/>
              </a:xfrm>
              <a:custGeom>
                <a:avLst/>
                <a:gdLst>
                  <a:gd name="T0" fmla="*/ 403 w 432"/>
                  <a:gd name="T1" fmla="*/ 343 h 370"/>
                  <a:gd name="T2" fmla="*/ 432 w 432"/>
                  <a:gd name="T3" fmla="*/ 370 h 370"/>
                  <a:gd name="T4" fmla="*/ 0 w 432"/>
                  <a:gd name="T5" fmla="*/ 370 h 370"/>
                  <a:gd name="T6" fmla="*/ 0 w 432"/>
                  <a:gd name="T7" fmla="*/ 0 h 370"/>
                  <a:gd name="T8" fmla="*/ 31 w 432"/>
                  <a:gd name="T9" fmla="*/ 25 h 370"/>
                  <a:gd name="T10" fmla="*/ 403 w 432"/>
                  <a:gd name="T11" fmla="*/ 34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370">
                    <a:moveTo>
                      <a:pt x="403" y="343"/>
                    </a:moveTo>
                    <a:lnTo>
                      <a:pt x="432" y="370"/>
                    </a:lnTo>
                    <a:lnTo>
                      <a:pt x="0" y="370"/>
                    </a:lnTo>
                    <a:lnTo>
                      <a:pt x="0" y="0"/>
                    </a:lnTo>
                    <a:lnTo>
                      <a:pt x="31" y="25"/>
                    </a:lnTo>
                    <a:lnTo>
                      <a:pt x="403" y="343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ṧḻ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64B03D-31DD-4CBC-A567-E94214141DFC}"/>
                  </a:ext>
                </a:extLst>
              </p:cNvPr>
              <p:cNvSpPr/>
              <p:nvPr/>
            </p:nvSpPr>
            <p:spPr bwMode="auto">
              <a:xfrm>
                <a:off x="3253" y="1672"/>
                <a:ext cx="372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ṡļ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818F0D-8500-43E0-AE0D-7D45C63F42C9}"/>
                  </a:ext>
                </a:extLst>
              </p:cNvPr>
              <p:cNvSpPr/>
              <p:nvPr/>
            </p:nvSpPr>
            <p:spPr bwMode="auto">
              <a:xfrm>
                <a:off x="3305" y="1672"/>
                <a:ext cx="320" cy="224"/>
              </a:xfrm>
              <a:custGeom>
                <a:avLst/>
                <a:gdLst>
                  <a:gd name="T0" fmla="*/ 320 w 320"/>
                  <a:gd name="T1" fmla="*/ 135 h 224"/>
                  <a:gd name="T2" fmla="*/ 320 w 320"/>
                  <a:gd name="T3" fmla="*/ 224 h 224"/>
                  <a:gd name="T4" fmla="*/ 0 w 320"/>
                  <a:gd name="T5" fmla="*/ 0 h 224"/>
                  <a:gd name="T6" fmla="*/ 129 w 320"/>
                  <a:gd name="T7" fmla="*/ 0 h 224"/>
                  <a:gd name="T8" fmla="*/ 320 w 320"/>
                  <a:gd name="T9" fmla="*/ 1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24">
                    <a:moveTo>
                      <a:pt x="320" y="135"/>
                    </a:moveTo>
                    <a:lnTo>
                      <a:pt x="320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0" y="135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ş1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2D1316E-BCC1-42D7-A737-39AC17A55111}"/>
                  </a:ext>
                </a:extLst>
              </p:cNvPr>
              <p:cNvSpPr/>
              <p:nvPr/>
            </p:nvSpPr>
            <p:spPr bwMode="auto">
              <a:xfrm>
                <a:off x="3253" y="1676"/>
                <a:ext cx="372" cy="314"/>
              </a:xfrm>
              <a:custGeom>
                <a:avLst/>
                <a:gdLst>
                  <a:gd name="T0" fmla="*/ 372 w 372"/>
                  <a:gd name="T1" fmla="*/ 314 h 314"/>
                  <a:gd name="T2" fmla="*/ 366 w 372"/>
                  <a:gd name="T3" fmla="*/ 314 h 314"/>
                  <a:gd name="T4" fmla="*/ 0 w 372"/>
                  <a:gd name="T5" fmla="*/ 56 h 314"/>
                  <a:gd name="T6" fmla="*/ 0 w 372"/>
                  <a:gd name="T7" fmla="*/ 0 h 314"/>
                  <a:gd name="T8" fmla="*/ 372 w 372"/>
                  <a:gd name="T9" fmla="*/ 262 h 314"/>
                  <a:gd name="T10" fmla="*/ 372 w 372"/>
                  <a:gd name="T11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14">
                    <a:moveTo>
                      <a:pt x="372" y="314"/>
                    </a:moveTo>
                    <a:lnTo>
                      <a:pt x="366" y="314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2" y="262"/>
                    </a:lnTo>
                    <a:lnTo>
                      <a:pt x="372" y="314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ṡlï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EB8F16-690E-4102-BEBF-9B03483FA3FD}"/>
                  </a:ext>
                </a:extLst>
              </p:cNvPr>
              <p:cNvSpPr/>
              <p:nvPr/>
            </p:nvSpPr>
            <p:spPr bwMode="auto">
              <a:xfrm>
                <a:off x="2712" y="1647"/>
                <a:ext cx="433" cy="370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ḻï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40A288-942E-4681-BF23-8F54FCF6671D}"/>
                  </a:ext>
                </a:extLst>
              </p:cNvPr>
              <p:cNvSpPr/>
              <p:nvPr/>
            </p:nvSpPr>
            <p:spPr bwMode="auto">
              <a:xfrm>
                <a:off x="2712" y="1647"/>
                <a:ext cx="433" cy="370"/>
              </a:xfrm>
              <a:custGeom>
                <a:avLst/>
                <a:gdLst>
                  <a:gd name="T0" fmla="*/ 404 w 433"/>
                  <a:gd name="T1" fmla="*/ 343 h 370"/>
                  <a:gd name="T2" fmla="*/ 433 w 433"/>
                  <a:gd name="T3" fmla="*/ 370 h 370"/>
                  <a:gd name="T4" fmla="*/ 0 w 433"/>
                  <a:gd name="T5" fmla="*/ 370 h 370"/>
                  <a:gd name="T6" fmla="*/ 0 w 433"/>
                  <a:gd name="T7" fmla="*/ 0 h 370"/>
                  <a:gd name="T8" fmla="*/ 29 w 433"/>
                  <a:gd name="T9" fmla="*/ 25 h 370"/>
                  <a:gd name="T10" fmla="*/ 404 w 433"/>
                  <a:gd name="T11" fmla="*/ 34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370">
                    <a:moveTo>
                      <a:pt x="404" y="343"/>
                    </a:moveTo>
                    <a:lnTo>
                      <a:pt x="433" y="370"/>
                    </a:lnTo>
                    <a:lnTo>
                      <a:pt x="0" y="370"/>
                    </a:lnTo>
                    <a:lnTo>
                      <a:pt x="0" y="0"/>
                    </a:lnTo>
                    <a:lnTo>
                      <a:pt x="29" y="25"/>
                    </a:lnTo>
                    <a:lnTo>
                      <a:pt x="404" y="343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ḷ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AADEA92-4277-4D20-AC8C-3AD19CC93C56}"/>
                  </a:ext>
                </a:extLst>
              </p:cNvPr>
              <p:cNvSpPr/>
              <p:nvPr/>
            </p:nvSpPr>
            <p:spPr bwMode="auto">
              <a:xfrm>
                <a:off x="2741" y="1672"/>
                <a:ext cx="375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ṣḻ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C128DF-50AC-4431-9094-882F127FB5D9}"/>
                  </a:ext>
                </a:extLst>
              </p:cNvPr>
              <p:cNvSpPr/>
              <p:nvPr/>
            </p:nvSpPr>
            <p:spPr bwMode="auto">
              <a:xfrm>
                <a:off x="2795" y="1672"/>
                <a:ext cx="321" cy="224"/>
              </a:xfrm>
              <a:custGeom>
                <a:avLst/>
                <a:gdLst>
                  <a:gd name="T0" fmla="*/ 321 w 321"/>
                  <a:gd name="T1" fmla="*/ 135 h 224"/>
                  <a:gd name="T2" fmla="*/ 321 w 321"/>
                  <a:gd name="T3" fmla="*/ 224 h 224"/>
                  <a:gd name="T4" fmla="*/ 0 w 321"/>
                  <a:gd name="T5" fmla="*/ 0 h 224"/>
                  <a:gd name="T6" fmla="*/ 129 w 321"/>
                  <a:gd name="T7" fmla="*/ 0 h 224"/>
                  <a:gd name="T8" fmla="*/ 321 w 321"/>
                  <a:gd name="T9" fmla="*/ 1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224">
                    <a:moveTo>
                      <a:pt x="321" y="135"/>
                    </a:moveTo>
                    <a:lnTo>
                      <a:pt x="321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1" y="135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šḷi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55B546-29B4-4DAC-8E92-7807D8E248D0}"/>
                  </a:ext>
                </a:extLst>
              </p:cNvPr>
              <p:cNvSpPr/>
              <p:nvPr/>
            </p:nvSpPr>
            <p:spPr bwMode="auto">
              <a:xfrm>
                <a:off x="2741" y="1676"/>
                <a:ext cx="375" cy="314"/>
              </a:xfrm>
              <a:custGeom>
                <a:avLst/>
                <a:gdLst>
                  <a:gd name="T0" fmla="*/ 375 w 375"/>
                  <a:gd name="T1" fmla="*/ 314 h 314"/>
                  <a:gd name="T2" fmla="*/ 368 w 375"/>
                  <a:gd name="T3" fmla="*/ 314 h 314"/>
                  <a:gd name="T4" fmla="*/ 0 w 375"/>
                  <a:gd name="T5" fmla="*/ 56 h 314"/>
                  <a:gd name="T6" fmla="*/ 0 w 375"/>
                  <a:gd name="T7" fmla="*/ 0 h 314"/>
                  <a:gd name="T8" fmla="*/ 375 w 375"/>
                  <a:gd name="T9" fmla="*/ 262 h 314"/>
                  <a:gd name="T10" fmla="*/ 375 w 375"/>
                  <a:gd name="T11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314">
                    <a:moveTo>
                      <a:pt x="375" y="314"/>
                    </a:moveTo>
                    <a:lnTo>
                      <a:pt x="368" y="314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5" y="262"/>
                    </a:lnTo>
                    <a:lnTo>
                      <a:pt x="375" y="314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ṧl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C3EDC7-2D9A-430C-BA5F-A9BAB159F6C9}"/>
                  </a:ext>
                </a:extLst>
              </p:cNvPr>
              <p:cNvSpPr/>
              <p:nvPr/>
            </p:nvSpPr>
            <p:spPr bwMode="auto">
              <a:xfrm>
                <a:off x="3222" y="2083"/>
                <a:ext cx="432" cy="370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ṣļí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C9E647-57E0-406F-B95F-717281D91BDE}"/>
                  </a:ext>
                </a:extLst>
              </p:cNvPr>
              <p:cNvSpPr/>
              <p:nvPr/>
            </p:nvSpPr>
            <p:spPr bwMode="auto">
              <a:xfrm>
                <a:off x="3222" y="2083"/>
                <a:ext cx="43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ŝḷ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FCB6B13-6F14-4D20-B779-D206394CFFAA}"/>
                  </a:ext>
                </a:extLst>
              </p:cNvPr>
              <p:cNvSpPr/>
              <p:nvPr/>
            </p:nvSpPr>
            <p:spPr bwMode="auto">
              <a:xfrm>
                <a:off x="3222" y="2083"/>
                <a:ext cx="432" cy="370"/>
              </a:xfrm>
              <a:custGeom>
                <a:avLst/>
                <a:gdLst>
                  <a:gd name="T0" fmla="*/ 403 w 432"/>
                  <a:gd name="T1" fmla="*/ 345 h 370"/>
                  <a:gd name="T2" fmla="*/ 432 w 432"/>
                  <a:gd name="T3" fmla="*/ 370 h 370"/>
                  <a:gd name="T4" fmla="*/ 0 w 432"/>
                  <a:gd name="T5" fmla="*/ 370 h 370"/>
                  <a:gd name="T6" fmla="*/ 0 w 432"/>
                  <a:gd name="T7" fmla="*/ 0 h 370"/>
                  <a:gd name="T8" fmla="*/ 31 w 432"/>
                  <a:gd name="T9" fmla="*/ 27 h 370"/>
                  <a:gd name="T10" fmla="*/ 403 w 432"/>
                  <a:gd name="T11" fmla="*/ 34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370">
                    <a:moveTo>
                      <a:pt x="403" y="345"/>
                    </a:moveTo>
                    <a:lnTo>
                      <a:pt x="432" y="370"/>
                    </a:lnTo>
                    <a:lnTo>
                      <a:pt x="0" y="370"/>
                    </a:lnTo>
                    <a:lnTo>
                      <a:pt x="0" y="0"/>
                    </a:lnTo>
                    <a:lnTo>
                      <a:pt x="31" y="27"/>
                    </a:lnTo>
                    <a:lnTo>
                      <a:pt x="403" y="345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ṡlï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136BDAB-9810-441C-8EA2-E12BAE3F3990}"/>
                  </a:ext>
                </a:extLst>
              </p:cNvPr>
              <p:cNvSpPr/>
              <p:nvPr/>
            </p:nvSpPr>
            <p:spPr bwMode="auto">
              <a:xfrm>
                <a:off x="3253" y="2110"/>
                <a:ext cx="372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S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2D29EB-6742-4544-BDB4-741DE34FF5D7}"/>
                  </a:ext>
                </a:extLst>
              </p:cNvPr>
              <p:cNvSpPr/>
              <p:nvPr/>
            </p:nvSpPr>
            <p:spPr bwMode="auto">
              <a:xfrm>
                <a:off x="3253" y="2110"/>
                <a:ext cx="372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şl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9A43902-A0B4-4E70-971C-05534EE15085}"/>
                  </a:ext>
                </a:extLst>
              </p:cNvPr>
              <p:cNvSpPr/>
              <p:nvPr/>
            </p:nvSpPr>
            <p:spPr bwMode="auto">
              <a:xfrm>
                <a:off x="3305" y="2110"/>
                <a:ext cx="320" cy="224"/>
              </a:xfrm>
              <a:custGeom>
                <a:avLst/>
                <a:gdLst>
                  <a:gd name="T0" fmla="*/ 320 w 320"/>
                  <a:gd name="T1" fmla="*/ 133 h 224"/>
                  <a:gd name="T2" fmla="*/ 320 w 320"/>
                  <a:gd name="T3" fmla="*/ 224 h 224"/>
                  <a:gd name="T4" fmla="*/ 0 w 320"/>
                  <a:gd name="T5" fmla="*/ 0 h 224"/>
                  <a:gd name="T6" fmla="*/ 129 w 320"/>
                  <a:gd name="T7" fmla="*/ 0 h 224"/>
                  <a:gd name="T8" fmla="*/ 320 w 320"/>
                  <a:gd name="T9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24">
                    <a:moveTo>
                      <a:pt x="320" y="133"/>
                    </a:moveTo>
                    <a:lnTo>
                      <a:pt x="320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0" y="13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şľi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ADBD4F-51D4-43A1-B5F8-FAC5812503F7}"/>
                  </a:ext>
                </a:extLst>
              </p:cNvPr>
              <p:cNvSpPr/>
              <p:nvPr/>
            </p:nvSpPr>
            <p:spPr bwMode="auto">
              <a:xfrm>
                <a:off x="3305" y="2110"/>
                <a:ext cx="320" cy="224"/>
              </a:xfrm>
              <a:custGeom>
                <a:avLst/>
                <a:gdLst>
                  <a:gd name="T0" fmla="*/ 320 w 320"/>
                  <a:gd name="T1" fmla="*/ 133 h 224"/>
                  <a:gd name="T2" fmla="*/ 320 w 320"/>
                  <a:gd name="T3" fmla="*/ 224 h 224"/>
                  <a:gd name="T4" fmla="*/ 0 w 320"/>
                  <a:gd name="T5" fmla="*/ 0 h 224"/>
                  <a:gd name="T6" fmla="*/ 129 w 320"/>
                  <a:gd name="T7" fmla="*/ 0 h 224"/>
                  <a:gd name="T8" fmla="*/ 320 w 320"/>
                  <a:gd name="T9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24">
                    <a:moveTo>
                      <a:pt x="320" y="133"/>
                    </a:moveTo>
                    <a:lnTo>
                      <a:pt x="320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0" y="1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$ḻ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8247C4-8708-4E9C-A6A5-850C988B0FAE}"/>
                  </a:ext>
                </a:extLst>
              </p:cNvPr>
              <p:cNvSpPr/>
              <p:nvPr/>
            </p:nvSpPr>
            <p:spPr bwMode="auto">
              <a:xfrm>
                <a:off x="3253" y="2114"/>
                <a:ext cx="372" cy="314"/>
              </a:xfrm>
              <a:custGeom>
                <a:avLst/>
                <a:gdLst>
                  <a:gd name="T0" fmla="*/ 372 w 372"/>
                  <a:gd name="T1" fmla="*/ 314 h 314"/>
                  <a:gd name="T2" fmla="*/ 366 w 372"/>
                  <a:gd name="T3" fmla="*/ 314 h 314"/>
                  <a:gd name="T4" fmla="*/ 0 w 372"/>
                  <a:gd name="T5" fmla="*/ 56 h 314"/>
                  <a:gd name="T6" fmla="*/ 0 w 372"/>
                  <a:gd name="T7" fmla="*/ 0 h 314"/>
                  <a:gd name="T8" fmla="*/ 372 w 372"/>
                  <a:gd name="T9" fmla="*/ 262 h 314"/>
                  <a:gd name="T10" fmla="*/ 372 w 372"/>
                  <a:gd name="T11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14">
                    <a:moveTo>
                      <a:pt x="372" y="314"/>
                    </a:moveTo>
                    <a:lnTo>
                      <a:pt x="366" y="314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2" y="262"/>
                    </a:lnTo>
                    <a:lnTo>
                      <a:pt x="372" y="314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Sl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F7C03C-019C-4F9C-B1AE-CAE1A7D55A97}"/>
                  </a:ext>
                </a:extLst>
              </p:cNvPr>
              <p:cNvSpPr/>
              <p:nvPr/>
            </p:nvSpPr>
            <p:spPr bwMode="auto">
              <a:xfrm>
                <a:off x="2712" y="2083"/>
                <a:ext cx="433" cy="370"/>
              </a:xfrm>
              <a:prstGeom prst="rect">
                <a:avLst/>
              </a:pr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śḻ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EFF22D6-ACC0-48BB-8F0E-50264434DC30}"/>
                  </a:ext>
                </a:extLst>
              </p:cNvPr>
              <p:cNvSpPr/>
              <p:nvPr/>
            </p:nvSpPr>
            <p:spPr bwMode="auto">
              <a:xfrm>
                <a:off x="2712" y="2083"/>
                <a:ext cx="433" cy="370"/>
              </a:xfrm>
              <a:custGeom>
                <a:avLst/>
                <a:gdLst>
                  <a:gd name="T0" fmla="*/ 404 w 433"/>
                  <a:gd name="T1" fmla="*/ 345 h 370"/>
                  <a:gd name="T2" fmla="*/ 433 w 433"/>
                  <a:gd name="T3" fmla="*/ 370 h 370"/>
                  <a:gd name="T4" fmla="*/ 0 w 433"/>
                  <a:gd name="T5" fmla="*/ 370 h 370"/>
                  <a:gd name="T6" fmla="*/ 0 w 433"/>
                  <a:gd name="T7" fmla="*/ 0 h 370"/>
                  <a:gd name="T8" fmla="*/ 29 w 433"/>
                  <a:gd name="T9" fmla="*/ 27 h 370"/>
                  <a:gd name="T10" fmla="*/ 404 w 433"/>
                  <a:gd name="T11" fmla="*/ 34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3" h="370">
                    <a:moveTo>
                      <a:pt x="404" y="345"/>
                    </a:moveTo>
                    <a:lnTo>
                      <a:pt x="433" y="370"/>
                    </a:lnTo>
                    <a:lnTo>
                      <a:pt x="0" y="370"/>
                    </a:lnTo>
                    <a:lnTo>
                      <a:pt x="0" y="0"/>
                    </a:lnTo>
                    <a:lnTo>
                      <a:pt x="29" y="27"/>
                    </a:lnTo>
                    <a:lnTo>
                      <a:pt x="404" y="345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S1í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2AFA92-2602-4039-AA87-B9BE4B2084D9}"/>
                  </a:ext>
                </a:extLst>
              </p:cNvPr>
              <p:cNvSpPr/>
              <p:nvPr/>
            </p:nvSpPr>
            <p:spPr bwMode="auto">
              <a:xfrm>
                <a:off x="2741" y="2110"/>
                <a:ext cx="375" cy="318"/>
              </a:xfrm>
              <a:prstGeom prst="rect">
                <a:avLst/>
              </a:prstGeom>
              <a:solidFill>
                <a:srgbClr val="D5E7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ṡḻi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7F27C74-46D4-475C-9D1F-69C51797F493}"/>
                  </a:ext>
                </a:extLst>
              </p:cNvPr>
              <p:cNvSpPr/>
              <p:nvPr/>
            </p:nvSpPr>
            <p:spPr bwMode="auto">
              <a:xfrm>
                <a:off x="2795" y="2110"/>
                <a:ext cx="321" cy="224"/>
              </a:xfrm>
              <a:custGeom>
                <a:avLst/>
                <a:gdLst>
                  <a:gd name="T0" fmla="*/ 321 w 321"/>
                  <a:gd name="T1" fmla="*/ 133 h 224"/>
                  <a:gd name="T2" fmla="*/ 321 w 321"/>
                  <a:gd name="T3" fmla="*/ 224 h 224"/>
                  <a:gd name="T4" fmla="*/ 0 w 321"/>
                  <a:gd name="T5" fmla="*/ 0 h 224"/>
                  <a:gd name="T6" fmla="*/ 129 w 321"/>
                  <a:gd name="T7" fmla="*/ 0 h 224"/>
                  <a:gd name="T8" fmla="*/ 321 w 321"/>
                  <a:gd name="T9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224">
                    <a:moveTo>
                      <a:pt x="321" y="133"/>
                    </a:moveTo>
                    <a:lnTo>
                      <a:pt x="321" y="224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321" y="133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Sľ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3867C8-5C76-453A-8753-368D97F8A785}"/>
                  </a:ext>
                </a:extLst>
              </p:cNvPr>
              <p:cNvSpPr/>
              <p:nvPr/>
            </p:nvSpPr>
            <p:spPr bwMode="auto">
              <a:xfrm>
                <a:off x="2741" y="2114"/>
                <a:ext cx="375" cy="314"/>
              </a:xfrm>
              <a:custGeom>
                <a:avLst/>
                <a:gdLst>
                  <a:gd name="T0" fmla="*/ 375 w 375"/>
                  <a:gd name="T1" fmla="*/ 314 h 314"/>
                  <a:gd name="T2" fmla="*/ 368 w 375"/>
                  <a:gd name="T3" fmla="*/ 314 h 314"/>
                  <a:gd name="T4" fmla="*/ 0 w 375"/>
                  <a:gd name="T5" fmla="*/ 56 h 314"/>
                  <a:gd name="T6" fmla="*/ 0 w 375"/>
                  <a:gd name="T7" fmla="*/ 0 h 314"/>
                  <a:gd name="T8" fmla="*/ 375 w 375"/>
                  <a:gd name="T9" fmla="*/ 262 h 314"/>
                  <a:gd name="T10" fmla="*/ 375 w 375"/>
                  <a:gd name="T11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5" h="314">
                    <a:moveTo>
                      <a:pt x="375" y="314"/>
                    </a:moveTo>
                    <a:lnTo>
                      <a:pt x="368" y="314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375" y="262"/>
                    </a:lnTo>
                    <a:lnTo>
                      <a:pt x="375" y="314"/>
                    </a:lnTo>
                    <a:close/>
                  </a:path>
                </a:pathLst>
              </a:custGeom>
              <a:solidFill>
                <a:srgbClr val="EC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ṧl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7A96C0-3443-4D03-9B08-E2FAD09995FF}"/>
                  </a:ext>
                </a:extLst>
              </p:cNvPr>
              <p:cNvSpPr/>
              <p:nvPr/>
            </p:nvSpPr>
            <p:spPr bwMode="auto">
              <a:xfrm>
                <a:off x="3589" y="2548"/>
                <a:ext cx="59" cy="436"/>
              </a:xfrm>
              <a:custGeom>
                <a:avLst/>
                <a:gdLst>
                  <a:gd name="T0" fmla="*/ 59 w 59"/>
                  <a:gd name="T1" fmla="*/ 390 h 436"/>
                  <a:gd name="T2" fmla="*/ 59 w 59"/>
                  <a:gd name="T3" fmla="*/ 436 h 436"/>
                  <a:gd name="T4" fmla="*/ 0 w 59"/>
                  <a:gd name="T5" fmla="*/ 378 h 436"/>
                  <a:gd name="T6" fmla="*/ 0 w 59"/>
                  <a:gd name="T7" fmla="*/ 60 h 436"/>
                  <a:gd name="T8" fmla="*/ 59 w 59"/>
                  <a:gd name="T9" fmla="*/ 0 h 436"/>
                  <a:gd name="T10" fmla="*/ 59 w 59"/>
                  <a:gd name="T11" fmla="*/ 39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436">
                    <a:moveTo>
                      <a:pt x="59" y="390"/>
                    </a:moveTo>
                    <a:lnTo>
                      <a:pt x="59" y="436"/>
                    </a:lnTo>
                    <a:lnTo>
                      <a:pt x="0" y="378"/>
                    </a:lnTo>
                    <a:lnTo>
                      <a:pt x="0" y="60"/>
                    </a:lnTo>
                    <a:lnTo>
                      <a:pt x="59" y="0"/>
                    </a:lnTo>
                    <a:lnTo>
                      <a:pt x="59" y="390"/>
                    </a:lnTo>
                    <a:close/>
                  </a:path>
                </a:pathLst>
              </a:cu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sḻï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5DC7C9-E8BE-4B88-A40C-AE8DD7C0C618}"/>
                  </a:ext>
                </a:extLst>
              </p:cNvPr>
              <p:cNvSpPr/>
              <p:nvPr/>
            </p:nvSpPr>
            <p:spPr bwMode="auto">
              <a:xfrm>
                <a:off x="3230" y="2548"/>
                <a:ext cx="418" cy="60"/>
              </a:xfrm>
              <a:custGeom>
                <a:avLst/>
                <a:gdLst>
                  <a:gd name="T0" fmla="*/ 418 w 418"/>
                  <a:gd name="T1" fmla="*/ 0 h 60"/>
                  <a:gd name="T2" fmla="*/ 359 w 418"/>
                  <a:gd name="T3" fmla="*/ 60 h 60"/>
                  <a:gd name="T4" fmla="*/ 216 w 418"/>
                  <a:gd name="T5" fmla="*/ 60 h 60"/>
                  <a:gd name="T6" fmla="*/ 58 w 418"/>
                  <a:gd name="T7" fmla="*/ 60 h 60"/>
                  <a:gd name="T8" fmla="*/ 0 w 418"/>
                  <a:gd name="T9" fmla="*/ 0 h 60"/>
                  <a:gd name="T10" fmla="*/ 376 w 418"/>
                  <a:gd name="T11" fmla="*/ 0 h 60"/>
                  <a:gd name="T12" fmla="*/ 418 w 418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8" h="60">
                    <a:moveTo>
                      <a:pt x="418" y="0"/>
                    </a:moveTo>
                    <a:lnTo>
                      <a:pt x="359" y="60"/>
                    </a:lnTo>
                    <a:lnTo>
                      <a:pt x="216" y="60"/>
                    </a:lnTo>
                    <a:lnTo>
                      <a:pt x="58" y="60"/>
                    </a:lnTo>
                    <a:lnTo>
                      <a:pt x="0" y="0"/>
                    </a:lnTo>
                    <a:lnTo>
                      <a:pt x="376" y="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AB4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šľ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28FBF34-A413-4C78-8DBF-5755D1465A11}"/>
                  </a:ext>
                </a:extLst>
              </p:cNvPr>
              <p:cNvSpPr/>
              <p:nvPr/>
            </p:nvSpPr>
            <p:spPr bwMode="auto">
              <a:xfrm>
                <a:off x="3230" y="2926"/>
                <a:ext cx="418" cy="58"/>
              </a:xfrm>
              <a:custGeom>
                <a:avLst/>
                <a:gdLst>
                  <a:gd name="T0" fmla="*/ 201 w 418"/>
                  <a:gd name="T1" fmla="*/ 0 h 58"/>
                  <a:gd name="T2" fmla="*/ 359 w 418"/>
                  <a:gd name="T3" fmla="*/ 0 h 58"/>
                  <a:gd name="T4" fmla="*/ 418 w 418"/>
                  <a:gd name="T5" fmla="*/ 58 h 58"/>
                  <a:gd name="T6" fmla="*/ 39 w 418"/>
                  <a:gd name="T7" fmla="*/ 58 h 58"/>
                  <a:gd name="T8" fmla="*/ 0 w 418"/>
                  <a:gd name="T9" fmla="*/ 58 h 58"/>
                  <a:gd name="T10" fmla="*/ 58 w 418"/>
                  <a:gd name="T11" fmla="*/ 0 h 58"/>
                  <a:gd name="T12" fmla="*/ 201 w 418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8" h="58">
                    <a:moveTo>
                      <a:pt x="201" y="0"/>
                    </a:moveTo>
                    <a:lnTo>
                      <a:pt x="359" y="0"/>
                    </a:lnTo>
                    <a:lnTo>
                      <a:pt x="418" y="58"/>
                    </a:lnTo>
                    <a:lnTo>
                      <a:pt x="39" y="58"/>
                    </a:lnTo>
                    <a:lnTo>
                      <a:pt x="0" y="58"/>
                    </a:lnTo>
                    <a:lnTo>
                      <a:pt x="58" y="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622B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śḷi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3F9FC4-3C28-489A-80B5-5BC2F0F805CF}"/>
                  </a:ext>
                </a:extLst>
              </p:cNvPr>
              <p:cNvSpPr/>
              <p:nvPr/>
            </p:nvSpPr>
            <p:spPr bwMode="auto">
              <a:xfrm>
                <a:off x="3230" y="2548"/>
                <a:ext cx="58" cy="436"/>
              </a:xfrm>
              <a:custGeom>
                <a:avLst/>
                <a:gdLst>
                  <a:gd name="T0" fmla="*/ 58 w 58"/>
                  <a:gd name="T1" fmla="*/ 378 h 436"/>
                  <a:gd name="T2" fmla="*/ 0 w 58"/>
                  <a:gd name="T3" fmla="*/ 436 h 436"/>
                  <a:gd name="T4" fmla="*/ 0 w 58"/>
                  <a:gd name="T5" fmla="*/ 390 h 436"/>
                  <a:gd name="T6" fmla="*/ 0 w 58"/>
                  <a:gd name="T7" fmla="*/ 0 h 436"/>
                  <a:gd name="T8" fmla="*/ 58 w 58"/>
                  <a:gd name="T9" fmla="*/ 60 h 436"/>
                  <a:gd name="T10" fmla="*/ 58 w 58"/>
                  <a:gd name="T11" fmla="*/ 378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436">
                    <a:moveTo>
                      <a:pt x="58" y="378"/>
                    </a:moveTo>
                    <a:lnTo>
                      <a:pt x="0" y="436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58" y="60"/>
                    </a:lnTo>
                    <a:lnTo>
                      <a:pt x="58" y="378"/>
                    </a:lnTo>
                    <a:close/>
                  </a:path>
                </a:pathLst>
              </a:custGeom>
              <a:solidFill>
                <a:srgbClr val="642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Sľ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F29CAC-2786-40F7-A6FF-70FCD7485DD3}"/>
                  </a:ext>
                </a:extLst>
              </p:cNvPr>
              <p:cNvSpPr/>
              <p:nvPr/>
            </p:nvSpPr>
            <p:spPr bwMode="auto">
              <a:xfrm>
                <a:off x="3261" y="2581"/>
                <a:ext cx="353" cy="370"/>
              </a:xfrm>
              <a:prstGeom prst="rect">
                <a:avLst/>
              </a:prstGeom>
              <a:solidFill>
                <a:srgbClr val="763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ş1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44C81F-8A01-4607-B55B-8A9C2DC5442B}"/>
                  </a:ext>
                </a:extLst>
              </p:cNvPr>
              <p:cNvSpPr/>
              <p:nvPr/>
            </p:nvSpPr>
            <p:spPr bwMode="auto">
              <a:xfrm>
                <a:off x="3080" y="2548"/>
                <a:ext cx="58" cy="436"/>
              </a:xfrm>
              <a:custGeom>
                <a:avLst/>
                <a:gdLst>
                  <a:gd name="T0" fmla="*/ 58 w 58"/>
                  <a:gd name="T1" fmla="*/ 390 h 436"/>
                  <a:gd name="T2" fmla="*/ 58 w 58"/>
                  <a:gd name="T3" fmla="*/ 436 h 436"/>
                  <a:gd name="T4" fmla="*/ 0 w 58"/>
                  <a:gd name="T5" fmla="*/ 378 h 436"/>
                  <a:gd name="T6" fmla="*/ 0 w 58"/>
                  <a:gd name="T7" fmla="*/ 60 h 436"/>
                  <a:gd name="T8" fmla="*/ 58 w 58"/>
                  <a:gd name="T9" fmla="*/ 0 h 436"/>
                  <a:gd name="T10" fmla="*/ 58 w 58"/>
                  <a:gd name="T11" fmla="*/ 39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436">
                    <a:moveTo>
                      <a:pt x="58" y="390"/>
                    </a:moveTo>
                    <a:lnTo>
                      <a:pt x="58" y="436"/>
                    </a:lnTo>
                    <a:lnTo>
                      <a:pt x="0" y="378"/>
                    </a:lnTo>
                    <a:lnTo>
                      <a:pt x="0" y="60"/>
                    </a:lnTo>
                    <a:lnTo>
                      <a:pt x="58" y="0"/>
                    </a:lnTo>
                    <a:lnTo>
                      <a:pt x="58" y="390"/>
                    </a:lnTo>
                    <a:close/>
                  </a:path>
                </a:pathLst>
              </a:custGeom>
              <a:solidFill>
                <a:srgbClr val="522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Sḷ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FCF6993-CD92-4E5E-98B5-0D61D8904A4E}"/>
                  </a:ext>
                </a:extLst>
              </p:cNvPr>
              <p:cNvSpPr/>
              <p:nvPr/>
            </p:nvSpPr>
            <p:spPr bwMode="auto">
              <a:xfrm>
                <a:off x="2721" y="2548"/>
                <a:ext cx="417" cy="60"/>
              </a:xfrm>
              <a:custGeom>
                <a:avLst/>
                <a:gdLst>
                  <a:gd name="T0" fmla="*/ 417 w 417"/>
                  <a:gd name="T1" fmla="*/ 0 h 60"/>
                  <a:gd name="T2" fmla="*/ 359 w 417"/>
                  <a:gd name="T3" fmla="*/ 60 h 60"/>
                  <a:gd name="T4" fmla="*/ 216 w 417"/>
                  <a:gd name="T5" fmla="*/ 60 h 60"/>
                  <a:gd name="T6" fmla="*/ 58 w 417"/>
                  <a:gd name="T7" fmla="*/ 60 h 60"/>
                  <a:gd name="T8" fmla="*/ 0 w 417"/>
                  <a:gd name="T9" fmla="*/ 0 h 60"/>
                  <a:gd name="T10" fmla="*/ 378 w 417"/>
                  <a:gd name="T11" fmla="*/ 0 h 60"/>
                  <a:gd name="T12" fmla="*/ 417 w 417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7" h="60">
                    <a:moveTo>
                      <a:pt x="417" y="0"/>
                    </a:moveTo>
                    <a:lnTo>
                      <a:pt x="359" y="60"/>
                    </a:lnTo>
                    <a:lnTo>
                      <a:pt x="216" y="60"/>
                    </a:lnTo>
                    <a:lnTo>
                      <a:pt x="58" y="60"/>
                    </a:lnTo>
                    <a:lnTo>
                      <a:pt x="0" y="0"/>
                    </a:lnTo>
                    <a:lnTo>
                      <a:pt x="378" y="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AB4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ṡl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18D846-C151-4CDE-949A-1A3DCCC2D704}"/>
                  </a:ext>
                </a:extLst>
              </p:cNvPr>
              <p:cNvSpPr/>
              <p:nvPr/>
            </p:nvSpPr>
            <p:spPr bwMode="auto">
              <a:xfrm>
                <a:off x="2721" y="2926"/>
                <a:ext cx="417" cy="58"/>
              </a:xfrm>
              <a:custGeom>
                <a:avLst/>
                <a:gdLst>
                  <a:gd name="T0" fmla="*/ 201 w 417"/>
                  <a:gd name="T1" fmla="*/ 0 h 58"/>
                  <a:gd name="T2" fmla="*/ 359 w 417"/>
                  <a:gd name="T3" fmla="*/ 0 h 58"/>
                  <a:gd name="T4" fmla="*/ 417 w 417"/>
                  <a:gd name="T5" fmla="*/ 58 h 58"/>
                  <a:gd name="T6" fmla="*/ 41 w 417"/>
                  <a:gd name="T7" fmla="*/ 58 h 58"/>
                  <a:gd name="T8" fmla="*/ 0 w 417"/>
                  <a:gd name="T9" fmla="*/ 58 h 58"/>
                  <a:gd name="T10" fmla="*/ 58 w 417"/>
                  <a:gd name="T11" fmla="*/ 0 h 58"/>
                  <a:gd name="T12" fmla="*/ 201 w 41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7" h="58">
                    <a:moveTo>
                      <a:pt x="201" y="0"/>
                    </a:moveTo>
                    <a:lnTo>
                      <a:pt x="359" y="0"/>
                    </a:lnTo>
                    <a:lnTo>
                      <a:pt x="417" y="58"/>
                    </a:lnTo>
                    <a:lnTo>
                      <a:pt x="41" y="58"/>
                    </a:lnTo>
                    <a:lnTo>
                      <a:pt x="0" y="58"/>
                    </a:lnTo>
                    <a:lnTo>
                      <a:pt x="58" y="0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622B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šḻí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61E7A1-539C-477B-B919-C0E44D5A3803}"/>
                  </a:ext>
                </a:extLst>
              </p:cNvPr>
              <p:cNvSpPr/>
              <p:nvPr/>
            </p:nvSpPr>
            <p:spPr bwMode="auto">
              <a:xfrm>
                <a:off x="2721" y="2548"/>
                <a:ext cx="58" cy="436"/>
              </a:xfrm>
              <a:custGeom>
                <a:avLst/>
                <a:gdLst>
                  <a:gd name="T0" fmla="*/ 58 w 58"/>
                  <a:gd name="T1" fmla="*/ 378 h 436"/>
                  <a:gd name="T2" fmla="*/ 0 w 58"/>
                  <a:gd name="T3" fmla="*/ 436 h 436"/>
                  <a:gd name="T4" fmla="*/ 0 w 58"/>
                  <a:gd name="T5" fmla="*/ 390 h 436"/>
                  <a:gd name="T6" fmla="*/ 0 w 58"/>
                  <a:gd name="T7" fmla="*/ 0 h 436"/>
                  <a:gd name="T8" fmla="*/ 58 w 58"/>
                  <a:gd name="T9" fmla="*/ 60 h 436"/>
                  <a:gd name="T10" fmla="*/ 58 w 58"/>
                  <a:gd name="T11" fmla="*/ 378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436">
                    <a:moveTo>
                      <a:pt x="58" y="378"/>
                    </a:moveTo>
                    <a:lnTo>
                      <a:pt x="0" y="436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58" y="60"/>
                    </a:lnTo>
                    <a:lnTo>
                      <a:pt x="58" y="378"/>
                    </a:lnTo>
                    <a:close/>
                  </a:path>
                </a:pathLst>
              </a:custGeom>
              <a:solidFill>
                <a:srgbClr val="642C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ṥļ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30F59F-4E7E-4FBF-8B55-B2DC69DEA5D9}"/>
                  </a:ext>
                </a:extLst>
              </p:cNvPr>
              <p:cNvSpPr/>
              <p:nvPr/>
            </p:nvSpPr>
            <p:spPr bwMode="auto">
              <a:xfrm>
                <a:off x="2754" y="2581"/>
                <a:ext cx="353" cy="370"/>
              </a:xfrm>
              <a:prstGeom prst="rect">
                <a:avLst/>
              </a:prstGeom>
              <a:solidFill>
                <a:srgbClr val="7632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ŝ1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7527BF2-2464-48C1-83BE-AD2F9EB80348}"/>
                  </a:ext>
                </a:extLst>
              </p:cNvPr>
              <p:cNvSpPr/>
              <p:nvPr/>
            </p:nvSpPr>
            <p:spPr bwMode="auto">
              <a:xfrm>
                <a:off x="2623" y="689"/>
                <a:ext cx="1112" cy="2378"/>
              </a:xfrm>
              <a:custGeom>
                <a:avLst/>
                <a:gdLst>
                  <a:gd name="T0" fmla="*/ 1112 w 1112"/>
                  <a:gd name="T1" fmla="*/ 2378 h 2378"/>
                  <a:gd name="T2" fmla="*/ 1104 w 1112"/>
                  <a:gd name="T3" fmla="*/ 2378 h 2378"/>
                  <a:gd name="T4" fmla="*/ 1104 w 1112"/>
                  <a:gd name="T5" fmla="*/ 8 h 2378"/>
                  <a:gd name="T6" fmla="*/ 10 w 1112"/>
                  <a:gd name="T7" fmla="*/ 8 h 2378"/>
                  <a:gd name="T8" fmla="*/ 10 w 1112"/>
                  <a:gd name="T9" fmla="*/ 2378 h 2378"/>
                  <a:gd name="T10" fmla="*/ 0 w 1112"/>
                  <a:gd name="T11" fmla="*/ 2378 h 2378"/>
                  <a:gd name="T12" fmla="*/ 0 w 1112"/>
                  <a:gd name="T13" fmla="*/ 0 h 2378"/>
                  <a:gd name="T14" fmla="*/ 1112 w 1112"/>
                  <a:gd name="T15" fmla="*/ 0 h 2378"/>
                  <a:gd name="T16" fmla="*/ 1112 w 1112"/>
                  <a:gd name="T17" fmla="*/ 2378 h 2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2" h="2378">
                    <a:moveTo>
                      <a:pt x="1112" y="2378"/>
                    </a:moveTo>
                    <a:lnTo>
                      <a:pt x="1104" y="2378"/>
                    </a:lnTo>
                    <a:lnTo>
                      <a:pt x="1104" y="8"/>
                    </a:lnTo>
                    <a:lnTo>
                      <a:pt x="10" y="8"/>
                    </a:lnTo>
                    <a:lnTo>
                      <a:pt x="10" y="2378"/>
                    </a:lnTo>
                    <a:lnTo>
                      <a:pt x="0" y="2378"/>
                    </a:lnTo>
                    <a:lnTo>
                      <a:pt x="0" y="0"/>
                    </a:lnTo>
                    <a:lnTo>
                      <a:pt x="1112" y="0"/>
                    </a:lnTo>
                    <a:lnTo>
                      <a:pt x="1112" y="2378"/>
                    </a:lnTo>
                    <a:close/>
                  </a:path>
                </a:pathLst>
              </a:custGeom>
              <a:solidFill>
                <a:srgbClr val="AE4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ṣľ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F291A92-52FF-4845-95AD-E99728B1E65F}"/>
                  </a:ext>
                </a:extLst>
              </p:cNvPr>
              <p:cNvSpPr/>
              <p:nvPr/>
            </p:nvSpPr>
            <p:spPr bwMode="auto">
              <a:xfrm>
                <a:off x="2623" y="689"/>
                <a:ext cx="1112" cy="2378"/>
              </a:xfrm>
              <a:custGeom>
                <a:avLst/>
                <a:gdLst>
                  <a:gd name="T0" fmla="*/ 1112 w 1112"/>
                  <a:gd name="T1" fmla="*/ 2378 h 2378"/>
                  <a:gd name="T2" fmla="*/ 1104 w 1112"/>
                  <a:gd name="T3" fmla="*/ 2378 h 2378"/>
                  <a:gd name="T4" fmla="*/ 1104 w 1112"/>
                  <a:gd name="T5" fmla="*/ 8 h 2378"/>
                  <a:gd name="T6" fmla="*/ 10 w 1112"/>
                  <a:gd name="T7" fmla="*/ 8 h 2378"/>
                  <a:gd name="T8" fmla="*/ 10 w 1112"/>
                  <a:gd name="T9" fmla="*/ 2378 h 2378"/>
                  <a:gd name="T10" fmla="*/ 0 w 1112"/>
                  <a:gd name="T11" fmla="*/ 2378 h 2378"/>
                  <a:gd name="T12" fmla="*/ 0 w 1112"/>
                  <a:gd name="T13" fmla="*/ 0 h 2378"/>
                  <a:gd name="T14" fmla="*/ 1112 w 1112"/>
                  <a:gd name="T15" fmla="*/ 0 h 2378"/>
                  <a:gd name="T16" fmla="*/ 1112 w 1112"/>
                  <a:gd name="T17" fmla="*/ 2378 h 2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2" h="2378">
                    <a:moveTo>
                      <a:pt x="1112" y="2378"/>
                    </a:moveTo>
                    <a:lnTo>
                      <a:pt x="1104" y="2378"/>
                    </a:lnTo>
                    <a:lnTo>
                      <a:pt x="1104" y="8"/>
                    </a:lnTo>
                    <a:lnTo>
                      <a:pt x="10" y="8"/>
                    </a:lnTo>
                    <a:lnTo>
                      <a:pt x="10" y="2378"/>
                    </a:lnTo>
                    <a:lnTo>
                      <a:pt x="0" y="2378"/>
                    </a:lnTo>
                    <a:lnTo>
                      <a:pt x="0" y="0"/>
                    </a:lnTo>
                    <a:lnTo>
                      <a:pt x="1112" y="0"/>
                    </a:lnTo>
                    <a:lnTo>
                      <a:pt x="1112" y="23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$1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5E492CB-0386-4901-92ED-DA5836074E6A}"/>
                  </a:ext>
                </a:extLst>
              </p:cNvPr>
              <p:cNvSpPr/>
              <p:nvPr/>
            </p:nvSpPr>
            <p:spPr bwMode="auto">
              <a:xfrm>
                <a:off x="2619" y="680"/>
                <a:ext cx="1120" cy="2395"/>
              </a:xfrm>
              <a:custGeom>
                <a:avLst/>
                <a:gdLst>
                  <a:gd name="T0" fmla="*/ 1120 w 1120"/>
                  <a:gd name="T1" fmla="*/ 2395 h 2395"/>
                  <a:gd name="T2" fmla="*/ 1112 w 1120"/>
                  <a:gd name="T3" fmla="*/ 2395 h 2395"/>
                  <a:gd name="T4" fmla="*/ 1112 w 1120"/>
                  <a:gd name="T5" fmla="*/ 9 h 2395"/>
                  <a:gd name="T6" fmla="*/ 10 w 1120"/>
                  <a:gd name="T7" fmla="*/ 9 h 2395"/>
                  <a:gd name="T8" fmla="*/ 10 w 1120"/>
                  <a:gd name="T9" fmla="*/ 2395 h 2395"/>
                  <a:gd name="T10" fmla="*/ 0 w 1120"/>
                  <a:gd name="T11" fmla="*/ 2395 h 2395"/>
                  <a:gd name="T12" fmla="*/ 0 w 1120"/>
                  <a:gd name="T13" fmla="*/ 0 h 2395"/>
                  <a:gd name="T14" fmla="*/ 1120 w 1120"/>
                  <a:gd name="T15" fmla="*/ 0 h 2395"/>
                  <a:gd name="T16" fmla="*/ 1120 w 1120"/>
                  <a:gd name="T17" fmla="*/ 2395 h 2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0" h="2395">
                    <a:moveTo>
                      <a:pt x="1120" y="2395"/>
                    </a:moveTo>
                    <a:lnTo>
                      <a:pt x="1112" y="2395"/>
                    </a:lnTo>
                    <a:lnTo>
                      <a:pt x="1112" y="9"/>
                    </a:lnTo>
                    <a:lnTo>
                      <a:pt x="10" y="9"/>
                    </a:lnTo>
                    <a:lnTo>
                      <a:pt x="10" y="2395"/>
                    </a:lnTo>
                    <a:lnTo>
                      <a:pt x="0" y="2395"/>
                    </a:lnTo>
                    <a:lnTo>
                      <a:pt x="0" y="0"/>
                    </a:lnTo>
                    <a:lnTo>
                      <a:pt x="1120" y="0"/>
                    </a:lnTo>
                    <a:lnTo>
                      <a:pt x="1120" y="2395"/>
                    </a:lnTo>
                    <a:close/>
                  </a:path>
                </a:pathLst>
              </a:custGeom>
              <a:solidFill>
                <a:srgbClr val="5629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ṣḻ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006AAC5-CC38-48A4-8584-563318D21092}"/>
                  </a:ext>
                </a:extLst>
              </p:cNvPr>
              <p:cNvSpPr/>
              <p:nvPr/>
            </p:nvSpPr>
            <p:spPr bwMode="auto">
              <a:xfrm>
                <a:off x="2619" y="680"/>
                <a:ext cx="1120" cy="2395"/>
              </a:xfrm>
              <a:custGeom>
                <a:avLst/>
                <a:gdLst>
                  <a:gd name="T0" fmla="*/ 1120 w 1120"/>
                  <a:gd name="T1" fmla="*/ 2395 h 2395"/>
                  <a:gd name="T2" fmla="*/ 1112 w 1120"/>
                  <a:gd name="T3" fmla="*/ 2395 h 2395"/>
                  <a:gd name="T4" fmla="*/ 1112 w 1120"/>
                  <a:gd name="T5" fmla="*/ 9 h 2395"/>
                  <a:gd name="T6" fmla="*/ 10 w 1120"/>
                  <a:gd name="T7" fmla="*/ 9 h 2395"/>
                  <a:gd name="T8" fmla="*/ 10 w 1120"/>
                  <a:gd name="T9" fmla="*/ 2395 h 2395"/>
                  <a:gd name="T10" fmla="*/ 0 w 1120"/>
                  <a:gd name="T11" fmla="*/ 2395 h 2395"/>
                  <a:gd name="T12" fmla="*/ 0 w 1120"/>
                  <a:gd name="T13" fmla="*/ 0 h 2395"/>
                  <a:gd name="T14" fmla="*/ 1120 w 1120"/>
                  <a:gd name="T15" fmla="*/ 0 h 2395"/>
                  <a:gd name="T16" fmla="*/ 1120 w 1120"/>
                  <a:gd name="T17" fmla="*/ 2395 h 2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0" h="2395">
                    <a:moveTo>
                      <a:pt x="1120" y="2395"/>
                    </a:moveTo>
                    <a:lnTo>
                      <a:pt x="1112" y="2395"/>
                    </a:lnTo>
                    <a:lnTo>
                      <a:pt x="1112" y="9"/>
                    </a:lnTo>
                    <a:lnTo>
                      <a:pt x="10" y="9"/>
                    </a:lnTo>
                    <a:lnTo>
                      <a:pt x="10" y="2395"/>
                    </a:lnTo>
                    <a:lnTo>
                      <a:pt x="0" y="2395"/>
                    </a:lnTo>
                    <a:lnTo>
                      <a:pt x="0" y="0"/>
                    </a:lnTo>
                    <a:lnTo>
                      <a:pt x="1120" y="0"/>
                    </a:lnTo>
                    <a:lnTo>
                      <a:pt x="1120" y="239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ṣļ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723CC3-63ED-429C-93CF-083D34837B33}"/>
                  </a:ext>
                </a:extLst>
              </p:cNvPr>
              <p:cNvSpPr/>
              <p:nvPr/>
            </p:nvSpPr>
            <p:spPr bwMode="auto">
              <a:xfrm>
                <a:off x="2644" y="1965"/>
                <a:ext cx="35" cy="249"/>
              </a:xfrm>
              <a:custGeom>
                <a:avLst/>
                <a:gdLst>
                  <a:gd name="T0" fmla="*/ 8 w 17"/>
                  <a:gd name="T1" fmla="*/ 0 h 120"/>
                  <a:gd name="T2" fmla="*/ 17 w 17"/>
                  <a:gd name="T3" fmla="*/ 15 h 120"/>
                  <a:gd name="T4" fmla="*/ 17 w 17"/>
                  <a:gd name="T5" fmla="*/ 105 h 120"/>
                  <a:gd name="T6" fmla="*/ 8 w 17"/>
                  <a:gd name="T7" fmla="*/ 120 h 120"/>
                  <a:gd name="T8" fmla="*/ 0 w 17"/>
                  <a:gd name="T9" fmla="*/ 105 h 120"/>
                  <a:gd name="T10" fmla="*/ 0 w 17"/>
                  <a:gd name="T11" fmla="*/ 15 h 120"/>
                  <a:gd name="T12" fmla="*/ 8 w 17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0">
                    <a:moveTo>
                      <a:pt x="8" y="0"/>
                    </a:moveTo>
                    <a:cubicBezTo>
                      <a:pt x="13" y="0"/>
                      <a:pt x="17" y="7"/>
                      <a:pt x="17" y="15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7" y="113"/>
                      <a:pt x="13" y="120"/>
                      <a:pt x="8" y="120"/>
                    </a:cubicBezTo>
                    <a:cubicBezTo>
                      <a:pt x="4" y="120"/>
                      <a:pt x="0" y="113"/>
                      <a:pt x="0" y="10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C9B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ŝ1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BEEE13-477F-48FC-A4AF-92097DF627EC}"/>
                  </a:ext>
                </a:extLst>
              </p:cNvPr>
              <p:cNvSpPr/>
              <p:nvPr/>
            </p:nvSpPr>
            <p:spPr bwMode="auto">
              <a:xfrm>
                <a:off x="2627" y="1940"/>
                <a:ext cx="69" cy="68"/>
              </a:xfrm>
              <a:prstGeom prst="ellipse">
                <a:avLst/>
              </a:prstGeom>
              <a:solidFill>
                <a:srgbClr val="EEAC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šļ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3CB2C2-2CF8-492A-93B9-F95889CD17AC}"/>
                  </a:ext>
                </a:extLst>
              </p:cNvPr>
              <p:cNvSpPr/>
              <p:nvPr/>
            </p:nvSpPr>
            <p:spPr bwMode="auto">
              <a:xfrm>
                <a:off x="2669" y="1952"/>
                <a:ext cx="20" cy="29"/>
              </a:xfrm>
              <a:custGeom>
                <a:avLst/>
                <a:gdLst>
                  <a:gd name="T0" fmla="*/ 2 w 10"/>
                  <a:gd name="T1" fmla="*/ 0 h 14"/>
                  <a:gd name="T2" fmla="*/ 9 w 10"/>
                  <a:gd name="T3" fmla="*/ 5 h 14"/>
                  <a:gd name="T4" fmla="*/ 8 w 10"/>
                  <a:gd name="T5" fmla="*/ 13 h 14"/>
                  <a:gd name="T6" fmla="*/ 2 w 10"/>
                  <a:gd name="T7" fmla="*/ 8 h 14"/>
                  <a:gd name="T8" fmla="*/ 2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2" y="0"/>
                    </a:moveTo>
                    <a:cubicBezTo>
                      <a:pt x="4" y="0"/>
                      <a:pt x="7" y="2"/>
                      <a:pt x="9" y="5"/>
                    </a:cubicBezTo>
                    <a:cubicBezTo>
                      <a:pt x="10" y="8"/>
                      <a:pt x="10" y="12"/>
                      <a:pt x="8" y="13"/>
                    </a:cubicBezTo>
                    <a:cubicBezTo>
                      <a:pt x="6" y="14"/>
                      <a:pt x="3" y="12"/>
                      <a:pt x="2" y="8"/>
                    </a:cubicBezTo>
                    <a:cubicBezTo>
                      <a:pt x="0" y="5"/>
                      <a:pt x="0" y="1"/>
                      <a:pt x="2" y="0"/>
                    </a:cubicBezTo>
                    <a:close/>
                  </a:path>
                </a:pathLst>
              </a:custGeom>
              <a:solidFill>
                <a:srgbClr val="F0B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ļ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4C5DB1-D2E4-4C2D-A69E-7EA3F6507932}"/>
                  </a:ext>
                </a:extLst>
              </p:cNvPr>
              <p:cNvSpPr/>
              <p:nvPr/>
            </p:nvSpPr>
            <p:spPr bwMode="auto">
              <a:xfrm>
                <a:off x="2627" y="2174"/>
                <a:ext cx="69" cy="69"/>
              </a:xfrm>
              <a:prstGeom prst="ellipse">
                <a:avLst/>
              </a:prstGeom>
              <a:solidFill>
                <a:srgbClr val="EEAC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ṥľ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96B909-430C-4A9B-8DA1-0B58DC85E33E}"/>
                  </a:ext>
                </a:extLst>
              </p:cNvPr>
              <p:cNvSpPr/>
              <p:nvPr/>
            </p:nvSpPr>
            <p:spPr bwMode="auto">
              <a:xfrm>
                <a:off x="2669" y="2187"/>
                <a:ext cx="20" cy="29"/>
              </a:xfrm>
              <a:custGeom>
                <a:avLst/>
                <a:gdLst>
                  <a:gd name="T0" fmla="*/ 2 w 10"/>
                  <a:gd name="T1" fmla="*/ 1 h 14"/>
                  <a:gd name="T2" fmla="*/ 9 w 10"/>
                  <a:gd name="T3" fmla="*/ 5 h 14"/>
                  <a:gd name="T4" fmla="*/ 8 w 10"/>
                  <a:gd name="T5" fmla="*/ 13 h 14"/>
                  <a:gd name="T6" fmla="*/ 2 w 10"/>
                  <a:gd name="T7" fmla="*/ 9 h 14"/>
                  <a:gd name="T8" fmla="*/ 2 w 10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2" y="1"/>
                    </a:moveTo>
                    <a:cubicBezTo>
                      <a:pt x="4" y="0"/>
                      <a:pt x="7" y="2"/>
                      <a:pt x="9" y="5"/>
                    </a:cubicBezTo>
                    <a:cubicBezTo>
                      <a:pt x="10" y="9"/>
                      <a:pt x="10" y="12"/>
                      <a:pt x="8" y="13"/>
                    </a:cubicBezTo>
                    <a:cubicBezTo>
                      <a:pt x="6" y="14"/>
                      <a:pt x="3" y="12"/>
                      <a:pt x="2" y="9"/>
                    </a:cubicBezTo>
                    <a:cubicBezTo>
                      <a:pt x="0" y="5"/>
                      <a:pt x="0" y="2"/>
                      <a:pt x="2" y="1"/>
                    </a:cubicBezTo>
                    <a:close/>
                  </a:path>
                </a:pathLst>
              </a:custGeom>
              <a:solidFill>
                <a:srgbClr val="F0BE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ṩḷï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C72B69-A442-4833-B7B9-D9E1432040D0}"/>
                  </a:ext>
                </a:extLst>
              </p:cNvPr>
              <p:cNvSpPr/>
              <p:nvPr/>
            </p:nvSpPr>
            <p:spPr bwMode="auto">
              <a:xfrm>
                <a:off x="2340" y="3175"/>
                <a:ext cx="1680" cy="496"/>
              </a:xfrm>
              <a:custGeom>
                <a:avLst/>
                <a:gdLst>
                  <a:gd name="T0" fmla="*/ 1389 w 1680"/>
                  <a:gd name="T1" fmla="*/ 0 h 496"/>
                  <a:gd name="T2" fmla="*/ 1680 w 1680"/>
                  <a:gd name="T3" fmla="*/ 463 h 496"/>
                  <a:gd name="T4" fmla="*/ 1680 w 1680"/>
                  <a:gd name="T5" fmla="*/ 496 h 496"/>
                  <a:gd name="T6" fmla="*/ 0 w 1680"/>
                  <a:gd name="T7" fmla="*/ 496 h 496"/>
                  <a:gd name="T8" fmla="*/ 0 w 1680"/>
                  <a:gd name="T9" fmla="*/ 463 h 496"/>
                  <a:gd name="T10" fmla="*/ 289 w 1680"/>
                  <a:gd name="T11" fmla="*/ 0 h 496"/>
                  <a:gd name="T12" fmla="*/ 1389 w 1680"/>
                  <a:gd name="T1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80" h="496">
                    <a:moveTo>
                      <a:pt x="1389" y="0"/>
                    </a:moveTo>
                    <a:lnTo>
                      <a:pt x="1680" y="463"/>
                    </a:lnTo>
                    <a:lnTo>
                      <a:pt x="1680" y="496"/>
                    </a:lnTo>
                    <a:lnTo>
                      <a:pt x="0" y="496"/>
                    </a:lnTo>
                    <a:lnTo>
                      <a:pt x="0" y="463"/>
                    </a:lnTo>
                    <a:lnTo>
                      <a:pt x="289" y="0"/>
                    </a:lnTo>
                    <a:lnTo>
                      <a:pt x="1389" y="0"/>
                    </a:lnTo>
                    <a:close/>
                  </a:path>
                </a:pathLst>
              </a:custGeom>
              <a:solidFill>
                <a:srgbClr val="9A27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śľ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693B00-9EAD-49F5-8D0C-463535B6FDF8}"/>
                  </a:ext>
                </a:extLst>
              </p:cNvPr>
              <p:cNvSpPr/>
              <p:nvPr/>
            </p:nvSpPr>
            <p:spPr bwMode="auto">
              <a:xfrm>
                <a:off x="2340" y="3175"/>
                <a:ext cx="1680" cy="463"/>
              </a:xfrm>
              <a:custGeom>
                <a:avLst/>
                <a:gdLst>
                  <a:gd name="T0" fmla="*/ 1389 w 1680"/>
                  <a:gd name="T1" fmla="*/ 0 h 463"/>
                  <a:gd name="T2" fmla="*/ 1680 w 1680"/>
                  <a:gd name="T3" fmla="*/ 463 h 463"/>
                  <a:gd name="T4" fmla="*/ 0 w 1680"/>
                  <a:gd name="T5" fmla="*/ 463 h 463"/>
                  <a:gd name="T6" fmla="*/ 289 w 1680"/>
                  <a:gd name="T7" fmla="*/ 0 h 463"/>
                  <a:gd name="T8" fmla="*/ 1389 w 1680"/>
                  <a:gd name="T9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0" h="463">
                    <a:moveTo>
                      <a:pt x="1389" y="0"/>
                    </a:moveTo>
                    <a:lnTo>
                      <a:pt x="1680" y="463"/>
                    </a:lnTo>
                    <a:lnTo>
                      <a:pt x="0" y="463"/>
                    </a:lnTo>
                    <a:lnTo>
                      <a:pt x="289" y="0"/>
                    </a:lnTo>
                    <a:lnTo>
                      <a:pt x="1389" y="0"/>
                    </a:lnTo>
                    <a:close/>
                  </a:path>
                </a:pathLst>
              </a:custGeom>
              <a:solidFill>
                <a:srgbClr val="E33F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ľ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1FF962-860B-4B61-B51E-412DFCFC75DD}"/>
                  </a:ext>
                </a:extLst>
              </p:cNvPr>
              <p:cNvSpPr/>
              <p:nvPr/>
            </p:nvSpPr>
            <p:spPr bwMode="auto">
              <a:xfrm>
                <a:off x="2452" y="3204"/>
                <a:ext cx="1456" cy="371"/>
              </a:xfrm>
              <a:custGeom>
                <a:avLst/>
                <a:gdLst>
                  <a:gd name="T0" fmla="*/ 1244 w 1456"/>
                  <a:gd name="T1" fmla="*/ 0 h 371"/>
                  <a:gd name="T2" fmla="*/ 1456 w 1456"/>
                  <a:gd name="T3" fmla="*/ 371 h 371"/>
                  <a:gd name="T4" fmla="*/ 0 w 1456"/>
                  <a:gd name="T5" fmla="*/ 371 h 371"/>
                  <a:gd name="T6" fmla="*/ 210 w 1456"/>
                  <a:gd name="T7" fmla="*/ 0 h 371"/>
                  <a:gd name="T8" fmla="*/ 1244 w 1456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371">
                    <a:moveTo>
                      <a:pt x="1244" y="0"/>
                    </a:moveTo>
                    <a:lnTo>
                      <a:pt x="1456" y="371"/>
                    </a:lnTo>
                    <a:lnTo>
                      <a:pt x="0" y="371"/>
                    </a:lnTo>
                    <a:lnTo>
                      <a:pt x="210" y="0"/>
                    </a:ln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BA2B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ṡḷí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540E9DA-880A-4BBE-9216-C4878B595591}"/>
                  </a:ext>
                </a:extLst>
              </p:cNvPr>
              <p:cNvSpPr/>
              <p:nvPr/>
            </p:nvSpPr>
            <p:spPr bwMode="auto">
              <a:xfrm>
                <a:off x="4234" y="1618"/>
                <a:ext cx="96" cy="370"/>
              </a:xfrm>
              <a:custGeom>
                <a:avLst/>
                <a:gdLst>
                  <a:gd name="T0" fmla="*/ 43 w 46"/>
                  <a:gd name="T1" fmla="*/ 111 h 178"/>
                  <a:gd name="T2" fmla="*/ 42 w 46"/>
                  <a:gd name="T3" fmla="*/ 59 h 178"/>
                  <a:gd name="T4" fmla="*/ 36 w 46"/>
                  <a:gd name="T5" fmla="*/ 60 h 178"/>
                  <a:gd name="T6" fmla="*/ 42 w 46"/>
                  <a:gd name="T7" fmla="*/ 0 h 178"/>
                  <a:gd name="T8" fmla="*/ 14 w 46"/>
                  <a:gd name="T9" fmla="*/ 11 h 178"/>
                  <a:gd name="T10" fmla="*/ 0 w 46"/>
                  <a:gd name="T11" fmla="*/ 153 h 178"/>
                  <a:gd name="T12" fmla="*/ 0 w 46"/>
                  <a:gd name="T13" fmla="*/ 153 h 178"/>
                  <a:gd name="T14" fmla="*/ 0 w 46"/>
                  <a:gd name="T15" fmla="*/ 155 h 178"/>
                  <a:gd name="T16" fmla="*/ 0 w 46"/>
                  <a:gd name="T17" fmla="*/ 168 h 178"/>
                  <a:gd name="T18" fmla="*/ 46 w 46"/>
                  <a:gd name="T19" fmla="*/ 175 h 178"/>
                  <a:gd name="T20" fmla="*/ 43 w 46"/>
                  <a:gd name="T21" fmla="*/ 11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178">
                    <a:moveTo>
                      <a:pt x="43" y="111"/>
                    </a:moveTo>
                    <a:cubicBezTo>
                      <a:pt x="43" y="84"/>
                      <a:pt x="42" y="59"/>
                      <a:pt x="42" y="59"/>
                    </a:cubicBezTo>
                    <a:cubicBezTo>
                      <a:pt x="40" y="59"/>
                      <a:pt x="38" y="60"/>
                      <a:pt x="36" y="60"/>
                    </a:cubicBezTo>
                    <a:cubicBezTo>
                      <a:pt x="36" y="60"/>
                      <a:pt x="38" y="23"/>
                      <a:pt x="42" y="0"/>
                    </a:cubicBezTo>
                    <a:cubicBezTo>
                      <a:pt x="42" y="0"/>
                      <a:pt x="28" y="5"/>
                      <a:pt x="14" y="11"/>
                    </a:cubicBezTo>
                    <a:cubicBezTo>
                      <a:pt x="3" y="47"/>
                      <a:pt x="0" y="121"/>
                      <a:pt x="0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53"/>
                      <a:pt x="0" y="154"/>
                      <a:pt x="0" y="155"/>
                    </a:cubicBezTo>
                    <a:cubicBezTo>
                      <a:pt x="0" y="163"/>
                      <a:pt x="0" y="168"/>
                      <a:pt x="0" y="168"/>
                    </a:cubicBezTo>
                    <a:cubicBezTo>
                      <a:pt x="9" y="178"/>
                      <a:pt x="46" y="175"/>
                      <a:pt x="46" y="175"/>
                    </a:cubicBezTo>
                    <a:cubicBezTo>
                      <a:pt x="45" y="169"/>
                      <a:pt x="44" y="139"/>
                      <a:pt x="43" y="111"/>
                    </a:cubicBezTo>
                  </a:path>
                </a:pathLst>
              </a:custGeom>
              <a:solidFill>
                <a:srgbClr val="FFD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Sľ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1D3289-06C7-4CA6-89F7-9F3A01D60111}"/>
                  </a:ext>
                </a:extLst>
              </p:cNvPr>
              <p:cNvSpPr/>
              <p:nvPr/>
            </p:nvSpPr>
            <p:spPr bwMode="auto">
              <a:xfrm>
                <a:off x="4184" y="1849"/>
                <a:ext cx="543" cy="477"/>
              </a:xfrm>
              <a:custGeom>
                <a:avLst/>
                <a:gdLst>
                  <a:gd name="T0" fmla="*/ 24 w 261"/>
                  <a:gd name="T1" fmla="*/ 44 h 230"/>
                  <a:gd name="T2" fmla="*/ 2 w 261"/>
                  <a:gd name="T3" fmla="*/ 204 h 230"/>
                  <a:gd name="T4" fmla="*/ 71 w 261"/>
                  <a:gd name="T5" fmla="*/ 224 h 230"/>
                  <a:gd name="T6" fmla="*/ 195 w 261"/>
                  <a:gd name="T7" fmla="*/ 223 h 230"/>
                  <a:gd name="T8" fmla="*/ 257 w 261"/>
                  <a:gd name="T9" fmla="*/ 211 h 230"/>
                  <a:gd name="T10" fmla="*/ 261 w 261"/>
                  <a:gd name="T11" fmla="*/ 118 h 230"/>
                  <a:gd name="T12" fmla="*/ 235 w 261"/>
                  <a:gd name="T13" fmla="*/ 38 h 230"/>
                  <a:gd name="T14" fmla="*/ 233 w 261"/>
                  <a:gd name="T15" fmla="*/ 82 h 230"/>
                  <a:gd name="T16" fmla="*/ 176 w 261"/>
                  <a:gd name="T17" fmla="*/ 73 h 230"/>
                  <a:gd name="T18" fmla="*/ 192 w 261"/>
                  <a:gd name="T19" fmla="*/ 3 h 230"/>
                  <a:gd name="T20" fmla="*/ 110 w 261"/>
                  <a:gd name="T21" fmla="*/ 9 h 230"/>
                  <a:gd name="T22" fmla="*/ 67 w 261"/>
                  <a:gd name="T23" fmla="*/ 0 h 230"/>
                  <a:gd name="T24" fmla="*/ 70 w 261"/>
                  <a:gd name="T25" fmla="*/ 64 h 230"/>
                  <a:gd name="T26" fmla="*/ 24 w 261"/>
                  <a:gd name="T27" fmla="*/ 57 h 230"/>
                  <a:gd name="T28" fmla="*/ 24 w 261"/>
                  <a:gd name="T29" fmla="*/ 4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" h="230">
                    <a:moveTo>
                      <a:pt x="24" y="44"/>
                    </a:moveTo>
                    <a:cubicBezTo>
                      <a:pt x="21" y="63"/>
                      <a:pt x="0" y="186"/>
                      <a:pt x="2" y="204"/>
                    </a:cubicBezTo>
                    <a:cubicBezTo>
                      <a:pt x="20" y="209"/>
                      <a:pt x="52" y="221"/>
                      <a:pt x="71" y="224"/>
                    </a:cubicBezTo>
                    <a:cubicBezTo>
                      <a:pt x="97" y="229"/>
                      <a:pt x="144" y="230"/>
                      <a:pt x="195" y="223"/>
                    </a:cubicBezTo>
                    <a:cubicBezTo>
                      <a:pt x="231" y="218"/>
                      <a:pt x="248" y="212"/>
                      <a:pt x="257" y="211"/>
                    </a:cubicBezTo>
                    <a:cubicBezTo>
                      <a:pt x="256" y="180"/>
                      <a:pt x="261" y="118"/>
                      <a:pt x="261" y="118"/>
                    </a:cubicBezTo>
                    <a:cubicBezTo>
                      <a:pt x="242" y="82"/>
                      <a:pt x="235" y="38"/>
                      <a:pt x="235" y="38"/>
                    </a:cubicBezTo>
                    <a:cubicBezTo>
                      <a:pt x="234" y="52"/>
                      <a:pt x="233" y="66"/>
                      <a:pt x="233" y="82"/>
                    </a:cubicBezTo>
                    <a:cubicBezTo>
                      <a:pt x="233" y="82"/>
                      <a:pt x="183" y="83"/>
                      <a:pt x="176" y="73"/>
                    </a:cubicBezTo>
                    <a:cubicBezTo>
                      <a:pt x="176" y="73"/>
                      <a:pt x="181" y="41"/>
                      <a:pt x="192" y="3"/>
                    </a:cubicBezTo>
                    <a:cubicBezTo>
                      <a:pt x="192" y="3"/>
                      <a:pt x="150" y="12"/>
                      <a:pt x="110" y="9"/>
                    </a:cubicBezTo>
                    <a:cubicBezTo>
                      <a:pt x="95" y="9"/>
                      <a:pt x="79" y="6"/>
                      <a:pt x="67" y="0"/>
                    </a:cubicBezTo>
                    <a:cubicBezTo>
                      <a:pt x="68" y="28"/>
                      <a:pt x="69" y="58"/>
                      <a:pt x="70" y="64"/>
                    </a:cubicBezTo>
                    <a:cubicBezTo>
                      <a:pt x="70" y="64"/>
                      <a:pt x="33" y="67"/>
                      <a:pt x="24" y="57"/>
                    </a:cubicBezTo>
                    <a:cubicBezTo>
                      <a:pt x="24" y="57"/>
                      <a:pt x="24" y="52"/>
                      <a:pt x="24" y="44"/>
                    </a:cubicBezTo>
                  </a:path>
                </a:pathLst>
              </a:custGeom>
              <a:solidFill>
                <a:srgbClr val="052E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ṣl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3A626E-1C34-4CDB-A360-D4987190B924}"/>
                  </a:ext>
                </a:extLst>
              </p:cNvPr>
              <p:cNvSpPr/>
              <p:nvPr/>
            </p:nvSpPr>
            <p:spPr bwMode="auto">
              <a:xfrm>
                <a:off x="3654" y="1641"/>
                <a:ext cx="609" cy="560"/>
              </a:xfrm>
              <a:custGeom>
                <a:avLst/>
                <a:gdLst>
                  <a:gd name="T0" fmla="*/ 13 w 293"/>
                  <a:gd name="T1" fmla="*/ 238 h 270"/>
                  <a:gd name="T2" fmla="*/ 279 w 293"/>
                  <a:gd name="T3" fmla="*/ 142 h 270"/>
                  <a:gd name="T4" fmla="*/ 293 w 293"/>
                  <a:gd name="T5" fmla="*/ 0 h 270"/>
                  <a:gd name="T6" fmla="*/ 270 w 293"/>
                  <a:gd name="T7" fmla="*/ 9 h 270"/>
                  <a:gd name="T8" fmla="*/ 127 w 293"/>
                  <a:gd name="T9" fmla="*/ 137 h 270"/>
                  <a:gd name="T10" fmla="*/ 1 w 293"/>
                  <a:gd name="T11" fmla="*/ 182 h 270"/>
                  <a:gd name="T12" fmla="*/ 0 w 293"/>
                  <a:gd name="T13" fmla="*/ 183 h 270"/>
                  <a:gd name="T14" fmla="*/ 13 w 293"/>
                  <a:gd name="T15" fmla="*/ 23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3" h="270">
                    <a:moveTo>
                      <a:pt x="13" y="238"/>
                    </a:moveTo>
                    <a:cubicBezTo>
                      <a:pt x="170" y="270"/>
                      <a:pt x="272" y="150"/>
                      <a:pt x="279" y="142"/>
                    </a:cubicBezTo>
                    <a:cubicBezTo>
                      <a:pt x="279" y="110"/>
                      <a:pt x="282" y="36"/>
                      <a:pt x="293" y="0"/>
                    </a:cubicBezTo>
                    <a:cubicBezTo>
                      <a:pt x="283" y="4"/>
                      <a:pt x="273" y="8"/>
                      <a:pt x="270" y="9"/>
                    </a:cubicBezTo>
                    <a:cubicBezTo>
                      <a:pt x="263" y="13"/>
                      <a:pt x="152" y="126"/>
                      <a:pt x="127" y="137"/>
                    </a:cubicBezTo>
                    <a:cubicBezTo>
                      <a:pt x="102" y="147"/>
                      <a:pt x="1" y="182"/>
                      <a:pt x="1" y="182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13" y="238"/>
                      <a:pt x="13" y="238"/>
                      <a:pt x="13" y="238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ṡḻ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84AB3A-37DA-4CE1-99EB-7EA5E46EA002}"/>
                  </a:ext>
                </a:extLst>
              </p:cNvPr>
              <p:cNvSpPr/>
              <p:nvPr/>
            </p:nvSpPr>
            <p:spPr bwMode="auto">
              <a:xfrm>
                <a:off x="4592" y="1948"/>
                <a:ext cx="37" cy="38"/>
              </a:xfrm>
              <a:prstGeom prst="ellipse">
                <a:avLst/>
              </a:prstGeom>
              <a:solidFill>
                <a:srgbClr val="AD5E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ŝl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561F015-AFD0-496E-BFF3-0BA0D1CF9B7B}"/>
                  </a:ext>
                </a:extLst>
              </p:cNvPr>
              <p:cNvSpPr/>
              <p:nvPr/>
            </p:nvSpPr>
            <p:spPr bwMode="auto">
              <a:xfrm>
                <a:off x="4774" y="948"/>
                <a:ext cx="136" cy="234"/>
              </a:xfrm>
              <a:custGeom>
                <a:avLst/>
                <a:gdLst>
                  <a:gd name="T0" fmla="*/ 58 w 65"/>
                  <a:gd name="T1" fmla="*/ 0 h 113"/>
                  <a:gd name="T2" fmla="*/ 0 w 65"/>
                  <a:gd name="T3" fmla="*/ 3 h 113"/>
                  <a:gd name="T4" fmla="*/ 11 w 65"/>
                  <a:gd name="T5" fmla="*/ 113 h 113"/>
                  <a:gd name="T6" fmla="*/ 49 w 65"/>
                  <a:gd name="T7" fmla="*/ 105 h 113"/>
                  <a:gd name="T8" fmla="*/ 58 w 65"/>
                  <a:gd name="T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3">
                    <a:moveTo>
                      <a:pt x="58" y="0"/>
                    </a:moveTo>
                    <a:cubicBezTo>
                      <a:pt x="58" y="0"/>
                      <a:pt x="34" y="2"/>
                      <a:pt x="0" y="3"/>
                    </a:cubicBezTo>
                    <a:cubicBezTo>
                      <a:pt x="2" y="6"/>
                      <a:pt x="30" y="57"/>
                      <a:pt x="11" y="113"/>
                    </a:cubicBezTo>
                    <a:cubicBezTo>
                      <a:pt x="12" y="112"/>
                      <a:pt x="34" y="97"/>
                      <a:pt x="49" y="105"/>
                    </a:cubicBezTo>
                    <a:cubicBezTo>
                      <a:pt x="65" y="31"/>
                      <a:pt x="58" y="0"/>
                      <a:pt x="58" y="0"/>
                    </a:cubicBezTo>
                  </a:path>
                </a:pathLst>
              </a:custGeom>
              <a:solidFill>
                <a:srgbClr val="4618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sľ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7B2ACF-C48E-4C58-B3BC-2A5BF47EECE1}"/>
                  </a:ext>
                </a:extLst>
              </p:cNvPr>
              <p:cNvSpPr/>
              <p:nvPr/>
            </p:nvSpPr>
            <p:spPr bwMode="auto">
              <a:xfrm>
                <a:off x="4234" y="1936"/>
                <a:ext cx="0" cy="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šl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3EE109-80CD-40A5-BFA4-27E29428BF05}"/>
                  </a:ext>
                </a:extLst>
              </p:cNvPr>
              <p:cNvSpPr/>
              <p:nvPr/>
            </p:nvSpPr>
            <p:spPr bwMode="auto">
              <a:xfrm>
                <a:off x="4550" y="1647"/>
                <a:ext cx="181" cy="374"/>
              </a:xfrm>
              <a:custGeom>
                <a:avLst/>
                <a:gdLst>
                  <a:gd name="T0" fmla="*/ 87 w 87"/>
                  <a:gd name="T1" fmla="*/ 12 h 180"/>
                  <a:gd name="T2" fmla="*/ 59 w 87"/>
                  <a:gd name="T3" fmla="*/ 0 h 180"/>
                  <a:gd name="T4" fmla="*/ 59 w 87"/>
                  <a:gd name="T5" fmla="*/ 0 h 180"/>
                  <a:gd name="T6" fmla="*/ 16 w 87"/>
                  <a:gd name="T7" fmla="*/ 100 h 180"/>
                  <a:gd name="T8" fmla="*/ 0 w 87"/>
                  <a:gd name="T9" fmla="*/ 170 h 180"/>
                  <a:gd name="T10" fmla="*/ 57 w 87"/>
                  <a:gd name="T11" fmla="*/ 179 h 180"/>
                  <a:gd name="T12" fmla="*/ 59 w 87"/>
                  <a:gd name="T13" fmla="*/ 135 h 180"/>
                  <a:gd name="T14" fmla="*/ 87 w 87"/>
                  <a:gd name="T15" fmla="*/ 12 h 180"/>
                  <a:gd name="T16" fmla="*/ 87 w 87"/>
                  <a:gd name="T17" fmla="*/ 1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80">
                    <a:moveTo>
                      <a:pt x="87" y="12"/>
                    </a:moveTo>
                    <a:cubicBezTo>
                      <a:pt x="80" y="10"/>
                      <a:pt x="69" y="5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1" y="23"/>
                      <a:pt x="26" y="64"/>
                      <a:pt x="16" y="100"/>
                    </a:cubicBezTo>
                    <a:cubicBezTo>
                      <a:pt x="5" y="138"/>
                      <a:pt x="0" y="170"/>
                      <a:pt x="0" y="170"/>
                    </a:cubicBezTo>
                    <a:cubicBezTo>
                      <a:pt x="7" y="180"/>
                      <a:pt x="57" y="179"/>
                      <a:pt x="57" y="179"/>
                    </a:cubicBezTo>
                    <a:cubicBezTo>
                      <a:pt x="57" y="163"/>
                      <a:pt x="58" y="149"/>
                      <a:pt x="59" y="135"/>
                    </a:cubicBezTo>
                    <a:cubicBezTo>
                      <a:pt x="66" y="51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</a:path>
                </a:pathLst>
              </a:custGeom>
              <a:solidFill>
                <a:srgbClr val="FFD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$ḻî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26C96A-A867-4AB6-8337-A7A49595EF4F}"/>
                  </a:ext>
                </a:extLst>
              </p:cNvPr>
              <p:cNvSpPr/>
              <p:nvPr/>
            </p:nvSpPr>
            <p:spPr bwMode="auto">
              <a:xfrm>
                <a:off x="3382" y="1965"/>
                <a:ext cx="224" cy="286"/>
              </a:xfrm>
              <a:custGeom>
                <a:avLst/>
                <a:gdLst>
                  <a:gd name="T0" fmla="*/ 54 w 108"/>
                  <a:gd name="T1" fmla="*/ 48 h 138"/>
                  <a:gd name="T2" fmla="*/ 4 w 108"/>
                  <a:gd name="T3" fmla="*/ 85 h 138"/>
                  <a:gd name="T4" fmla="*/ 106 w 108"/>
                  <a:gd name="T5" fmla="*/ 104 h 138"/>
                  <a:gd name="T6" fmla="*/ 108 w 108"/>
                  <a:gd name="T7" fmla="*/ 103 h 138"/>
                  <a:gd name="T8" fmla="*/ 92 w 108"/>
                  <a:gd name="T9" fmla="*/ 27 h 138"/>
                  <a:gd name="T10" fmla="*/ 90 w 108"/>
                  <a:gd name="T11" fmla="*/ 28 h 138"/>
                  <a:gd name="T12" fmla="*/ 36 w 108"/>
                  <a:gd name="T13" fmla="*/ 11 h 138"/>
                  <a:gd name="T14" fmla="*/ 54 w 108"/>
                  <a:gd name="T15" fmla="*/ 4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38">
                    <a:moveTo>
                      <a:pt x="54" y="48"/>
                    </a:moveTo>
                    <a:cubicBezTo>
                      <a:pt x="54" y="48"/>
                      <a:pt x="0" y="44"/>
                      <a:pt x="4" y="85"/>
                    </a:cubicBezTo>
                    <a:cubicBezTo>
                      <a:pt x="7" y="127"/>
                      <a:pt x="47" y="138"/>
                      <a:pt x="106" y="104"/>
                    </a:cubicBezTo>
                    <a:cubicBezTo>
                      <a:pt x="108" y="103"/>
                      <a:pt x="108" y="103"/>
                      <a:pt x="108" y="103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49" y="21"/>
                      <a:pt x="36" y="11"/>
                    </a:cubicBezTo>
                    <a:cubicBezTo>
                      <a:pt x="22" y="0"/>
                      <a:pt x="21" y="33"/>
                      <a:pt x="54" y="48"/>
                    </a:cubicBezTo>
                  </a:path>
                </a:pathLst>
              </a:custGeom>
              <a:solidFill>
                <a:srgbClr val="F7A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śl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E76C7CB-10B9-4012-910A-C85A9C7C03A2}"/>
                  </a:ext>
                </a:extLst>
              </p:cNvPr>
              <p:cNvSpPr/>
              <p:nvPr/>
            </p:nvSpPr>
            <p:spPr bwMode="auto">
              <a:xfrm>
                <a:off x="3569" y="1971"/>
                <a:ext cx="120" cy="220"/>
              </a:xfrm>
              <a:custGeom>
                <a:avLst/>
                <a:gdLst>
                  <a:gd name="T0" fmla="*/ 0 w 120"/>
                  <a:gd name="T1" fmla="*/ 33 h 220"/>
                  <a:gd name="T2" fmla="*/ 4 w 120"/>
                  <a:gd name="T3" fmla="*/ 50 h 220"/>
                  <a:gd name="T4" fmla="*/ 37 w 120"/>
                  <a:gd name="T5" fmla="*/ 208 h 220"/>
                  <a:gd name="T6" fmla="*/ 39 w 120"/>
                  <a:gd name="T7" fmla="*/ 220 h 220"/>
                  <a:gd name="T8" fmla="*/ 120 w 120"/>
                  <a:gd name="T9" fmla="*/ 206 h 220"/>
                  <a:gd name="T10" fmla="*/ 112 w 120"/>
                  <a:gd name="T11" fmla="*/ 164 h 220"/>
                  <a:gd name="T12" fmla="*/ 85 w 120"/>
                  <a:gd name="T13" fmla="*/ 50 h 220"/>
                  <a:gd name="T14" fmla="*/ 75 w 120"/>
                  <a:gd name="T15" fmla="*/ 0 h 220"/>
                  <a:gd name="T16" fmla="*/ 0 w 120"/>
                  <a:gd name="T17" fmla="*/ 3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20">
                    <a:moveTo>
                      <a:pt x="0" y="33"/>
                    </a:moveTo>
                    <a:lnTo>
                      <a:pt x="4" y="50"/>
                    </a:lnTo>
                    <a:lnTo>
                      <a:pt x="37" y="208"/>
                    </a:lnTo>
                    <a:lnTo>
                      <a:pt x="39" y="220"/>
                    </a:lnTo>
                    <a:lnTo>
                      <a:pt x="120" y="206"/>
                    </a:lnTo>
                    <a:lnTo>
                      <a:pt x="112" y="164"/>
                    </a:lnTo>
                    <a:lnTo>
                      <a:pt x="85" y="50"/>
                    </a:lnTo>
                    <a:lnTo>
                      <a:pt x="7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71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1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D0B17D-C877-485E-8A8A-F2501B11D43E}"/>
                  </a:ext>
                </a:extLst>
              </p:cNvPr>
              <p:cNvSpPr/>
              <p:nvPr/>
            </p:nvSpPr>
            <p:spPr bwMode="auto">
              <a:xfrm>
                <a:off x="3569" y="1971"/>
                <a:ext cx="120" cy="220"/>
              </a:xfrm>
              <a:custGeom>
                <a:avLst/>
                <a:gdLst>
                  <a:gd name="T0" fmla="*/ 0 w 120"/>
                  <a:gd name="T1" fmla="*/ 33 h 220"/>
                  <a:gd name="T2" fmla="*/ 4 w 120"/>
                  <a:gd name="T3" fmla="*/ 50 h 220"/>
                  <a:gd name="T4" fmla="*/ 37 w 120"/>
                  <a:gd name="T5" fmla="*/ 208 h 220"/>
                  <a:gd name="T6" fmla="*/ 39 w 120"/>
                  <a:gd name="T7" fmla="*/ 220 h 220"/>
                  <a:gd name="T8" fmla="*/ 120 w 120"/>
                  <a:gd name="T9" fmla="*/ 206 h 220"/>
                  <a:gd name="T10" fmla="*/ 112 w 120"/>
                  <a:gd name="T11" fmla="*/ 164 h 220"/>
                  <a:gd name="T12" fmla="*/ 85 w 120"/>
                  <a:gd name="T13" fmla="*/ 50 h 220"/>
                  <a:gd name="T14" fmla="*/ 75 w 120"/>
                  <a:gd name="T15" fmla="*/ 0 h 220"/>
                  <a:gd name="T16" fmla="*/ 0 w 120"/>
                  <a:gd name="T17" fmla="*/ 33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20">
                    <a:moveTo>
                      <a:pt x="0" y="33"/>
                    </a:moveTo>
                    <a:lnTo>
                      <a:pt x="4" y="50"/>
                    </a:lnTo>
                    <a:lnTo>
                      <a:pt x="37" y="208"/>
                    </a:lnTo>
                    <a:lnTo>
                      <a:pt x="39" y="220"/>
                    </a:lnTo>
                    <a:lnTo>
                      <a:pt x="120" y="206"/>
                    </a:lnTo>
                    <a:lnTo>
                      <a:pt x="112" y="164"/>
                    </a:lnTo>
                    <a:lnTo>
                      <a:pt x="85" y="50"/>
                    </a:lnTo>
                    <a:lnTo>
                      <a:pt x="75" y="0"/>
                    </a:lnTo>
                    <a:lnTo>
                      <a:pt x="0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ŝ1î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9A8C15-659E-4F30-87F4-AA4855AD7656}"/>
                  </a:ext>
                </a:extLst>
              </p:cNvPr>
              <p:cNvSpPr/>
              <p:nvPr/>
            </p:nvSpPr>
            <p:spPr bwMode="auto">
              <a:xfrm>
                <a:off x="4003" y="3324"/>
                <a:ext cx="410" cy="276"/>
              </a:xfrm>
              <a:custGeom>
                <a:avLst/>
                <a:gdLst>
                  <a:gd name="T0" fmla="*/ 27 w 197"/>
                  <a:gd name="T1" fmla="*/ 43 h 133"/>
                  <a:gd name="T2" fmla="*/ 14 w 197"/>
                  <a:gd name="T3" fmla="*/ 113 h 133"/>
                  <a:gd name="T4" fmla="*/ 154 w 197"/>
                  <a:gd name="T5" fmla="*/ 103 h 133"/>
                  <a:gd name="T6" fmla="*/ 158 w 197"/>
                  <a:gd name="T7" fmla="*/ 119 h 133"/>
                  <a:gd name="T8" fmla="*/ 184 w 197"/>
                  <a:gd name="T9" fmla="*/ 119 h 133"/>
                  <a:gd name="T10" fmla="*/ 184 w 197"/>
                  <a:gd name="T11" fmla="*/ 39 h 133"/>
                  <a:gd name="T12" fmla="*/ 177 w 197"/>
                  <a:gd name="T13" fmla="*/ 0 h 133"/>
                  <a:gd name="T14" fmla="*/ 152 w 197"/>
                  <a:gd name="T15" fmla="*/ 0 h 133"/>
                  <a:gd name="T16" fmla="*/ 152 w 197"/>
                  <a:gd name="T17" fmla="*/ 31 h 133"/>
                  <a:gd name="T18" fmla="*/ 99 w 197"/>
                  <a:gd name="T19" fmla="*/ 47 h 133"/>
                  <a:gd name="T20" fmla="*/ 27 w 197"/>
                  <a:gd name="T21" fmla="*/ 4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7" h="133">
                    <a:moveTo>
                      <a:pt x="27" y="43"/>
                    </a:moveTo>
                    <a:cubicBezTo>
                      <a:pt x="9" y="56"/>
                      <a:pt x="0" y="90"/>
                      <a:pt x="14" y="113"/>
                    </a:cubicBezTo>
                    <a:cubicBezTo>
                      <a:pt x="14" y="113"/>
                      <a:pt x="111" y="133"/>
                      <a:pt x="154" y="103"/>
                    </a:cubicBezTo>
                    <a:cubicBezTo>
                      <a:pt x="158" y="119"/>
                      <a:pt x="158" y="119"/>
                      <a:pt x="158" y="119"/>
                    </a:cubicBezTo>
                    <a:cubicBezTo>
                      <a:pt x="184" y="119"/>
                      <a:pt x="184" y="119"/>
                      <a:pt x="184" y="119"/>
                    </a:cubicBezTo>
                    <a:cubicBezTo>
                      <a:pt x="184" y="119"/>
                      <a:pt x="197" y="89"/>
                      <a:pt x="184" y="39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69" y="1"/>
                      <a:pt x="160" y="0"/>
                      <a:pt x="152" y="0"/>
                    </a:cubicBezTo>
                    <a:cubicBezTo>
                      <a:pt x="152" y="0"/>
                      <a:pt x="157" y="22"/>
                      <a:pt x="152" y="31"/>
                    </a:cubicBezTo>
                    <a:cubicBezTo>
                      <a:pt x="148" y="41"/>
                      <a:pt x="116" y="47"/>
                      <a:pt x="99" y="47"/>
                    </a:cubicBezTo>
                    <a:cubicBezTo>
                      <a:pt x="82" y="47"/>
                      <a:pt x="44" y="31"/>
                      <a:pt x="27" y="43"/>
                    </a:cubicBezTo>
                  </a:path>
                </a:pathLst>
              </a:custGeom>
              <a:solidFill>
                <a:srgbClr val="4A16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ṥl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DE7F80-812E-4CD6-A722-CA7949EEF265}"/>
                  </a:ext>
                </a:extLst>
              </p:cNvPr>
              <p:cNvSpPr/>
              <p:nvPr/>
            </p:nvSpPr>
            <p:spPr bwMode="auto">
              <a:xfrm>
                <a:off x="4111" y="2266"/>
                <a:ext cx="643" cy="263"/>
              </a:xfrm>
              <a:custGeom>
                <a:avLst/>
                <a:gdLst>
                  <a:gd name="T0" fmla="*/ 292 w 309"/>
                  <a:gd name="T1" fmla="*/ 10 h 127"/>
                  <a:gd name="T2" fmla="*/ 230 w 309"/>
                  <a:gd name="T3" fmla="*/ 22 h 127"/>
                  <a:gd name="T4" fmla="*/ 106 w 309"/>
                  <a:gd name="T5" fmla="*/ 23 h 127"/>
                  <a:gd name="T6" fmla="*/ 37 w 309"/>
                  <a:gd name="T7" fmla="*/ 3 h 127"/>
                  <a:gd name="T8" fmla="*/ 27 w 309"/>
                  <a:gd name="T9" fmla="*/ 0 h 127"/>
                  <a:gd name="T10" fmla="*/ 6 w 309"/>
                  <a:gd name="T11" fmla="*/ 74 h 127"/>
                  <a:gd name="T12" fmla="*/ 17 w 309"/>
                  <a:gd name="T13" fmla="*/ 85 h 127"/>
                  <a:gd name="T14" fmla="*/ 162 w 309"/>
                  <a:gd name="T15" fmla="*/ 123 h 127"/>
                  <a:gd name="T16" fmla="*/ 162 w 309"/>
                  <a:gd name="T17" fmla="*/ 123 h 127"/>
                  <a:gd name="T18" fmla="*/ 186 w 309"/>
                  <a:gd name="T19" fmla="*/ 92 h 127"/>
                  <a:gd name="T20" fmla="*/ 188 w 309"/>
                  <a:gd name="T21" fmla="*/ 91 h 127"/>
                  <a:gd name="T22" fmla="*/ 307 w 309"/>
                  <a:gd name="T23" fmla="*/ 62 h 127"/>
                  <a:gd name="T24" fmla="*/ 307 w 309"/>
                  <a:gd name="T25" fmla="*/ 61 h 127"/>
                  <a:gd name="T26" fmla="*/ 302 w 309"/>
                  <a:gd name="T27" fmla="*/ 12 h 127"/>
                  <a:gd name="T28" fmla="*/ 292 w 309"/>
                  <a:gd name="T29" fmla="*/ 1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127">
                    <a:moveTo>
                      <a:pt x="292" y="10"/>
                    </a:moveTo>
                    <a:cubicBezTo>
                      <a:pt x="283" y="11"/>
                      <a:pt x="266" y="17"/>
                      <a:pt x="230" y="22"/>
                    </a:cubicBezTo>
                    <a:cubicBezTo>
                      <a:pt x="179" y="29"/>
                      <a:pt x="132" y="28"/>
                      <a:pt x="106" y="23"/>
                    </a:cubicBezTo>
                    <a:cubicBezTo>
                      <a:pt x="87" y="20"/>
                      <a:pt x="55" y="8"/>
                      <a:pt x="37" y="3"/>
                    </a:cubicBezTo>
                    <a:cubicBezTo>
                      <a:pt x="32" y="1"/>
                      <a:pt x="28" y="0"/>
                      <a:pt x="27" y="0"/>
                    </a:cubicBezTo>
                    <a:cubicBezTo>
                      <a:pt x="19" y="0"/>
                      <a:pt x="0" y="61"/>
                      <a:pt x="6" y="74"/>
                    </a:cubicBezTo>
                    <a:cubicBezTo>
                      <a:pt x="7" y="76"/>
                      <a:pt x="11" y="80"/>
                      <a:pt x="17" y="85"/>
                    </a:cubicBezTo>
                    <a:cubicBezTo>
                      <a:pt x="39" y="102"/>
                      <a:pt x="90" y="127"/>
                      <a:pt x="162" y="123"/>
                    </a:cubicBezTo>
                    <a:cubicBezTo>
                      <a:pt x="162" y="123"/>
                      <a:pt x="162" y="123"/>
                      <a:pt x="162" y="123"/>
                    </a:cubicBezTo>
                    <a:cubicBezTo>
                      <a:pt x="162" y="113"/>
                      <a:pt x="168" y="101"/>
                      <a:pt x="186" y="92"/>
                    </a:cubicBezTo>
                    <a:cubicBezTo>
                      <a:pt x="187" y="92"/>
                      <a:pt x="187" y="92"/>
                      <a:pt x="188" y="91"/>
                    </a:cubicBezTo>
                    <a:cubicBezTo>
                      <a:pt x="225" y="74"/>
                      <a:pt x="288" y="65"/>
                      <a:pt x="307" y="62"/>
                    </a:cubicBezTo>
                    <a:cubicBezTo>
                      <a:pt x="307" y="61"/>
                      <a:pt x="307" y="61"/>
                      <a:pt x="307" y="61"/>
                    </a:cubicBezTo>
                    <a:cubicBezTo>
                      <a:pt x="307" y="61"/>
                      <a:pt x="309" y="19"/>
                      <a:pt x="302" y="12"/>
                    </a:cubicBezTo>
                    <a:cubicBezTo>
                      <a:pt x="300" y="10"/>
                      <a:pt x="297" y="10"/>
                      <a:pt x="292" y="10"/>
                    </a:cubicBezTo>
                  </a:path>
                </a:pathLst>
              </a:custGeom>
              <a:solidFill>
                <a:srgbClr val="7B4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ṩlï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03C841-17A7-4D42-8F48-E89F01CB0856}"/>
                  </a:ext>
                </a:extLst>
              </p:cNvPr>
              <p:cNvSpPr/>
              <p:nvPr/>
            </p:nvSpPr>
            <p:spPr bwMode="auto">
              <a:xfrm>
                <a:off x="4093" y="2442"/>
                <a:ext cx="733" cy="907"/>
              </a:xfrm>
              <a:custGeom>
                <a:avLst/>
                <a:gdLst>
                  <a:gd name="T0" fmla="*/ 134 w 353"/>
                  <a:gd name="T1" fmla="*/ 425 h 437"/>
                  <a:gd name="T2" fmla="*/ 156 w 353"/>
                  <a:gd name="T3" fmla="*/ 421 h 437"/>
                  <a:gd name="T4" fmla="*/ 152 w 353"/>
                  <a:gd name="T5" fmla="*/ 104 h 437"/>
                  <a:gd name="T6" fmla="*/ 283 w 353"/>
                  <a:gd name="T7" fmla="*/ 436 h 437"/>
                  <a:gd name="T8" fmla="*/ 303 w 353"/>
                  <a:gd name="T9" fmla="*/ 436 h 437"/>
                  <a:gd name="T10" fmla="*/ 329 w 353"/>
                  <a:gd name="T11" fmla="*/ 433 h 437"/>
                  <a:gd name="T12" fmla="*/ 348 w 353"/>
                  <a:gd name="T13" fmla="*/ 425 h 437"/>
                  <a:gd name="T14" fmla="*/ 331 w 353"/>
                  <a:gd name="T15" fmla="*/ 141 h 437"/>
                  <a:gd name="T16" fmla="*/ 230 w 353"/>
                  <a:gd name="T17" fmla="*/ 147 h 437"/>
                  <a:gd name="T18" fmla="*/ 222 w 353"/>
                  <a:gd name="T19" fmla="*/ 144 h 437"/>
                  <a:gd name="T20" fmla="*/ 222 w 353"/>
                  <a:gd name="T21" fmla="*/ 144 h 437"/>
                  <a:gd name="T22" fmla="*/ 184 w 353"/>
                  <a:gd name="T23" fmla="*/ 66 h 437"/>
                  <a:gd name="T24" fmla="*/ 178 w 353"/>
                  <a:gd name="T25" fmla="*/ 62 h 437"/>
                  <a:gd name="T26" fmla="*/ 171 w 353"/>
                  <a:gd name="T27" fmla="*/ 38 h 437"/>
                  <a:gd name="T28" fmla="*/ 171 w 353"/>
                  <a:gd name="T29" fmla="*/ 38 h 437"/>
                  <a:gd name="T30" fmla="*/ 26 w 353"/>
                  <a:gd name="T31" fmla="*/ 0 h 437"/>
                  <a:gd name="T32" fmla="*/ 80 w 353"/>
                  <a:gd name="T33" fmla="*/ 421 h 437"/>
                  <a:gd name="T34" fmla="*/ 109 w 353"/>
                  <a:gd name="T35" fmla="*/ 425 h 437"/>
                  <a:gd name="T36" fmla="*/ 134 w 353"/>
                  <a:gd name="T37" fmla="*/ 425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3" h="437">
                    <a:moveTo>
                      <a:pt x="134" y="425"/>
                    </a:moveTo>
                    <a:cubicBezTo>
                      <a:pt x="143" y="425"/>
                      <a:pt x="151" y="424"/>
                      <a:pt x="156" y="421"/>
                    </a:cubicBezTo>
                    <a:cubicBezTo>
                      <a:pt x="156" y="421"/>
                      <a:pt x="165" y="220"/>
                      <a:pt x="152" y="104"/>
                    </a:cubicBezTo>
                    <a:cubicBezTo>
                      <a:pt x="152" y="104"/>
                      <a:pt x="243" y="402"/>
                      <a:pt x="283" y="436"/>
                    </a:cubicBezTo>
                    <a:cubicBezTo>
                      <a:pt x="283" y="436"/>
                      <a:pt x="291" y="437"/>
                      <a:pt x="303" y="436"/>
                    </a:cubicBezTo>
                    <a:cubicBezTo>
                      <a:pt x="311" y="436"/>
                      <a:pt x="320" y="435"/>
                      <a:pt x="329" y="433"/>
                    </a:cubicBezTo>
                    <a:cubicBezTo>
                      <a:pt x="336" y="431"/>
                      <a:pt x="343" y="429"/>
                      <a:pt x="348" y="425"/>
                    </a:cubicBezTo>
                    <a:cubicBezTo>
                      <a:pt x="348" y="425"/>
                      <a:pt x="353" y="297"/>
                      <a:pt x="331" y="141"/>
                    </a:cubicBezTo>
                    <a:cubicBezTo>
                      <a:pt x="303" y="158"/>
                      <a:pt x="252" y="156"/>
                      <a:pt x="230" y="147"/>
                    </a:cubicBezTo>
                    <a:cubicBezTo>
                      <a:pt x="227" y="146"/>
                      <a:pt x="224" y="145"/>
                      <a:pt x="222" y="144"/>
                    </a:cubicBezTo>
                    <a:cubicBezTo>
                      <a:pt x="222" y="144"/>
                      <a:pt x="222" y="144"/>
                      <a:pt x="222" y="144"/>
                    </a:cubicBezTo>
                    <a:cubicBezTo>
                      <a:pt x="200" y="135"/>
                      <a:pt x="177" y="123"/>
                      <a:pt x="184" y="66"/>
                    </a:cubicBezTo>
                    <a:cubicBezTo>
                      <a:pt x="182" y="65"/>
                      <a:pt x="180" y="64"/>
                      <a:pt x="178" y="62"/>
                    </a:cubicBezTo>
                    <a:cubicBezTo>
                      <a:pt x="178" y="62"/>
                      <a:pt x="170" y="51"/>
                      <a:pt x="171" y="38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99" y="42"/>
                      <a:pt x="48" y="17"/>
                      <a:pt x="26" y="0"/>
                    </a:cubicBezTo>
                    <a:cubicBezTo>
                      <a:pt x="26" y="0"/>
                      <a:pt x="0" y="258"/>
                      <a:pt x="80" y="421"/>
                    </a:cubicBezTo>
                    <a:cubicBezTo>
                      <a:pt x="80" y="421"/>
                      <a:pt x="93" y="423"/>
                      <a:pt x="109" y="425"/>
                    </a:cubicBezTo>
                    <a:cubicBezTo>
                      <a:pt x="117" y="425"/>
                      <a:pt x="126" y="426"/>
                      <a:pt x="134" y="425"/>
                    </a:cubicBezTo>
                  </a:path>
                </a:pathLst>
              </a:custGeom>
              <a:solidFill>
                <a:srgbClr val="052E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ṡḷí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422800-E660-444F-9024-796F69585AED}"/>
                  </a:ext>
                </a:extLst>
              </p:cNvPr>
              <p:cNvSpPr/>
              <p:nvPr/>
            </p:nvSpPr>
            <p:spPr bwMode="auto">
              <a:xfrm>
                <a:off x="4242" y="954"/>
                <a:ext cx="682" cy="542"/>
              </a:xfrm>
              <a:custGeom>
                <a:avLst/>
                <a:gdLst>
                  <a:gd name="T0" fmla="*/ 305 w 328"/>
                  <a:gd name="T1" fmla="*/ 102 h 261"/>
                  <a:gd name="T2" fmla="*/ 305 w 328"/>
                  <a:gd name="T3" fmla="*/ 102 h 261"/>
                  <a:gd name="T4" fmla="*/ 316 w 328"/>
                  <a:gd name="T5" fmla="*/ 116 h 261"/>
                  <a:gd name="T6" fmla="*/ 263 w 328"/>
                  <a:gd name="T7" fmla="*/ 162 h 261"/>
                  <a:gd name="T8" fmla="*/ 151 w 328"/>
                  <a:gd name="T9" fmla="*/ 261 h 261"/>
                  <a:gd name="T10" fmla="*/ 128 w 328"/>
                  <a:gd name="T11" fmla="*/ 261 h 261"/>
                  <a:gd name="T12" fmla="*/ 84 w 328"/>
                  <a:gd name="T13" fmla="*/ 253 h 261"/>
                  <a:gd name="T14" fmla="*/ 0 w 328"/>
                  <a:gd name="T15" fmla="*/ 152 h 261"/>
                  <a:gd name="T16" fmla="*/ 11 w 328"/>
                  <a:gd name="T17" fmla="*/ 99 h 261"/>
                  <a:gd name="T18" fmla="*/ 16 w 328"/>
                  <a:gd name="T19" fmla="*/ 36 h 261"/>
                  <a:gd name="T20" fmla="*/ 16 w 328"/>
                  <a:gd name="T21" fmla="*/ 36 h 261"/>
                  <a:gd name="T22" fmla="*/ 252 w 328"/>
                  <a:gd name="T23" fmla="*/ 1 h 261"/>
                  <a:gd name="T24" fmla="*/ 256 w 328"/>
                  <a:gd name="T25" fmla="*/ 0 h 261"/>
                  <a:gd name="T26" fmla="*/ 267 w 328"/>
                  <a:gd name="T27" fmla="*/ 110 h 261"/>
                  <a:gd name="T28" fmla="*/ 305 w 328"/>
                  <a:gd name="T29" fmla="*/ 102 h 261"/>
                  <a:gd name="T30" fmla="*/ 70 w 328"/>
                  <a:gd name="T31" fmla="*/ 211 h 261"/>
                  <a:gd name="T32" fmla="*/ 130 w 328"/>
                  <a:gd name="T33" fmla="*/ 228 h 261"/>
                  <a:gd name="T34" fmla="*/ 167 w 328"/>
                  <a:gd name="T35" fmla="*/ 191 h 261"/>
                  <a:gd name="T36" fmla="*/ 162 w 328"/>
                  <a:gd name="T37" fmla="*/ 168 h 261"/>
                  <a:gd name="T38" fmla="*/ 76 w 328"/>
                  <a:gd name="T39" fmla="*/ 151 h 261"/>
                  <a:gd name="T40" fmla="*/ 78 w 328"/>
                  <a:gd name="T41" fmla="*/ 181 h 261"/>
                  <a:gd name="T42" fmla="*/ 70 w 328"/>
                  <a:gd name="T43" fmla="*/ 21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8" h="261">
                    <a:moveTo>
                      <a:pt x="305" y="102"/>
                    </a:moveTo>
                    <a:cubicBezTo>
                      <a:pt x="305" y="102"/>
                      <a:pt x="305" y="102"/>
                      <a:pt x="305" y="102"/>
                    </a:cubicBezTo>
                    <a:cubicBezTo>
                      <a:pt x="309" y="105"/>
                      <a:pt x="313" y="109"/>
                      <a:pt x="316" y="116"/>
                    </a:cubicBezTo>
                    <a:cubicBezTo>
                      <a:pt x="328" y="148"/>
                      <a:pt x="301" y="179"/>
                      <a:pt x="263" y="162"/>
                    </a:cubicBezTo>
                    <a:cubicBezTo>
                      <a:pt x="263" y="162"/>
                      <a:pt x="249" y="256"/>
                      <a:pt x="151" y="261"/>
                    </a:cubicBezTo>
                    <a:cubicBezTo>
                      <a:pt x="143" y="261"/>
                      <a:pt x="136" y="261"/>
                      <a:pt x="128" y="261"/>
                    </a:cubicBezTo>
                    <a:cubicBezTo>
                      <a:pt x="111" y="259"/>
                      <a:pt x="97" y="256"/>
                      <a:pt x="84" y="253"/>
                    </a:cubicBezTo>
                    <a:cubicBezTo>
                      <a:pt x="6" y="229"/>
                      <a:pt x="0" y="164"/>
                      <a:pt x="0" y="152"/>
                    </a:cubicBezTo>
                    <a:cubicBezTo>
                      <a:pt x="0" y="139"/>
                      <a:pt x="1" y="117"/>
                      <a:pt x="11" y="99"/>
                    </a:cubicBezTo>
                    <a:cubicBezTo>
                      <a:pt x="21" y="81"/>
                      <a:pt x="19" y="4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8" y="78"/>
                      <a:pt x="249" y="3"/>
                      <a:pt x="252" y="1"/>
                    </a:cubicBezTo>
                    <a:cubicBezTo>
                      <a:pt x="254" y="0"/>
                      <a:pt x="255" y="0"/>
                      <a:pt x="256" y="0"/>
                    </a:cubicBezTo>
                    <a:cubicBezTo>
                      <a:pt x="258" y="3"/>
                      <a:pt x="286" y="54"/>
                      <a:pt x="267" y="110"/>
                    </a:cubicBezTo>
                    <a:cubicBezTo>
                      <a:pt x="268" y="109"/>
                      <a:pt x="290" y="94"/>
                      <a:pt x="305" y="102"/>
                    </a:cubicBezTo>
                    <a:moveTo>
                      <a:pt x="70" y="211"/>
                    </a:moveTo>
                    <a:cubicBezTo>
                      <a:pt x="70" y="211"/>
                      <a:pt x="83" y="238"/>
                      <a:pt x="130" y="228"/>
                    </a:cubicBezTo>
                    <a:cubicBezTo>
                      <a:pt x="157" y="222"/>
                      <a:pt x="166" y="205"/>
                      <a:pt x="167" y="191"/>
                    </a:cubicBezTo>
                    <a:cubicBezTo>
                      <a:pt x="168" y="180"/>
                      <a:pt x="165" y="170"/>
                      <a:pt x="162" y="168"/>
                    </a:cubicBezTo>
                    <a:cubicBezTo>
                      <a:pt x="162" y="168"/>
                      <a:pt x="113" y="183"/>
                      <a:pt x="76" y="151"/>
                    </a:cubicBezTo>
                    <a:cubicBezTo>
                      <a:pt x="76" y="151"/>
                      <a:pt x="78" y="166"/>
                      <a:pt x="78" y="181"/>
                    </a:cubicBezTo>
                    <a:cubicBezTo>
                      <a:pt x="78" y="194"/>
                      <a:pt x="77" y="208"/>
                      <a:pt x="70" y="211"/>
                    </a:cubicBezTo>
                  </a:path>
                </a:pathLst>
              </a:custGeom>
              <a:solidFill>
                <a:srgbClr val="F7A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1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9C2C8A-0DA8-492B-BDBD-521FECEF013E}"/>
                  </a:ext>
                </a:extLst>
              </p:cNvPr>
              <p:cNvSpPr/>
              <p:nvPr/>
            </p:nvSpPr>
            <p:spPr bwMode="auto">
              <a:xfrm>
                <a:off x="4309" y="1525"/>
                <a:ext cx="110" cy="218"/>
              </a:xfrm>
              <a:custGeom>
                <a:avLst/>
                <a:gdLst>
                  <a:gd name="T0" fmla="*/ 6 w 53"/>
                  <a:gd name="T1" fmla="*/ 45 h 105"/>
                  <a:gd name="T2" fmla="*/ 0 w 53"/>
                  <a:gd name="T3" fmla="*/ 105 h 105"/>
                  <a:gd name="T4" fmla="*/ 6 w 53"/>
                  <a:gd name="T5" fmla="*/ 104 h 105"/>
                  <a:gd name="T6" fmla="*/ 50 w 53"/>
                  <a:gd name="T7" fmla="*/ 85 h 105"/>
                  <a:gd name="T8" fmla="*/ 52 w 53"/>
                  <a:gd name="T9" fmla="*/ 84 h 105"/>
                  <a:gd name="T10" fmla="*/ 53 w 53"/>
                  <a:gd name="T11" fmla="*/ 82 h 105"/>
                  <a:gd name="T12" fmla="*/ 52 w 53"/>
                  <a:gd name="T13" fmla="*/ 81 h 105"/>
                  <a:gd name="T14" fmla="*/ 38 w 53"/>
                  <a:gd name="T15" fmla="*/ 29 h 105"/>
                  <a:gd name="T16" fmla="*/ 48 w 53"/>
                  <a:gd name="T17" fmla="*/ 0 h 105"/>
                  <a:gd name="T18" fmla="*/ 10 w 53"/>
                  <a:gd name="T19" fmla="*/ 30 h 105"/>
                  <a:gd name="T20" fmla="*/ 6 w 53"/>
                  <a:gd name="T21" fmla="*/ 4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05">
                    <a:moveTo>
                      <a:pt x="6" y="45"/>
                    </a:moveTo>
                    <a:cubicBezTo>
                      <a:pt x="2" y="68"/>
                      <a:pt x="0" y="105"/>
                      <a:pt x="0" y="105"/>
                    </a:cubicBezTo>
                    <a:cubicBezTo>
                      <a:pt x="2" y="105"/>
                      <a:pt x="4" y="104"/>
                      <a:pt x="6" y="104"/>
                    </a:cubicBezTo>
                    <a:cubicBezTo>
                      <a:pt x="23" y="100"/>
                      <a:pt x="43" y="89"/>
                      <a:pt x="50" y="85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3" y="82"/>
                      <a:pt x="52" y="82"/>
                      <a:pt x="52" y="81"/>
                    </a:cubicBezTo>
                    <a:cubicBezTo>
                      <a:pt x="37" y="71"/>
                      <a:pt x="38" y="29"/>
                      <a:pt x="38" y="29"/>
                    </a:cubicBezTo>
                    <a:cubicBezTo>
                      <a:pt x="43" y="20"/>
                      <a:pt x="46" y="10"/>
                      <a:pt x="48" y="0"/>
                    </a:cubicBezTo>
                    <a:cubicBezTo>
                      <a:pt x="48" y="0"/>
                      <a:pt x="15" y="18"/>
                      <a:pt x="10" y="30"/>
                    </a:cubicBezTo>
                    <a:cubicBezTo>
                      <a:pt x="9" y="33"/>
                      <a:pt x="7" y="39"/>
                      <a:pt x="6" y="45"/>
                    </a:cubicBezTo>
                  </a:path>
                </a:pathLst>
              </a:custGeom>
              <a:solidFill>
                <a:srgbClr val="BE1E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ṣ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7E5C881-75A8-4687-9963-4909B5174EEA}"/>
                  </a:ext>
                </a:extLst>
              </p:cNvPr>
              <p:cNvSpPr/>
              <p:nvPr/>
            </p:nvSpPr>
            <p:spPr bwMode="auto">
              <a:xfrm>
                <a:off x="4321" y="1629"/>
                <a:ext cx="352" cy="245"/>
              </a:xfrm>
              <a:custGeom>
                <a:avLst/>
                <a:gdLst>
                  <a:gd name="T0" fmla="*/ 44 w 169"/>
                  <a:gd name="T1" fmla="*/ 35 h 118"/>
                  <a:gd name="T2" fmla="*/ 46 w 169"/>
                  <a:gd name="T3" fmla="*/ 34 h 118"/>
                  <a:gd name="T4" fmla="*/ 47 w 169"/>
                  <a:gd name="T5" fmla="*/ 33 h 118"/>
                  <a:gd name="T6" fmla="*/ 72 w 169"/>
                  <a:gd name="T7" fmla="*/ 74 h 118"/>
                  <a:gd name="T8" fmla="*/ 152 w 169"/>
                  <a:gd name="T9" fmla="*/ 14 h 118"/>
                  <a:gd name="T10" fmla="*/ 148 w 169"/>
                  <a:gd name="T11" fmla="*/ 0 h 118"/>
                  <a:gd name="T12" fmla="*/ 169 w 169"/>
                  <a:gd name="T13" fmla="*/ 9 h 118"/>
                  <a:gd name="T14" fmla="*/ 169 w 169"/>
                  <a:gd name="T15" fmla="*/ 9 h 118"/>
                  <a:gd name="T16" fmla="*/ 126 w 169"/>
                  <a:gd name="T17" fmla="*/ 109 h 118"/>
                  <a:gd name="T18" fmla="*/ 44 w 169"/>
                  <a:gd name="T19" fmla="*/ 115 h 118"/>
                  <a:gd name="T20" fmla="*/ 1 w 169"/>
                  <a:gd name="T21" fmla="*/ 106 h 118"/>
                  <a:gd name="T22" fmla="*/ 0 w 169"/>
                  <a:gd name="T23" fmla="*/ 54 h 118"/>
                  <a:gd name="T24" fmla="*/ 44 w 169"/>
                  <a:gd name="T25" fmla="*/ 3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118">
                    <a:moveTo>
                      <a:pt x="44" y="35"/>
                    </a:moveTo>
                    <a:cubicBezTo>
                      <a:pt x="45" y="34"/>
                      <a:pt x="46" y="34"/>
                      <a:pt x="46" y="34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9" y="50"/>
                      <a:pt x="72" y="74"/>
                      <a:pt x="72" y="74"/>
                    </a:cubicBezTo>
                    <a:cubicBezTo>
                      <a:pt x="101" y="66"/>
                      <a:pt x="152" y="14"/>
                      <a:pt x="152" y="14"/>
                    </a:cubicBezTo>
                    <a:cubicBezTo>
                      <a:pt x="152" y="14"/>
                      <a:pt x="150" y="7"/>
                      <a:pt x="148" y="0"/>
                    </a:cubicBezTo>
                    <a:cubicBezTo>
                      <a:pt x="148" y="0"/>
                      <a:pt x="158" y="4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51" y="32"/>
                      <a:pt x="136" y="73"/>
                      <a:pt x="126" y="109"/>
                    </a:cubicBezTo>
                    <a:cubicBezTo>
                      <a:pt x="126" y="109"/>
                      <a:pt x="84" y="118"/>
                      <a:pt x="44" y="115"/>
                    </a:cubicBezTo>
                    <a:cubicBezTo>
                      <a:pt x="29" y="115"/>
                      <a:pt x="13" y="112"/>
                      <a:pt x="1" y="106"/>
                    </a:cubicBezTo>
                    <a:cubicBezTo>
                      <a:pt x="1" y="79"/>
                      <a:pt x="0" y="54"/>
                      <a:pt x="0" y="54"/>
                    </a:cubicBezTo>
                    <a:cubicBezTo>
                      <a:pt x="17" y="50"/>
                      <a:pt x="37" y="39"/>
                      <a:pt x="44" y="35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$ļ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3A35A81-4A19-4867-83EE-CB31DC353DE9}"/>
                  </a:ext>
                </a:extLst>
              </p:cNvPr>
              <p:cNvSpPr/>
              <p:nvPr/>
            </p:nvSpPr>
            <p:spPr bwMode="auto">
              <a:xfrm>
                <a:off x="4386" y="1479"/>
                <a:ext cx="187" cy="233"/>
              </a:xfrm>
              <a:custGeom>
                <a:avLst/>
                <a:gdLst>
                  <a:gd name="T0" fmla="*/ 80 w 90"/>
                  <a:gd name="T1" fmla="*/ 42 h 112"/>
                  <a:gd name="T2" fmla="*/ 81 w 90"/>
                  <a:gd name="T3" fmla="*/ 27 h 112"/>
                  <a:gd name="T4" fmla="*/ 82 w 90"/>
                  <a:gd name="T5" fmla="*/ 8 h 112"/>
                  <a:gd name="T6" fmla="*/ 82 w 90"/>
                  <a:gd name="T7" fmla="*/ 8 h 112"/>
                  <a:gd name="T8" fmla="*/ 59 w 90"/>
                  <a:gd name="T9" fmla="*/ 8 h 112"/>
                  <a:gd name="T10" fmla="*/ 15 w 90"/>
                  <a:gd name="T11" fmla="*/ 0 h 112"/>
                  <a:gd name="T12" fmla="*/ 11 w 90"/>
                  <a:gd name="T13" fmla="*/ 22 h 112"/>
                  <a:gd name="T14" fmla="*/ 1 w 90"/>
                  <a:gd name="T15" fmla="*/ 51 h 112"/>
                  <a:gd name="T16" fmla="*/ 15 w 90"/>
                  <a:gd name="T17" fmla="*/ 103 h 112"/>
                  <a:gd name="T18" fmla="*/ 16 w 90"/>
                  <a:gd name="T19" fmla="*/ 104 h 112"/>
                  <a:gd name="T20" fmla="*/ 88 w 90"/>
                  <a:gd name="T21" fmla="*/ 56 h 112"/>
                  <a:gd name="T22" fmla="*/ 80 w 90"/>
                  <a:gd name="T23" fmla="*/ 4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" h="112">
                    <a:moveTo>
                      <a:pt x="80" y="42"/>
                    </a:moveTo>
                    <a:cubicBezTo>
                      <a:pt x="80" y="37"/>
                      <a:pt x="81" y="32"/>
                      <a:pt x="81" y="27"/>
                    </a:cubicBezTo>
                    <a:cubicBezTo>
                      <a:pt x="81" y="16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74" y="8"/>
                      <a:pt x="67" y="8"/>
                      <a:pt x="59" y="8"/>
                    </a:cubicBezTo>
                    <a:cubicBezTo>
                      <a:pt x="42" y="6"/>
                      <a:pt x="28" y="3"/>
                      <a:pt x="15" y="0"/>
                    </a:cubicBezTo>
                    <a:cubicBezTo>
                      <a:pt x="15" y="0"/>
                      <a:pt x="14" y="10"/>
                      <a:pt x="11" y="22"/>
                    </a:cubicBezTo>
                    <a:cubicBezTo>
                      <a:pt x="9" y="32"/>
                      <a:pt x="6" y="42"/>
                      <a:pt x="1" y="51"/>
                    </a:cubicBezTo>
                    <a:cubicBezTo>
                      <a:pt x="1" y="51"/>
                      <a:pt x="0" y="93"/>
                      <a:pt x="15" y="103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32" y="112"/>
                      <a:pt x="81" y="73"/>
                      <a:pt x="88" y="56"/>
                    </a:cubicBezTo>
                    <a:cubicBezTo>
                      <a:pt x="90" y="51"/>
                      <a:pt x="81" y="43"/>
                      <a:pt x="80" y="42"/>
                    </a:cubicBezTo>
                  </a:path>
                </a:pathLst>
              </a:custGeom>
              <a:solidFill>
                <a:srgbClr val="F7A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sl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DEB10D-8D1B-4A78-98D5-831DCF79583A}"/>
                  </a:ext>
                </a:extLst>
              </p:cNvPr>
              <p:cNvSpPr/>
              <p:nvPr/>
            </p:nvSpPr>
            <p:spPr bwMode="auto">
              <a:xfrm>
                <a:off x="4400" y="1268"/>
                <a:ext cx="192" cy="116"/>
              </a:xfrm>
              <a:custGeom>
                <a:avLst/>
                <a:gdLst>
                  <a:gd name="T0" fmla="*/ 0 w 92"/>
                  <a:gd name="T1" fmla="*/ 0 h 56"/>
                  <a:gd name="T2" fmla="*/ 2 w 92"/>
                  <a:gd name="T3" fmla="*/ 30 h 56"/>
                  <a:gd name="T4" fmla="*/ 91 w 92"/>
                  <a:gd name="T5" fmla="*/ 40 h 56"/>
                  <a:gd name="T6" fmla="*/ 86 w 92"/>
                  <a:gd name="T7" fmla="*/ 17 h 56"/>
                  <a:gd name="T8" fmla="*/ 0 w 92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6">
                    <a:moveTo>
                      <a:pt x="0" y="0"/>
                    </a:moveTo>
                    <a:cubicBezTo>
                      <a:pt x="0" y="0"/>
                      <a:pt x="2" y="15"/>
                      <a:pt x="2" y="30"/>
                    </a:cubicBezTo>
                    <a:cubicBezTo>
                      <a:pt x="45" y="56"/>
                      <a:pt x="91" y="40"/>
                      <a:pt x="91" y="40"/>
                    </a:cubicBezTo>
                    <a:cubicBezTo>
                      <a:pt x="92" y="29"/>
                      <a:pt x="89" y="19"/>
                      <a:pt x="86" y="17"/>
                    </a:cubicBezTo>
                    <a:cubicBezTo>
                      <a:pt x="86" y="17"/>
                      <a:pt x="37" y="3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ṥli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6358E4-1932-44D2-8682-55D3EB9AE2D4}"/>
                  </a:ext>
                </a:extLst>
              </p:cNvPr>
              <p:cNvSpPr/>
              <p:nvPr/>
            </p:nvSpPr>
            <p:spPr bwMode="auto">
              <a:xfrm>
                <a:off x="4388" y="1330"/>
                <a:ext cx="201" cy="118"/>
              </a:xfrm>
              <a:custGeom>
                <a:avLst/>
                <a:gdLst>
                  <a:gd name="T0" fmla="*/ 8 w 97"/>
                  <a:gd name="T1" fmla="*/ 0 h 57"/>
                  <a:gd name="T2" fmla="*/ 0 w 97"/>
                  <a:gd name="T3" fmla="*/ 30 h 57"/>
                  <a:gd name="T4" fmla="*/ 60 w 97"/>
                  <a:gd name="T5" fmla="*/ 47 h 57"/>
                  <a:gd name="T6" fmla="*/ 97 w 97"/>
                  <a:gd name="T7" fmla="*/ 10 h 57"/>
                  <a:gd name="T8" fmla="*/ 8 w 9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57">
                    <a:moveTo>
                      <a:pt x="8" y="0"/>
                    </a:moveTo>
                    <a:cubicBezTo>
                      <a:pt x="8" y="13"/>
                      <a:pt x="7" y="27"/>
                      <a:pt x="0" y="30"/>
                    </a:cubicBezTo>
                    <a:cubicBezTo>
                      <a:pt x="0" y="30"/>
                      <a:pt x="13" y="57"/>
                      <a:pt x="60" y="47"/>
                    </a:cubicBezTo>
                    <a:cubicBezTo>
                      <a:pt x="87" y="41"/>
                      <a:pt x="96" y="24"/>
                      <a:pt x="97" y="10"/>
                    </a:cubicBezTo>
                    <a:cubicBezTo>
                      <a:pt x="97" y="10"/>
                      <a:pt x="51" y="26"/>
                      <a:pt x="8" y="0"/>
                    </a:cubicBezTo>
                    <a:close/>
                  </a:path>
                </a:pathLst>
              </a:custGeom>
              <a:solidFill>
                <a:srgbClr val="961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ŝḻ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AD64483-E523-4BDF-B1C1-3307F30B90E6}"/>
                  </a:ext>
                </a:extLst>
              </p:cNvPr>
              <p:cNvSpPr/>
              <p:nvPr/>
            </p:nvSpPr>
            <p:spPr bwMode="auto">
              <a:xfrm>
                <a:off x="4417" y="1535"/>
                <a:ext cx="220" cy="247"/>
              </a:xfrm>
              <a:custGeom>
                <a:avLst/>
                <a:gdLst>
                  <a:gd name="T0" fmla="*/ 1 w 106"/>
                  <a:gd name="T1" fmla="*/ 77 h 119"/>
                  <a:gd name="T2" fmla="*/ 0 w 106"/>
                  <a:gd name="T3" fmla="*/ 79 h 119"/>
                  <a:gd name="T4" fmla="*/ 1 w 106"/>
                  <a:gd name="T5" fmla="*/ 78 h 119"/>
                  <a:gd name="T6" fmla="*/ 26 w 106"/>
                  <a:gd name="T7" fmla="*/ 119 h 119"/>
                  <a:gd name="T8" fmla="*/ 106 w 106"/>
                  <a:gd name="T9" fmla="*/ 59 h 119"/>
                  <a:gd name="T10" fmla="*/ 102 w 106"/>
                  <a:gd name="T11" fmla="*/ 45 h 119"/>
                  <a:gd name="T12" fmla="*/ 90 w 106"/>
                  <a:gd name="T13" fmla="*/ 13 h 119"/>
                  <a:gd name="T14" fmla="*/ 66 w 106"/>
                  <a:gd name="T15" fmla="*/ 0 h 119"/>
                  <a:gd name="T16" fmla="*/ 65 w 106"/>
                  <a:gd name="T17" fmla="*/ 15 h 119"/>
                  <a:gd name="T18" fmla="*/ 73 w 106"/>
                  <a:gd name="T19" fmla="*/ 29 h 119"/>
                  <a:gd name="T20" fmla="*/ 1 w 106"/>
                  <a:gd name="T21" fmla="*/ 7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19">
                    <a:moveTo>
                      <a:pt x="1" y="77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3" y="95"/>
                      <a:pt x="26" y="119"/>
                      <a:pt x="26" y="119"/>
                    </a:cubicBezTo>
                    <a:cubicBezTo>
                      <a:pt x="55" y="111"/>
                      <a:pt x="106" y="59"/>
                      <a:pt x="106" y="59"/>
                    </a:cubicBezTo>
                    <a:cubicBezTo>
                      <a:pt x="106" y="59"/>
                      <a:pt x="104" y="52"/>
                      <a:pt x="102" y="45"/>
                    </a:cubicBezTo>
                    <a:cubicBezTo>
                      <a:pt x="99" y="32"/>
                      <a:pt x="94" y="16"/>
                      <a:pt x="90" y="13"/>
                    </a:cubicBezTo>
                    <a:cubicBezTo>
                      <a:pt x="84" y="8"/>
                      <a:pt x="68" y="1"/>
                      <a:pt x="66" y="0"/>
                    </a:cubicBezTo>
                    <a:cubicBezTo>
                      <a:pt x="66" y="5"/>
                      <a:pt x="65" y="10"/>
                      <a:pt x="65" y="15"/>
                    </a:cubicBezTo>
                    <a:cubicBezTo>
                      <a:pt x="66" y="16"/>
                      <a:pt x="75" y="24"/>
                      <a:pt x="73" y="29"/>
                    </a:cubicBezTo>
                    <a:cubicBezTo>
                      <a:pt x="66" y="46"/>
                      <a:pt x="17" y="85"/>
                      <a:pt x="1" y="77"/>
                    </a:cubicBezTo>
                  </a:path>
                </a:pathLst>
              </a:custGeom>
              <a:solidFill>
                <a:srgbClr val="BE1E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ṡḻ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5DE739-75D3-4FCE-B736-679A317EEEEC}"/>
                  </a:ext>
                </a:extLst>
              </p:cNvPr>
              <p:cNvSpPr/>
              <p:nvPr/>
            </p:nvSpPr>
            <p:spPr bwMode="auto">
              <a:xfrm>
                <a:off x="4446" y="2457"/>
                <a:ext cx="102" cy="153"/>
              </a:xfrm>
              <a:custGeom>
                <a:avLst/>
                <a:gdLst>
                  <a:gd name="T0" fmla="*/ 1 w 49"/>
                  <a:gd name="T1" fmla="*/ 31 h 74"/>
                  <a:gd name="T2" fmla="*/ 8 w 49"/>
                  <a:gd name="T3" fmla="*/ 55 h 74"/>
                  <a:gd name="T4" fmla="*/ 14 w 49"/>
                  <a:gd name="T5" fmla="*/ 59 h 74"/>
                  <a:gd name="T6" fmla="*/ 32 w 49"/>
                  <a:gd name="T7" fmla="*/ 69 h 74"/>
                  <a:gd name="T8" fmla="*/ 49 w 49"/>
                  <a:gd name="T9" fmla="*/ 74 h 74"/>
                  <a:gd name="T10" fmla="*/ 49 w 49"/>
                  <a:gd name="T11" fmla="*/ 74 h 74"/>
                  <a:gd name="T12" fmla="*/ 25 w 49"/>
                  <a:gd name="T13" fmla="*/ 0 h 74"/>
                  <a:gd name="T14" fmla="*/ 1 w 49"/>
                  <a:gd name="T15" fmla="*/ 3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74">
                    <a:moveTo>
                      <a:pt x="1" y="31"/>
                    </a:moveTo>
                    <a:cubicBezTo>
                      <a:pt x="0" y="44"/>
                      <a:pt x="8" y="55"/>
                      <a:pt x="8" y="55"/>
                    </a:cubicBezTo>
                    <a:cubicBezTo>
                      <a:pt x="10" y="57"/>
                      <a:pt x="12" y="58"/>
                      <a:pt x="14" y="59"/>
                    </a:cubicBezTo>
                    <a:cubicBezTo>
                      <a:pt x="20" y="63"/>
                      <a:pt x="26" y="66"/>
                      <a:pt x="32" y="69"/>
                    </a:cubicBezTo>
                    <a:cubicBezTo>
                      <a:pt x="38" y="71"/>
                      <a:pt x="43" y="73"/>
                      <a:pt x="4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25" y="60"/>
                      <a:pt x="25" y="0"/>
                      <a:pt x="25" y="0"/>
                    </a:cubicBezTo>
                    <a:cubicBezTo>
                      <a:pt x="7" y="9"/>
                      <a:pt x="1" y="21"/>
                      <a:pt x="1" y="31"/>
                    </a:cubicBezTo>
                  </a:path>
                </a:pathLst>
              </a:custGeom>
              <a:solidFill>
                <a:srgbClr val="916B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ṩl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B5C9B44-BA7C-419D-B7B1-E7BB2F603572}"/>
                  </a:ext>
                </a:extLst>
              </p:cNvPr>
              <p:cNvSpPr/>
              <p:nvPr/>
            </p:nvSpPr>
            <p:spPr bwMode="auto">
              <a:xfrm>
                <a:off x="4461" y="2579"/>
                <a:ext cx="93" cy="162"/>
              </a:xfrm>
              <a:custGeom>
                <a:avLst/>
                <a:gdLst>
                  <a:gd name="T0" fmla="*/ 7 w 45"/>
                  <a:gd name="T1" fmla="*/ 0 h 78"/>
                  <a:gd name="T2" fmla="*/ 45 w 45"/>
                  <a:gd name="T3" fmla="*/ 78 h 78"/>
                  <a:gd name="T4" fmla="*/ 25 w 45"/>
                  <a:gd name="T5" fmla="*/ 10 h 78"/>
                  <a:gd name="T6" fmla="*/ 7 w 45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78">
                    <a:moveTo>
                      <a:pt x="7" y="0"/>
                    </a:moveTo>
                    <a:cubicBezTo>
                      <a:pt x="0" y="57"/>
                      <a:pt x="23" y="69"/>
                      <a:pt x="45" y="78"/>
                    </a:cubicBezTo>
                    <a:cubicBezTo>
                      <a:pt x="27" y="67"/>
                      <a:pt x="25" y="10"/>
                      <a:pt x="25" y="10"/>
                    </a:cubicBezTo>
                    <a:cubicBezTo>
                      <a:pt x="19" y="7"/>
                      <a:pt x="13" y="4"/>
                      <a:pt x="7" y="0"/>
                    </a:cubicBezTo>
                    <a:close/>
                  </a:path>
                </a:pathLst>
              </a:custGeom>
              <a:solidFill>
                <a:srgbClr val="7556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ṧḻ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0A60D0-55F5-4F4D-8411-81FE7E881FDE}"/>
                  </a:ext>
                </a:extLst>
              </p:cNvPr>
              <p:cNvSpPr/>
              <p:nvPr/>
            </p:nvSpPr>
            <p:spPr bwMode="auto">
              <a:xfrm>
                <a:off x="4498" y="2392"/>
                <a:ext cx="322" cy="249"/>
              </a:xfrm>
              <a:custGeom>
                <a:avLst/>
                <a:gdLst>
                  <a:gd name="T0" fmla="*/ 2 w 155"/>
                  <a:gd name="T1" fmla="*/ 30 h 120"/>
                  <a:gd name="T2" fmla="*/ 0 w 155"/>
                  <a:gd name="T3" fmla="*/ 31 h 120"/>
                  <a:gd name="T4" fmla="*/ 24 w 155"/>
                  <a:gd name="T5" fmla="*/ 105 h 120"/>
                  <a:gd name="T6" fmla="*/ 24 w 155"/>
                  <a:gd name="T7" fmla="*/ 105 h 120"/>
                  <a:gd name="T8" fmla="*/ 147 w 155"/>
                  <a:gd name="T9" fmla="*/ 71 h 120"/>
                  <a:gd name="T10" fmla="*/ 130 w 155"/>
                  <a:gd name="T11" fmla="*/ 0 h 120"/>
                  <a:gd name="T12" fmla="*/ 127 w 155"/>
                  <a:gd name="T13" fmla="*/ 0 h 120"/>
                  <a:gd name="T14" fmla="*/ 121 w 155"/>
                  <a:gd name="T15" fmla="*/ 1 h 120"/>
                  <a:gd name="T16" fmla="*/ 2 w 155"/>
                  <a:gd name="T17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0">
                    <a:moveTo>
                      <a:pt x="2" y="30"/>
                    </a:moveTo>
                    <a:cubicBezTo>
                      <a:pt x="1" y="31"/>
                      <a:pt x="1" y="31"/>
                      <a:pt x="0" y="31"/>
                    </a:cubicBezTo>
                    <a:cubicBezTo>
                      <a:pt x="0" y="31"/>
                      <a:pt x="0" y="91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82" y="120"/>
                      <a:pt x="141" y="89"/>
                      <a:pt x="147" y="71"/>
                    </a:cubicBezTo>
                    <a:cubicBezTo>
                      <a:pt x="155" y="48"/>
                      <a:pt x="144" y="6"/>
                      <a:pt x="13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5" y="1"/>
                      <a:pt x="121" y="1"/>
                    </a:cubicBezTo>
                    <a:cubicBezTo>
                      <a:pt x="102" y="4"/>
                      <a:pt x="39" y="13"/>
                      <a:pt x="2" y="30"/>
                    </a:cubicBezTo>
                  </a:path>
                </a:pathLst>
              </a:custGeom>
              <a:solidFill>
                <a:srgbClr val="A97C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ṧľ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774104-3160-4F68-9DF2-1754093A6DB3}"/>
                  </a:ext>
                </a:extLst>
              </p:cNvPr>
              <p:cNvSpPr/>
              <p:nvPr/>
            </p:nvSpPr>
            <p:spPr bwMode="auto">
              <a:xfrm>
                <a:off x="4513" y="2540"/>
                <a:ext cx="330" cy="230"/>
              </a:xfrm>
              <a:custGeom>
                <a:avLst/>
                <a:gdLst>
                  <a:gd name="T0" fmla="*/ 0 w 159"/>
                  <a:gd name="T1" fmla="*/ 29 h 111"/>
                  <a:gd name="T2" fmla="*/ 20 w 159"/>
                  <a:gd name="T3" fmla="*/ 97 h 111"/>
                  <a:gd name="T4" fmla="*/ 20 w 159"/>
                  <a:gd name="T5" fmla="*/ 97 h 111"/>
                  <a:gd name="T6" fmla="*/ 28 w 159"/>
                  <a:gd name="T7" fmla="*/ 100 h 111"/>
                  <a:gd name="T8" fmla="*/ 129 w 159"/>
                  <a:gd name="T9" fmla="*/ 94 h 111"/>
                  <a:gd name="T10" fmla="*/ 132 w 159"/>
                  <a:gd name="T11" fmla="*/ 91 h 111"/>
                  <a:gd name="T12" fmla="*/ 140 w 159"/>
                  <a:gd name="T13" fmla="*/ 0 h 111"/>
                  <a:gd name="T14" fmla="*/ 17 w 159"/>
                  <a:gd name="T15" fmla="*/ 34 h 111"/>
                  <a:gd name="T16" fmla="*/ 0 w 159"/>
                  <a:gd name="T17" fmla="*/ 29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11">
                    <a:moveTo>
                      <a:pt x="0" y="29"/>
                    </a:moveTo>
                    <a:cubicBezTo>
                      <a:pt x="0" y="29"/>
                      <a:pt x="2" y="86"/>
                      <a:pt x="20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2" y="98"/>
                      <a:pt x="25" y="99"/>
                      <a:pt x="28" y="100"/>
                    </a:cubicBezTo>
                    <a:cubicBezTo>
                      <a:pt x="50" y="109"/>
                      <a:pt x="101" y="111"/>
                      <a:pt x="129" y="94"/>
                    </a:cubicBezTo>
                    <a:cubicBezTo>
                      <a:pt x="130" y="93"/>
                      <a:pt x="131" y="92"/>
                      <a:pt x="132" y="91"/>
                    </a:cubicBezTo>
                    <a:cubicBezTo>
                      <a:pt x="159" y="70"/>
                      <a:pt x="140" y="0"/>
                      <a:pt x="140" y="0"/>
                    </a:cubicBezTo>
                    <a:cubicBezTo>
                      <a:pt x="134" y="18"/>
                      <a:pt x="75" y="49"/>
                      <a:pt x="17" y="34"/>
                    </a:cubicBezTo>
                    <a:cubicBezTo>
                      <a:pt x="11" y="33"/>
                      <a:pt x="6" y="31"/>
                      <a:pt x="0" y="29"/>
                    </a:cubicBezTo>
                  </a:path>
                </a:pathLst>
              </a:custGeom>
              <a:solidFill>
                <a:srgbClr val="997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1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7B191E-F417-4C67-9172-782BF3885D95}"/>
                  </a:ext>
                </a:extLst>
              </p:cNvPr>
              <p:cNvSpPr/>
              <p:nvPr/>
            </p:nvSpPr>
            <p:spPr bwMode="auto">
              <a:xfrm>
                <a:off x="4673" y="1672"/>
                <a:ext cx="370" cy="799"/>
              </a:xfrm>
              <a:custGeom>
                <a:avLst/>
                <a:gdLst>
                  <a:gd name="T0" fmla="*/ 0 w 178"/>
                  <a:gd name="T1" fmla="*/ 123 h 385"/>
                  <a:gd name="T2" fmla="*/ 26 w 178"/>
                  <a:gd name="T3" fmla="*/ 203 h 385"/>
                  <a:gd name="T4" fmla="*/ 100 w 178"/>
                  <a:gd name="T5" fmla="*/ 378 h 385"/>
                  <a:gd name="T6" fmla="*/ 169 w 178"/>
                  <a:gd name="T7" fmla="*/ 377 h 385"/>
                  <a:gd name="T8" fmla="*/ 112 w 178"/>
                  <a:gd name="T9" fmla="*/ 100 h 385"/>
                  <a:gd name="T10" fmla="*/ 30 w 178"/>
                  <a:gd name="T11" fmla="*/ 0 h 385"/>
                  <a:gd name="T12" fmla="*/ 28 w 178"/>
                  <a:gd name="T13" fmla="*/ 0 h 385"/>
                  <a:gd name="T14" fmla="*/ 28 w 178"/>
                  <a:gd name="T15" fmla="*/ 0 h 385"/>
                  <a:gd name="T16" fmla="*/ 0 w 178"/>
                  <a:gd name="T17" fmla="*/ 12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385">
                    <a:moveTo>
                      <a:pt x="0" y="123"/>
                    </a:moveTo>
                    <a:cubicBezTo>
                      <a:pt x="0" y="123"/>
                      <a:pt x="7" y="167"/>
                      <a:pt x="26" y="203"/>
                    </a:cubicBezTo>
                    <a:cubicBezTo>
                      <a:pt x="26" y="203"/>
                      <a:pt x="97" y="331"/>
                      <a:pt x="100" y="378"/>
                    </a:cubicBezTo>
                    <a:cubicBezTo>
                      <a:pt x="125" y="385"/>
                      <a:pt x="154" y="380"/>
                      <a:pt x="169" y="377"/>
                    </a:cubicBezTo>
                    <a:cubicBezTo>
                      <a:pt x="178" y="310"/>
                      <a:pt x="143" y="187"/>
                      <a:pt x="112" y="100"/>
                    </a:cubicBezTo>
                    <a:cubicBezTo>
                      <a:pt x="81" y="13"/>
                      <a:pt x="41" y="2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7" y="39"/>
                      <a:pt x="0" y="123"/>
                    </a:cubicBezTo>
                  </a:path>
                </a:pathLst>
              </a:cu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ś1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C4B7FD5-0A27-41E0-A2C0-5FDD815A5C8F}"/>
                  </a:ext>
                </a:extLst>
              </p:cNvPr>
              <p:cNvSpPr/>
              <p:nvPr/>
            </p:nvSpPr>
            <p:spPr bwMode="auto">
              <a:xfrm>
                <a:off x="4708" y="3341"/>
                <a:ext cx="409" cy="284"/>
              </a:xfrm>
              <a:custGeom>
                <a:avLst/>
                <a:gdLst>
                  <a:gd name="T0" fmla="*/ 7 w 197"/>
                  <a:gd name="T1" fmla="*/ 3 h 137"/>
                  <a:gd name="T2" fmla="*/ 7 w 197"/>
                  <a:gd name="T3" fmla="*/ 4 h 137"/>
                  <a:gd name="T4" fmla="*/ 13 w 197"/>
                  <a:gd name="T5" fmla="*/ 43 h 137"/>
                  <a:gd name="T6" fmla="*/ 13 w 197"/>
                  <a:gd name="T7" fmla="*/ 123 h 137"/>
                  <a:gd name="T8" fmla="*/ 38 w 197"/>
                  <a:gd name="T9" fmla="*/ 123 h 137"/>
                  <a:gd name="T10" fmla="*/ 42 w 197"/>
                  <a:gd name="T11" fmla="*/ 107 h 137"/>
                  <a:gd name="T12" fmla="*/ 182 w 197"/>
                  <a:gd name="T13" fmla="*/ 116 h 137"/>
                  <a:gd name="T14" fmla="*/ 170 w 197"/>
                  <a:gd name="T15" fmla="*/ 47 h 137"/>
                  <a:gd name="T16" fmla="*/ 98 w 197"/>
                  <a:gd name="T17" fmla="*/ 51 h 137"/>
                  <a:gd name="T18" fmla="*/ 44 w 197"/>
                  <a:gd name="T19" fmla="*/ 35 h 137"/>
                  <a:gd name="T20" fmla="*/ 33 w 197"/>
                  <a:gd name="T21" fmla="*/ 0 h 137"/>
                  <a:gd name="T22" fmla="*/ 7 w 197"/>
                  <a:gd name="T23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7" h="137">
                    <a:moveTo>
                      <a:pt x="7" y="3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0" y="93"/>
                      <a:pt x="13" y="123"/>
                      <a:pt x="13" y="123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85" y="137"/>
                      <a:pt x="182" y="116"/>
                      <a:pt x="182" y="116"/>
                    </a:cubicBezTo>
                    <a:cubicBezTo>
                      <a:pt x="197" y="94"/>
                      <a:pt x="187" y="59"/>
                      <a:pt x="170" y="47"/>
                    </a:cubicBezTo>
                    <a:cubicBezTo>
                      <a:pt x="152" y="35"/>
                      <a:pt x="114" y="51"/>
                      <a:pt x="98" y="51"/>
                    </a:cubicBezTo>
                    <a:cubicBezTo>
                      <a:pt x="81" y="51"/>
                      <a:pt x="49" y="45"/>
                      <a:pt x="44" y="35"/>
                    </a:cubicBezTo>
                    <a:cubicBezTo>
                      <a:pt x="40" y="26"/>
                      <a:pt x="33" y="0"/>
                      <a:pt x="33" y="0"/>
                    </a:cubicBezTo>
                    <a:cubicBezTo>
                      <a:pt x="24" y="2"/>
                      <a:pt x="15" y="3"/>
                      <a:pt x="7" y="3"/>
                    </a:cubicBezTo>
                  </a:path>
                </a:pathLst>
              </a:custGeom>
              <a:solidFill>
                <a:srgbClr val="4A16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ṥḻ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E40116-1B58-4BA5-A8A4-ECA41792A248}"/>
                  </a:ext>
                </a:extLst>
              </p:cNvPr>
              <p:cNvSpPr/>
              <p:nvPr/>
            </p:nvSpPr>
            <p:spPr bwMode="auto">
              <a:xfrm>
                <a:off x="4858" y="2450"/>
                <a:ext cx="199" cy="125"/>
              </a:xfrm>
              <a:custGeom>
                <a:avLst/>
                <a:gdLst>
                  <a:gd name="T0" fmla="*/ 80 w 96"/>
                  <a:gd name="T1" fmla="*/ 2 h 60"/>
                  <a:gd name="T2" fmla="*/ 11 w 96"/>
                  <a:gd name="T3" fmla="*/ 3 h 60"/>
                  <a:gd name="T4" fmla="*/ 0 w 96"/>
                  <a:gd name="T5" fmla="*/ 0 h 60"/>
                  <a:gd name="T6" fmla="*/ 3 w 96"/>
                  <a:gd name="T7" fmla="*/ 48 h 60"/>
                  <a:gd name="T8" fmla="*/ 24 w 96"/>
                  <a:gd name="T9" fmla="*/ 54 h 60"/>
                  <a:gd name="T10" fmla="*/ 78 w 96"/>
                  <a:gd name="T11" fmla="*/ 57 h 60"/>
                  <a:gd name="T12" fmla="*/ 96 w 96"/>
                  <a:gd name="T13" fmla="*/ 51 h 60"/>
                  <a:gd name="T14" fmla="*/ 90 w 96"/>
                  <a:gd name="T15" fmla="*/ 0 h 60"/>
                  <a:gd name="T16" fmla="*/ 80 w 96"/>
                  <a:gd name="T17" fmla="*/ 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60">
                    <a:moveTo>
                      <a:pt x="80" y="2"/>
                    </a:moveTo>
                    <a:cubicBezTo>
                      <a:pt x="65" y="5"/>
                      <a:pt x="36" y="10"/>
                      <a:pt x="11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12" y="51"/>
                      <a:pt x="24" y="54"/>
                    </a:cubicBezTo>
                    <a:cubicBezTo>
                      <a:pt x="39" y="57"/>
                      <a:pt x="60" y="60"/>
                      <a:pt x="78" y="57"/>
                    </a:cubicBezTo>
                    <a:cubicBezTo>
                      <a:pt x="85" y="56"/>
                      <a:pt x="91" y="54"/>
                      <a:pt x="96" y="51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0" y="0"/>
                      <a:pt x="87" y="1"/>
                      <a:pt x="80" y="2"/>
                    </a:cubicBezTo>
                  </a:path>
                </a:pathLst>
              </a:custGeom>
              <a:solidFill>
                <a:srgbClr val="F71D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ṧľ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32B8D7-4416-4505-8590-ACBF5BDA7AEF}"/>
                  </a:ext>
                </a:extLst>
              </p:cNvPr>
              <p:cNvSpPr/>
              <p:nvPr/>
            </p:nvSpPr>
            <p:spPr bwMode="auto">
              <a:xfrm>
                <a:off x="4619" y="1116"/>
                <a:ext cx="41" cy="50"/>
              </a:xfrm>
              <a:prstGeom prst="ellipse">
                <a:avLst/>
              </a:pr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ŝļ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9938AE-47B6-418F-B5AD-7D87A145AF09}"/>
                  </a:ext>
                </a:extLst>
              </p:cNvPr>
              <p:cNvSpPr/>
              <p:nvPr/>
            </p:nvSpPr>
            <p:spPr bwMode="auto">
              <a:xfrm>
                <a:off x="4367" y="1091"/>
                <a:ext cx="42" cy="50"/>
              </a:xfrm>
              <a:prstGeom prst="ellipse">
                <a:avLst/>
              </a:pr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1ï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B53BC1-C73C-477E-9233-CA6F36547C21}"/>
                  </a:ext>
                </a:extLst>
              </p:cNvPr>
              <p:cNvSpPr/>
              <p:nvPr/>
            </p:nvSpPr>
            <p:spPr bwMode="auto">
              <a:xfrm>
                <a:off x="4650" y="1037"/>
                <a:ext cx="66" cy="58"/>
              </a:xfrm>
              <a:custGeom>
                <a:avLst/>
                <a:gdLst>
                  <a:gd name="T0" fmla="*/ 29 w 32"/>
                  <a:gd name="T1" fmla="*/ 28 h 28"/>
                  <a:gd name="T2" fmla="*/ 30 w 32"/>
                  <a:gd name="T3" fmla="*/ 28 h 28"/>
                  <a:gd name="T4" fmla="*/ 32 w 32"/>
                  <a:gd name="T5" fmla="*/ 25 h 28"/>
                  <a:gd name="T6" fmla="*/ 4 w 32"/>
                  <a:gd name="T7" fmla="*/ 0 h 28"/>
                  <a:gd name="T8" fmla="*/ 0 w 32"/>
                  <a:gd name="T9" fmla="*/ 3 h 28"/>
                  <a:gd name="T10" fmla="*/ 2 w 32"/>
                  <a:gd name="T11" fmla="*/ 6 h 28"/>
                  <a:gd name="T12" fmla="*/ 26 w 32"/>
                  <a:gd name="T13" fmla="*/ 26 h 28"/>
                  <a:gd name="T14" fmla="*/ 29 w 32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8">
                    <a:moveTo>
                      <a:pt x="29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1" y="28"/>
                      <a:pt x="32" y="26"/>
                      <a:pt x="32" y="25"/>
                    </a:cubicBezTo>
                    <a:cubicBezTo>
                      <a:pt x="26" y="6"/>
                      <a:pt x="4" y="1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2" y="6"/>
                    </a:cubicBezTo>
                    <a:cubicBezTo>
                      <a:pt x="2" y="6"/>
                      <a:pt x="22" y="11"/>
                      <a:pt x="26" y="26"/>
                    </a:cubicBezTo>
                    <a:cubicBezTo>
                      <a:pt x="26" y="27"/>
                      <a:pt x="27" y="28"/>
                      <a:pt x="29" y="28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śḷ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30C1C6-6894-4CF5-91C5-DFB11D46FB23}"/>
                  </a:ext>
                </a:extLst>
              </p:cNvPr>
              <p:cNvSpPr/>
              <p:nvPr/>
            </p:nvSpPr>
            <p:spPr bwMode="auto">
              <a:xfrm>
                <a:off x="4656" y="2538"/>
                <a:ext cx="42" cy="41"/>
              </a:xfrm>
              <a:prstGeom prst="ellipse">
                <a:avLst/>
              </a:prstGeom>
              <a:solidFill>
                <a:srgbClr val="9062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S1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A92889-9DDB-4FC6-A58C-31A84EC808CC}"/>
                  </a:ext>
                </a:extLst>
              </p:cNvPr>
              <p:cNvSpPr/>
              <p:nvPr/>
            </p:nvSpPr>
            <p:spPr bwMode="auto">
              <a:xfrm>
                <a:off x="4660" y="2534"/>
                <a:ext cx="42" cy="41"/>
              </a:xfrm>
              <a:prstGeom prst="ellipse">
                <a:avLst/>
              </a:prstGeom>
              <a:solidFill>
                <a:srgbClr val="6349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ŝḻ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50BBC7-A2AF-46A9-9B97-AE8BEFACD840}"/>
                  </a:ext>
                </a:extLst>
              </p:cNvPr>
              <p:cNvSpPr/>
              <p:nvPr/>
            </p:nvSpPr>
            <p:spPr bwMode="auto">
              <a:xfrm>
                <a:off x="4660" y="2542"/>
                <a:ext cx="42" cy="33"/>
              </a:xfrm>
              <a:custGeom>
                <a:avLst/>
                <a:gdLst>
                  <a:gd name="T0" fmla="*/ 12 w 20"/>
                  <a:gd name="T1" fmla="*/ 12 h 16"/>
                  <a:gd name="T2" fmla="*/ 2 w 20"/>
                  <a:gd name="T3" fmla="*/ 2 h 16"/>
                  <a:gd name="T4" fmla="*/ 2 w 20"/>
                  <a:gd name="T5" fmla="*/ 0 h 16"/>
                  <a:gd name="T6" fmla="*/ 0 w 20"/>
                  <a:gd name="T7" fmla="*/ 6 h 16"/>
                  <a:gd name="T8" fmla="*/ 10 w 20"/>
                  <a:gd name="T9" fmla="*/ 16 h 16"/>
                  <a:gd name="T10" fmla="*/ 20 w 20"/>
                  <a:gd name="T11" fmla="*/ 8 h 16"/>
                  <a:gd name="T12" fmla="*/ 12 w 20"/>
                  <a:gd name="T13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6">
                    <a:moveTo>
                      <a:pt x="12" y="12"/>
                    </a:moveTo>
                    <a:cubicBezTo>
                      <a:pt x="6" y="12"/>
                      <a:pt x="2" y="8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2"/>
                      <a:pt x="5" y="16"/>
                      <a:pt x="10" y="16"/>
                    </a:cubicBezTo>
                    <a:cubicBezTo>
                      <a:pt x="15" y="16"/>
                      <a:pt x="19" y="13"/>
                      <a:pt x="20" y="8"/>
                    </a:cubicBezTo>
                    <a:cubicBezTo>
                      <a:pt x="18" y="11"/>
                      <a:pt x="15" y="12"/>
                      <a:pt x="12" y="12"/>
                    </a:cubicBezTo>
                    <a:close/>
                  </a:path>
                </a:pathLst>
              </a:custGeom>
              <a:solidFill>
                <a:srgbClr val="4735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ṥľí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169D53-00EE-4FFA-9124-1BBC418D30D1}"/>
                  </a:ext>
                </a:extLst>
              </p:cNvPr>
              <p:cNvSpPr/>
              <p:nvPr/>
            </p:nvSpPr>
            <p:spPr bwMode="auto">
              <a:xfrm>
                <a:off x="4409" y="1162"/>
                <a:ext cx="66" cy="79"/>
              </a:xfrm>
              <a:custGeom>
                <a:avLst/>
                <a:gdLst>
                  <a:gd name="T0" fmla="*/ 27 w 32"/>
                  <a:gd name="T1" fmla="*/ 38 h 38"/>
                  <a:gd name="T2" fmla="*/ 29 w 32"/>
                  <a:gd name="T3" fmla="*/ 38 h 38"/>
                  <a:gd name="T4" fmla="*/ 32 w 32"/>
                  <a:gd name="T5" fmla="*/ 35 h 38"/>
                  <a:gd name="T6" fmla="*/ 29 w 32"/>
                  <a:gd name="T7" fmla="*/ 32 h 38"/>
                  <a:gd name="T8" fmla="*/ 8 w 32"/>
                  <a:gd name="T9" fmla="*/ 27 h 38"/>
                  <a:gd name="T10" fmla="*/ 6 w 32"/>
                  <a:gd name="T11" fmla="*/ 20 h 38"/>
                  <a:gd name="T12" fmla="*/ 29 w 32"/>
                  <a:gd name="T13" fmla="*/ 5 h 38"/>
                  <a:gd name="T14" fmla="*/ 32 w 32"/>
                  <a:gd name="T15" fmla="*/ 2 h 38"/>
                  <a:gd name="T16" fmla="*/ 29 w 32"/>
                  <a:gd name="T17" fmla="*/ 0 h 38"/>
                  <a:gd name="T18" fmla="*/ 0 w 32"/>
                  <a:gd name="T19" fmla="*/ 20 h 38"/>
                  <a:gd name="T20" fmla="*/ 4 w 32"/>
                  <a:gd name="T21" fmla="*/ 31 h 38"/>
                  <a:gd name="T22" fmla="*/ 27 w 32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38">
                    <a:moveTo>
                      <a:pt x="27" y="38"/>
                    </a:moveTo>
                    <a:cubicBezTo>
                      <a:pt x="28" y="38"/>
                      <a:pt x="29" y="38"/>
                      <a:pt x="29" y="38"/>
                    </a:cubicBezTo>
                    <a:cubicBezTo>
                      <a:pt x="31" y="38"/>
                      <a:pt x="32" y="36"/>
                      <a:pt x="32" y="35"/>
                    </a:cubicBezTo>
                    <a:cubicBezTo>
                      <a:pt x="32" y="33"/>
                      <a:pt x="31" y="32"/>
                      <a:pt x="29" y="32"/>
                    </a:cubicBezTo>
                    <a:cubicBezTo>
                      <a:pt x="25" y="32"/>
                      <a:pt x="13" y="32"/>
                      <a:pt x="8" y="27"/>
                    </a:cubicBezTo>
                    <a:cubicBezTo>
                      <a:pt x="6" y="25"/>
                      <a:pt x="6" y="23"/>
                      <a:pt x="6" y="20"/>
                    </a:cubicBezTo>
                    <a:cubicBezTo>
                      <a:pt x="7" y="7"/>
                      <a:pt x="29" y="5"/>
                      <a:pt x="29" y="5"/>
                    </a:cubicBezTo>
                    <a:cubicBezTo>
                      <a:pt x="31" y="5"/>
                      <a:pt x="32" y="4"/>
                      <a:pt x="32" y="2"/>
                    </a:cubicBezTo>
                    <a:cubicBezTo>
                      <a:pt x="32" y="1"/>
                      <a:pt x="31" y="0"/>
                      <a:pt x="29" y="0"/>
                    </a:cubicBezTo>
                    <a:cubicBezTo>
                      <a:pt x="28" y="0"/>
                      <a:pt x="2" y="1"/>
                      <a:pt x="0" y="20"/>
                    </a:cubicBezTo>
                    <a:cubicBezTo>
                      <a:pt x="0" y="24"/>
                      <a:pt x="1" y="28"/>
                      <a:pt x="4" y="31"/>
                    </a:cubicBezTo>
                    <a:cubicBezTo>
                      <a:pt x="10" y="37"/>
                      <a:pt x="21" y="38"/>
                      <a:pt x="27" y="38"/>
                    </a:cubicBez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sl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D7A22AC-4B38-48ED-A739-93DE4E6A475E}"/>
                  </a:ext>
                </a:extLst>
              </p:cNvPr>
              <p:cNvSpPr/>
              <p:nvPr/>
            </p:nvSpPr>
            <p:spPr bwMode="auto">
              <a:xfrm>
                <a:off x="4506" y="1660"/>
                <a:ext cx="4" cy="0"/>
              </a:xfrm>
              <a:custGeom>
                <a:avLst/>
                <a:gdLst>
                  <a:gd name="T0" fmla="*/ 1 w 2"/>
                  <a:gd name="T1" fmla="*/ 0 w 2"/>
                  <a:gd name="T2" fmla="*/ 0 w 2"/>
                  <a:gd name="T3" fmla="*/ 1 w 2"/>
                  <a:gd name="T4" fmla="*/ 2 w 2"/>
                  <a:gd name="T5" fmla="*/ 1 w 2"/>
                  <a:gd name="T6" fmla="*/ 2 w 2"/>
                  <a:gd name="T7" fmla="*/ 2 w 2"/>
                  <a:gd name="T8" fmla="*/ 2 w 2"/>
                  <a:gd name="T9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BD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ŝḻ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0DF20CE-5632-4340-9FC4-3D8142EB8774}"/>
                  </a:ext>
                </a:extLst>
              </p:cNvPr>
              <p:cNvSpPr/>
              <p:nvPr/>
            </p:nvSpPr>
            <p:spPr bwMode="auto">
              <a:xfrm>
                <a:off x="4452" y="1488"/>
                <a:ext cx="104" cy="8"/>
              </a:xfrm>
              <a:custGeom>
                <a:avLst/>
                <a:gdLst>
                  <a:gd name="T0" fmla="*/ 41 w 50"/>
                  <a:gd name="T1" fmla="*/ 4 h 4"/>
                  <a:gd name="T2" fmla="*/ 41 w 50"/>
                  <a:gd name="T3" fmla="*/ 4 h 4"/>
                  <a:gd name="T4" fmla="*/ 41 w 50"/>
                  <a:gd name="T5" fmla="*/ 4 h 4"/>
                  <a:gd name="T6" fmla="*/ 41 w 50"/>
                  <a:gd name="T7" fmla="*/ 4 h 4"/>
                  <a:gd name="T8" fmla="*/ 49 w 50"/>
                  <a:gd name="T9" fmla="*/ 4 h 4"/>
                  <a:gd name="T10" fmla="*/ 49 w 50"/>
                  <a:gd name="T11" fmla="*/ 4 h 4"/>
                  <a:gd name="T12" fmla="*/ 49 w 50"/>
                  <a:gd name="T13" fmla="*/ 4 h 4"/>
                  <a:gd name="T14" fmla="*/ 50 w 50"/>
                  <a:gd name="T15" fmla="*/ 4 h 4"/>
                  <a:gd name="T16" fmla="*/ 49 w 50"/>
                  <a:gd name="T17" fmla="*/ 4 h 4"/>
                  <a:gd name="T18" fmla="*/ 50 w 50"/>
                  <a:gd name="T19" fmla="*/ 4 h 4"/>
                  <a:gd name="T20" fmla="*/ 50 w 50"/>
                  <a:gd name="T21" fmla="*/ 4 h 4"/>
                  <a:gd name="T22" fmla="*/ 50 w 50"/>
                  <a:gd name="T23" fmla="*/ 4 h 4"/>
                  <a:gd name="T24" fmla="*/ 28 w 50"/>
                  <a:gd name="T25" fmla="*/ 4 h 4"/>
                  <a:gd name="T26" fmla="*/ 41 w 50"/>
                  <a:gd name="T27" fmla="*/ 4 h 4"/>
                  <a:gd name="T28" fmla="*/ 28 w 50"/>
                  <a:gd name="T29" fmla="*/ 4 h 4"/>
                  <a:gd name="T30" fmla="*/ 27 w 50"/>
                  <a:gd name="T31" fmla="*/ 4 h 4"/>
                  <a:gd name="T32" fmla="*/ 28 w 50"/>
                  <a:gd name="T33" fmla="*/ 4 h 4"/>
                  <a:gd name="T34" fmla="*/ 27 w 50"/>
                  <a:gd name="T35" fmla="*/ 4 h 4"/>
                  <a:gd name="T36" fmla="*/ 27 w 50"/>
                  <a:gd name="T37" fmla="*/ 3 h 4"/>
                  <a:gd name="T38" fmla="*/ 27 w 50"/>
                  <a:gd name="T39" fmla="*/ 4 h 4"/>
                  <a:gd name="T40" fmla="*/ 27 w 50"/>
                  <a:gd name="T41" fmla="*/ 4 h 4"/>
                  <a:gd name="T42" fmla="*/ 27 w 50"/>
                  <a:gd name="T43" fmla="*/ 4 h 4"/>
                  <a:gd name="T44" fmla="*/ 27 w 50"/>
                  <a:gd name="T45" fmla="*/ 3 h 4"/>
                  <a:gd name="T46" fmla="*/ 26 w 50"/>
                  <a:gd name="T47" fmla="*/ 3 h 4"/>
                  <a:gd name="T48" fmla="*/ 26 w 50"/>
                  <a:gd name="T49" fmla="*/ 3 h 4"/>
                  <a:gd name="T50" fmla="*/ 26 w 50"/>
                  <a:gd name="T51" fmla="*/ 3 h 4"/>
                  <a:gd name="T52" fmla="*/ 26 w 50"/>
                  <a:gd name="T53" fmla="*/ 3 h 4"/>
                  <a:gd name="T54" fmla="*/ 26 w 50"/>
                  <a:gd name="T55" fmla="*/ 3 h 4"/>
                  <a:gd name="T56" fmla="*/ 26 w 50"/>
                  <a:gd name="T57" fmla="*/ 3 h 4"/>
                  <a:gd name="T58" fmla="*/ 0 w 50"/>
                  <a:gd name="T59" fmla="*/ 0 h 4"/>
                  <a:gd name="T60" fmla="*/ 0 w 50"/>
                  <a:gd name="T61" fmla="*/ 0 h 4"/>
                  <a:gd name="T62" fmla="*/ 26 w 50"/>
                  <a:gd name="T63" fmla="*/ 3 h 4"/>
                  <a:gd name="T64" fmla="*/ 0 w 50"/>
                  <a:gd name="T6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4">
                    <a:moveTo>
                      <a:pt x="41" y="4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moveTo>
                      <a:pt x="49" y="4"/>
                    </a:move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moveTo>
                      <a:pt x="50" y="4"/>
                    </a:moveTo>
                    <a:cubicBezTo>
                      <a:pt x="50" y="4"/>
                      <a:pt x="50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moveTo>
                      <a:pt x="28" y="4"/>
                    </a:moveTo>
                    <a:cubicBezTo>
                      <a:pt x="32" y="4"/>
                      <a:pt x="37" y="4"/>
                      <a:pt x="41" y="4"/>
                    </a:cubicBezTo>
                    <a:cubicBezTo>
                      <a:pt x="37" y="4"/>
                      <a:pt x="32" y="4"/>
                      <a:pt x="28" y="4"/>
                    </a:cubicBezTo>
                    <a:moveTo>
                      <a:pt x="27" y="4"/>
                    </a:moveTo>
                    <a:cubicBezTo>
                      <a:pt x="27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moveTo>
                      <a:pt x="27" y="3"/>
                    </a:move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3"/>
                    </a:cubicBezTo>
                    <a:moveTo>
                      <a:pt x="26" y="3"/>
                    </a:move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moveTo>
                      <a:pt x="26" y="3"/>
                    </a:move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1"/>
                      <a:pt x="17" y="3"/>
                      <a:pt x="26" y="3"/>
                    </a:cubicBezTo>
                    <a:cubicBezTo>
                      <a:pt x="17" y="3"/>
                      <a:pt x="8" y="1"/>
                      <a:pt x="0" y="0"/>
                    </a:cubicBezTo>
                  </a:path>
                </a:pathLst>
              </a:custGeom>
              <a:solidFill>
                <a:srgbClr val="F38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śļ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7FA4B0-C7EE-4AC0-8E33-AE4DA2A721AF}"/>
                  </a:ext>
                </a:extLst>
              </p:cNvPr>
              <p:cNvSpPr/>
              <p:nvPr/>
            </p:nvSpPr>
            <p:spPr bwMode="auto">
              <a:xfrm>
                <a:off x="4452" y="1488"/>
                <a:ext cx="119" cy="172"/>
              </a:xfrm>
              <a:custGeom>
                <a:avLst/>
                <a:gdLst>
                  <a:gd name="T0" fmla="*/ 22 w 57"/>
                  <a:gd name="T1" fmla="*/ 36 h 83"/>
                  <a:gd name="T2" fmla="*/ 26 w 57"/>
                  <a:gd name="T3" fmla="*/ 83 h 83"/>
                  <a:gd name="T4" fmla="*/ 27 w 57"/>
                  <a:gd name="T5" fmla="*/ 83 h 83"/>
                  <a:gd name="T6" fmla="*/ 28 w 57"/>
                  <a:gd name="T7" fmla="*/ 83 h 83"/>
                  <a:gd name="T8" fmla="*/ 45 w 57"/>
                  <a:gd name="T9" fmla="*/ 67 h 83"/>
                  <a:gd name="T10" fmla="*/ 46 w 57"/>
                  <a:gd name="T11" fmla="*/ 67 h 83"/>
                  <a:gd name="T12" fmla="*/ 46 w 57"/>
                  <a:gd name="T13" fmla="*/ 67 h 83"/>
                  <a:gd name="T14" fmla="*/ 46 w 57"/>
                  <a:gd name="T15" fmla="*/ 67 h 83"/>
                  <a:gd name="T16" fmla="*/ 46 w 57"/>
                  <a:gd name="T17" fmla="*/ 67 h 83"/>
                  <a:gd name="T18" fmla="*/ 46 w 57"/>
                  <a:gd name="T19" fmla="*/ 66 h 83"/>
                  <a:gd name="T20" fmla="*/ 46 w 57"/>
                  <a:gd name="T21" fmla="*/ 66 h 83"/>
                  <a:gd name="T22" fmla="*/ 46 w 57"/>
                  <a:gd name="T23" fmla="*/ 66 h 83"/>
                  <a:gd name="T24" fmla="*/ 46 w 57"/>
                  <a:gd name="T25" fmla="*/ 66 h 83"/>
                  <a:gd name="T26" fmla="*/ 46 w 57"/>
                  <a:gd name="T27" fmla="*/ 66 h 83"/>
                  <a:gd name="T28" fmla="*/ 46 w 57"/>
                  <a:gd name="T29" fmla="*/ 66 h 83"/>
                  <a:gd name="T30" fmla="*/ 46 w 57"/>
                  <a:gd name="T31" fmla="*/ 66 h 83"/>
                  <a:gd name="T32" fmla="*/ 51 w 57"/>
                  <a:gd name="T33" fmla="*/ 60 h 83"/>
                  <a:gd name="T34" fmla="*/ 57 w 57"/>
                  <a:gd name="T35" fmla="*/ 51 h 83"/>
                  <a:gd name="T36" fmla="*/ 48 w 57"/>
                  <a:gd name="T37" fmla="*/ 38 h 83"/>
                  <a:gd name="T38" fmla="*/ 48 w 57"/>
                  <a:gd name="T39" fmla="*/ 38 h 83"/>
                  <a:gd name="T40" fmla="*/ 48 w 57"/>
                  <a:gd name="T41" fmla="*/ 38 h 83"/>
                  <a:gd name="T42" fmla="*/ 49 w 57"/>
                  <a:gd name="T43" fmla="*/ 23 h 83"/>
                  <a:gd name="T44" fmla="*/ 50 w 57"/>
                  <a:gd name="T45" fmla="*/ 4 h 83"/>
                  <a:gd name="T46" fmla="*/ 49 w 57"/>
                  <a:gd name="T47" fmla="*/ 4 h 83"/>
                  <a:gd name="T48" fmla="*/ 49 w 57"/>
                  <a:gd name="T49" fmla="*/ 4 h 83"/>
                  <a:gd name="T50" fmla="*/ 41 w 57"/>
                  <a:gd name="T51" fmla="*/ 4 h 83"/>
                  <a:gd name="T52" fmla="*/ 41 w 57"/>
                  <a:gd name="T53" fmla="*/ 4 h 83"/>
                  <a:gd name="T54" fmla="*/ 28 w 57"/>
                  <a:gd name="T55" fmla="*/ 4 h 83"/>
                  <a:gd name="T56" fmla="*/ 27 w 57"/>
                  <a:gd name="T57" fmla="*/ 4 h 83"/>
                  <a:gd name="T58" fmla="*/ 27 w 57"/>
                  <a:gd name="T59" fmla="*/ 4 h 83"/>
                  <a:gd name="T60" fmla="*/ 26 w 57"/>
                  <a:gd name="T61" fmla="*/ 3 h 83"/>
                  <a:gd name="T62" fmla="*/ 26 w 57"/>
                  <a:gd name="T63" fmla="*/ 3 h 83"/>
                  <a:gd name="T64" fmla="*/ 26 w 57"/>
                  <a:gd name="T65" fmla="*/ 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83">
                    <a:moveTo>
                      <a:pt x="0" y="0"/>
                    </a:moveTo>
                    <a:cubicBezTo>
                      <a:pt x="11" y="9"/>
                      <a:pt x="18" y="21"/>
                      <a:pt x="22" y="36"/>
                    </a:cubicBezTo>
                    <a:cubicBezTo>
                      <a:pt x="26" y="51"/>
                      <a:pt x="26" y="65"/>
                      <a:pt x="26" y="80"/>
                    </a:cubicBezTo>
                    <a:cubicBezTo>
                      <a:pt x="26" y="81"/>
                      <a:pt x="26" y="82"/>
                      <a:pt x="26" y="8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34" y="78"/>
                      <a:pt x="40" y="72"/>
                      <a:pt x="45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8" y="64"/>
                      <a:pt x="50" y="62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4" y="57"/>
                      <a:pt x="55" y="54"/>
                      <a:pt x="56" y="52"/>
                    </a:cubicBezTo>
                    <a:cubicBezTo>
                      <a:pt x="57" y="52"/>
                      <a:pt x="57" y="51"/>
                      <a:pt x="57" y="51"/>
                    </a:cubicBezTo>
                    <a:cubicBezTo>
                      <a:pt x="57" y="46"/>
                      <a:pt x="49" y="39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8" y="33"/>
                      <a:pt x="49" y="28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2"/>
                      <a:pt x="50" y="4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4"/>
                      <a:pt x="50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6" y="4"/>
                      <a:pt x="44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37" y="4"/>
                      <a:pt x="32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17" y="3"/>
                      <a:pt x="8" y="1"/>
                      <a:pt x="0" y="0"/>
                    </a:cubicBezTo>
                  </a:path>
                </a:pathLst>
              </a:custGeom>
              <a:solidFill>
                <a:srgbClr val="F38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$li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6DC76C-9BA4-460A-9A8C-6D9EF9012876}"/>
                  </a:ext>
                </a:extLst>
              </p:cNvPr>
              <p:cNvSpPr/>
              <p:nvPr/>
            </p:nvSpPr>
            <p:spPr bwMode="auto">
              <a:xfrm>
                <a:off x="4546" y="1566"/>
                <a:ext cx="25" cy="61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29 h 29"/>
                  <a:gd name="T4" fmla="*/ 0 w 12"/>
                  <a:gd name="T5" fmla="*/ 29 h 29"/>
                  <a:gd name="T6" fmla="*/ 1 w 12"/>
                  <a:gd name="T7" fmla="*/ 29 h 29"/>
                  <a:gd name="T8" fmla="*/ 1 w 12"/>
                  <a:gd name="T9" fmla="*/ 29 h 29"/>
                  <a:gd name="T10" fmla="*/ 1 w 12"/>
                  <a:gd name="T11" fmla="*/ 29 h 29"/>
                  <a:gd name="T12" fmla="*/ 1 w 12"/>
                  <a:gd name="T13" fmla="*/ 29 h 29"/>
                  <a:gd name="T14" fmla="*/ 1 w 12"/>
                  <a:gd name="T15" fmla="*/ 29 h 29"/>
                  <a:gd name="T16" fmla="*/ 1 w 12"/>
                  <a:gd name="T17" fmla="*/ 29 h 29"/>
                  <a:gd name="T18" fmla="*/ 1 w 12"/>
                  <a:gd name="T19" fmla="*/ 29 h 29"/>
                  <a:gd name="T20" fmla="*/ 1 w 12"/>
                  <a:gd name="T21" fmla="*/ 29 h 29"/>
                  <a:gd name="T22" fmla="*/ 1 w 12"/>
                  <a:gd name="T23" fmla="*/ 29 h 29"/>
                  <a:gd name="T24" fmla="*/ 1 w 12"/>
                  <a:gd name="T25" fmla="*/ 29 h 29"/>
                  <a:gd name="T26" fmla="*/ 1 w 12"/>
                  <a:gd name="T27" fmla="*/ 29 h 29"/>
                  <a:gd name="T28" fmla="*/ 1 w 12"/>
                  <a:gd name="T29" fmla="*/ 29 h 29"/>
                  <a:gd name="T30" fmla="*/ 1 w 12"/>
                  <a:gd name="T31" fmla="*/ 28 h 29"/>
                  <a:gd name="T32" fmla="*/ 1 w 12"/>
                  <a:gd name="T33" fmla="*/ 28 h 29"/>
                  <a:gd name="T34" fmla="*/ 1 w 12"/>
                  <a:gd name="T35" fmla="*/ 28 h 29"/>
                  <a:gd name="T36" fmla="*/ 1 w 12"/>
                  <a:gd name="T37" fmla="*/ 28 h 29"/>
                  <a:gd name="T38" fmla="*/ 1 w 12"/>
                  <a:gd name="T39" fmla="*/ 28 h 29"/>
                  <a:gd name="T40" fmla="*/ 1 w 12"/>
                  <a:gd name="T41" fmla="*/ 28 h 29"/>
                  <a:gd name="T42" fmla="*/ 1 w 12"/>
                  <a:gd name="T43" fmla="*/ 28 h 29"/>
                  <a:gd name="T44" fmla="*/ 1 w 12"/>
                  <a:gd name="T45" fmla="*/ 28 h 29"/>
                  <a:gd name="T46" fmla="*/ 1 w 12"/>
                  <a:gd name="T47" fmla="*/ 28 h 29"/>
                  <a:gd name="T48" fmla="*/ 1 w 12"/>
                  <a:gd name="T49" fmla="*/ 28 h 29"/>
                  <a:gd name="T50" fmla="*/ 1 w 12"/>
                  <a:gd name="T51" fmla="*/ 28 h 29"/>
                  <a:gd name="T52" fmla="*/ 1 w 12"/>
                  <a:gd name="T53" fmla="*/ 28 h 29"/>
                  <a:gd name="T54" fmla="*/ 1 w 12"/>
                  <a:gd name="T55" fmla="*/ 28 h 29"/>
                  <a:gd name="T56" fmla="*/ 1 w 12"/>
                  <a:gd name="T57" fmla="*/ 28 h 29"/>
                  <a:gd name="T58" fmla="*/ 1 w 12"/>
                  <a:gd name="T59" fmla="*/ 28 h 29"/>
                  <a:gd name="T60" fmla="*/ 1 w 12"/>
                  <a:gd name="T61" fmla="*/ 28 h 29"/>
                  <a:gd name="T62" fmla="*/ 1 w 12"/>
                  <a:gd name="T63" fmla="*/ 28 h 29"/>
                  <a:gd name="T64" fmla="*/ 1 w 12"/>
                  <a:gd name="T65" fmla="*/ 28 h 29"/>
                  <a:gd name="T66" fmla="*/ 6 w 12"/>
                  <a:gd name="T67" fmla="*/ 22 h 29"/>
                  <a:gd name="T68" fmla="*/ 1 w 12"/>
                  <a:gd name="T69" fmla="*/ 28 h 29"/>
                  <a:gd name="T70" fmla="*/ 6 w 12"/>
                  <a:gd name="T71" fmla="*/ 22 h 29"/>
                  <a:gd name="T72" fmla="*/ 6 w 12"/>
                  <a:gd name="T73" fmla="*/ 22 h 29"/>
                  <a:gd name="T74" fmla="*/ 3 w 12"/>
                  <a:gd name="T75" fmla="*/ 0 h 29"/>
                  <a:gd name="T76" fmla="*/ 3 w 12"/>
                  <a:gd name="T77" fmla="*/ 0 h 29"/>
                  <a:gd name="T78" fmla="*/ 3 w 12"/>
                  <a:gd name="T79" fmla="*/ 0 h 29"/>
                  <a:gd name="T80" fmla="*/ 12 w 12"/>
                  <a:gd name="T81" fmla="*/ 13 h 29"/>
                  <a:gd name="T82" fmla="*/ 12 w 12"/>
                  <a:gd name="T83" fmla="*/ 13 h 29"/>
                  <a:gd name="T84" fmla="*/ 3 w 12"/>
                  <a:gd name="T8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1" y="28"/>
                    </a:move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moveTo>
                      <a:pt x="6" y="22"/>
                    </a:moveTo>
                    <a:cubicBezTo>
                      <a:pt x="5" y="24"/>
                      <a:pt x="3" y="26"/>
                      <a:pt x="1" y="28"/>
                    </a:cubicBezTo>
                    <a:cubicBezTo>
                      <a:pt x="3" y="26"/>
                      <a:pt x="5" y="24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12" y="8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8"/>
                      <a:pt x="4" y="1"/>
                      <a:pt x="3" y="0"/>
                    </a:cubicBezTo>
                  </a:path>
                </a:pathLst>
              </a:custGeom>
              <a:solidFill>
                <a:srgbClr val="BB19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ṧḻ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A5364B-53B8-45D5-B5E7-5F209201F0B6}"/>
                  </a:ext>
                </a:extLst>
              </p:cNvPr>
              <p:cNvSpPr/>
              <p:nvPr/>
            </p:nvSpPr>
            <p:spPr bwMode="auto">
              <a:xfrm>
                <a:off x="4720" y="954"/>
                <a:ext cx="69" cy="336"/>
              </a:xfrm>
              <a:custGeom>
                <a:avLst/>
                <a:gdLst>
                  <a:gd name="T0" fmla="*/ 33 w 33"/>
                  <a:gd name="T1" fmla="*/ 162 h 162"/>
                  <a:gd name="T2" fmla="*/ 33 w 33"/>
                  <a:gd name="T3" fmla="*/ 162 h 162"/>
                  <a:gd name="T4" fmla="*/ 33 w 33"/>
                  <a:gd name="T5" fmla="*/ 162 h 162"/>
                  <a:gd name="T6" fmla="*/ 33 w 33"/>
                  <a:gd name="T7" fmla="*/ 162 h 162"/>
                  <a:gd name="T8" fmla="*/ 33 w 33"/>
                  <a:gd name="T9" fmla="*/ 162 h 162"/>
                  <a:gd name="T10" fmla="*/ 33 w 33"/>
                  <a:gd name="T11" fmla="*/ 162 h 162"/>
                  <a:gd name="T12" fmla="*/ 33 w 33"/>
                  <a:gd name="T13" fmla="*/ 162 h 162"/>
                  <a:gd name="T14" fmla="*/ 33 w 33"/>
                  <a:gd name="T15" fmla="*/ 162 h 162"/>
                  <a:gd name="T16" fmla="*/ 33 w 33"/>
                  <a:gd name="T17" fmla="*/ 162 h 162"/>
                  <a:gd name="T18" fmla="*/ 26 w 33"/>
                  <a:gd name="T19" fmla="*/ 0 h 162"/>
                  <a:gd name="T20" fmla="*/ 22 w 33"/>
                  <a:gd name="T21" fmla="*/ 1 h 162"/>
                  <a:gd name="T22" fmla="*/ 0 w 33"/>
                  <a:gd name="T23" fmla="*/ 15 h 162"/>
                  <a:gd name="T24" fmla="*/ 0 w 33"/>
                  <a:gd name="T25" fmla="*/ 15 h 162"/>
                  <a:gd name="T26" fmla="*/ 22 w 33"/>
                  <a:gd name="T27" fmla="*/ 1 h 162"/>
                  <a:gd name="T28" fmla="*/ 26 w 33"/>
                  <a:gd name="T29" fmla="*/ 0 h 162"/>
                  <a:gd name="T30" fmla="*/ 26 w 33"/>
                  <a:gd name="T31" fmla="*/ 0 h 162"/>
                  <a:gd name="T32" fmla="*/ 26 w 33"/>
                  <a:gd name="T33" fmla="*/ 0 h 162"/>
                  <a:gd name="T34" fmla="*/ 26 w 33"/>
                  <a:gd name="T3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162">
                    <a:moveTo>
                      <a:pt x="33" y="162"/>
                    </a:moveTo>
                    <a:cubicBezTo>
                      <a:pt x="33" y="162"/>
                      <a:pt x="33" y="162"/>
                      <a:pt x="33" y="162"/>
                    </a:cubicBezTo>
                    <a:cubicBezTo>
                      <a:pt x="33" y="162"/>
                      <a:pt x="33" y="162"/>
                      <a:pt x="33" y="162"/>
                    </a:cubicBezTo>
                    <a:moveTo>
                      <a:pt x="33" y="162"/>
                    </a:moveTo>
                    <a:cubicBezTo>
                      <a:pt x="33" y="162"/>
                      <a:pt x="33" y="162"/>
                      <a:pt x="33" y="162"/>
                    </a:cubicBezTo>
                    <a:cubicBezTo>
                      <a:pt x="33" y="162"/>
                      <a:pt x="33" y="162"/>
                      <a:pt x="33" y="162"/>
                    </a:cubicBezTo>
                    <a:moveTo>
                      <a:pt x="33" y="162"/>
                    </a:moveTo>
                    <a:cubicBezTo>
                      <a:pt x="33" y="162"/>
                      <a:pt x="33" y="162"/>
                      <a:pt x="33" y="162"/>
                    </a:cubicBezTo>
                    <a:cubicBezTo>
                      <a:pt x="33" y="162"/>
                      <a:pt x="33" y="162"/>
                      <a:pt x="33" y="162"/>
                    </a:cubicBezTo>
                    <a:moveTo>
                      <a:pt x="26" y="0"/>
                    </a:moveTo>
                    <a:cubicBezTo>
                      <a:pt x="25" y="0"/>
                      <a:pt x="24" y="0"/>
                      <a:pt x="22" y="1"/>
                    </a:cubicBezTo>
                    <a:cubicBezTo>
                      <a:pt x="22" y="1"/>
                      <a:pt x="14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4" y="7"/>
                      <a:pt x="22" y="1"/>
                      <a:pt x="22" y="1"/>
                    </a:cubicBezTo>
                    <a:cubicBezTo>
                      <a:pt x="24" y="0"/>
                      <a:pt x="25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FBD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šḷï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7B23E9-8023-4CAB-B63C-125E31C03FEE}"/>
                  </a:ext>
                </a:extLst>
              </p:cNvPr>
              <p:cNvSpPr/>
              <p:nvPr/>
            </p:nvSpPr>
            <p:spPr bwMode="auto">
              <a:xfrm>
                <a:off x="4627" y="954"/>
                <a:ext cx="278" cy="529"/>
              </a:xfrm>
              <a:custGeom>
                <a:avLst/>
                <a:gdLst>
                  <a:gd name="T0" fmla="*/ 71 w 134"/>
                  <a:gd name="T1" fmla="*/ 0 h 255"/>
                  <a:gd name="T2" fmla="*/ 67 w 134"/>
                  <a:gd name="T3" fmla="*/ 1 h 255"/>
                  <a:gd name="T4" fmla="*/ 45 w 134"/>
                  <a:gd name="T5" fmla="*/ 15 h 255"/>
                  <a:gd name="T6" fmla="*/ 50 w 134"/>
                  <a:gd name="T7" fmla="*/ 40 h 255"/>
                  <a:gd name="T8" fmla="*/ 47 w 134"/>
                  <a:gd name="T9" fmla="*/ 140 h 255"/>
                  <a:gd name="T10" fmla="*/ 0 w 134"/>
                  <a:gd name="T11" fmla="*/ 255 h 255"/>
                  <a:gd name="T12" fmla="*/ 78 w 134"/>
                  <a:gd name="T13" fmla="*/ 162 h 255"/>
                  <a:gd name="T14" fmla="*/ 78 w 134"/>
                  <a:gd name="T15" fmla="*/ 162 h 255"/>
                  <a:gd name="T16" fmla="*/ 78 w 134"/>
                  <a:gd name="T17" fmla="*/ 162 h 255"/>
                  <a:gd name="T18" fmla="*/ 78 w 134"/>
                  <a:gd name="T19" fmla="*/ 162 h 255"/>
                  <a:gd name="T20" fmla="*/ 78 w 134"/>
                  <a:gd name="T21" fmla="*/ 162 h 255"/>
                  <a:gd name="T22" fmla="*/ 78 w 134"/>
                  <a:gd name="T23" fmla="*/ 162 h 255"/>
                  <a:gd name="T24" fmla="*/ 78 w 134"/>
                  <a:gd name="T25" fmla="*/ 162 h 255"/>
                  <a:gd name="T26" fmla="*/ 99 w 134"/>
                  <a:gd name="T27" fmla="*/ 167 h 255"/>
                  <a:gd name="T28" fmla="*/ 134 w 134"/>
                  <a:gd name="T29" fmla="*/ 132 h 255"/>
                  <a:gd name="T30" fmla="*/ 131 w 134"/>
                  <a:gd name="T31" fmla="*/ 116 h 255"/>
                  <a:gd name="T32" fmla="*/ 120 w 134"/>
                  <a:gd name="T33" fmla="*/ 102 h 255"/>
                  <a:gd name="T34" fmla="*/ 120 w 134"/>
                  <a:gd name="T35" fmla="*/ 102 h 255"/>
                  <a:gd name="T36" fmla="*/ 109 w 134"/>
                  <a:gd name="T37" fmla="*/ 100 h 255"/>
                  <a:gd name="T38" fmla="*/ 82 w 134"/>
                  <a:gd name="T39" fmla="*/ 110 h 255"/>
                  <a:gd name="T40" fmla="*/ 82 w 134"/>
                  <a:gd name="T41" fmla="*/ 110 h 255"/>
                  <a:gd name="T42" fmla="*/ 82 w 134"/>
                  <a:gd name="T43" fmla="*/ 110 h 255"/>
                  <a:gd name="T44" fmla="*/ 88 w 134"/>
                  <a:gd name="T45" fmla="*/ 69 h 255"/>
                  <a:gd name="T46" fmla="*/ 71 w 134"/>
                  <a:gd name="T47" fmla="*/ 0 h 255"/>
                  <a:gd name="T48" fmla="*/ 71 w 134"/>
                  <a:gd name="T4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4" h="255">
                    <a:moveTo>
                      <a:pt x="71" y="0"/>
                    </a:moveTo>
                    <a:cubicBezTo>
                      <a:pt x="70" y="0"/>
                      <a:pt x="69" y="0"/>
                      <a:pt x="67" y="1"/>
                    </a:cubicBezTo>
                    <a:cubicBezTo>
                      <a:pt x="67" y="1"/>
                      <a:pt x="59" y="7"/>
                      <a:pt x="45" y="15"/>
                    </a:cubicBezTo>
                    <a:cubicBezTo>
                      <a:pt x="47" y="23"/>
                      <a:pt x="49" y="32"/>
                      <a:pt x="50" y="40"/>
                    </a:cubicBezTo>
                    <a:cubicBezTo>
                      <a:pt x="52" y="74"/>
                      <a:pt x="52" y="107"/>
                      <a:pt x="47" y="140"/>
                    </a:cubicBezTo>
                    <a:cubicBezTo>
                      <a:pt x="41" y="178"/>
                      <a:pt x="26" y="222"/>
                      <a:pt x="0" y="255"/>
                    </a:cubicBezTo>
                    <a:cubicBezTo>
                      <a:pt x="67" y="233"/>
                      <a:pt x="78" y="163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78" y="162"/>
                      <a:pt x="78" y="162"/>
                      <a:pt x="78" y="162"/>
                    </a:cubicBezTo>
                    <a:cubicBezTo>
                      <a:pt x="85" y="165"/>
                      <a:pt x="92" y="167"/>
                      <a:pt x="99" y="167"/>
                    </a:cubicBezTo>
                    <a:cubicBezTo>
                      <a:pt x="120" y="167"/>
                      <a:pt x="134" y="151"/>
                      <a:pt x="134" y="132"/>
                    </a:cubicBezTo>
                    <a:cubicBezTo>
                      <a:pt x="134" y="127"/>
                      <a:pt x="133" y="121"/>
                      <a:pt x="131" y="116"/>
                    </a:cubicBezTo>
                    <a:cubicBezTo>
                      <a:pt x="128" y="109"/>
                      <a:pt x="124" y="105"/>
                      <a:pt x="120" y="102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17" y="101"/>
                      <a:pt x="113" y="100"/>
                      <a:pt x="109" y="100"/>
                    </a:cubicBezTo>
                    <a:cubicBezTo>
                      <a:pt x="96" y="100"/>
                      <a:pt x="82" y="109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2" y="110"/>
                      <a:pt x="82" y="110"/>
                      <a:pt x="82" y="110"/>
                    </a:cubicBezTo>
                    <a:cubicBezTo>
                      <a:pt x="87" y="96"/>
                      <a:pt x="88" y="82"/>
                      <a:pt x="88" y="69"/>
                    </a:cubicBezTo>
                    <a:cubicBezTo>
                      <a:pt x="88" y="31"/>
                      <a:pt x="72" y="2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F388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ṣl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C28E666-78CA-4E59-A726-1761A19973EB}"/>
                  </a:ext>
                </a:extLst>
              </p:cNvPr>
              <p:cNvSpPr/>
              <p:nvPr/>
            </p:nvSpPr>
            <p:spPr bwMode="auto">
              <a:xfrm>
                <a:off x="4519" y="1629"/>
                <a:ext cx="154" cy="234"/>
              </a:xfrm>
              <a:custGeom>
                <a:avLst/>
                <a:gdLst>
                  <a:gd name="T0" fmla="*/ 53 w 74"/>
                  <a:gd name="T1" fmla="*/ 0 h 113"/>
                  <a:gd name="T2" fmla="*/ 57 w 74"/>
                  <a:gd name="T3" fmla="*/ 14 h 113"/>
                  <a:gd name="T4" fmla="*/ 57 w 74"/>
                  <a:gd name="T5" fmla="*/ 14 h 113"/>
                  <a:gd name="T6" fmla="*/ 57 w 74"/>
                  <a:gd name="T7" fmla="*/ 14 h 113"/>
                  <a:gd name="T8" fmla="*/ 57 w 74"/>
                  <a:gd name="T9" fmla="*/ 14 h 113"/>
                  <a:gd name="T10" fmla="*/ 57 w 74"/>
                  <a:gd name="T11" fmla="*/ 14 h 113"/>
                  <a:gd name="T12" fmla="*/ 57 w 74"/>
                  <a:gd name="T13" fmla="*/ 14 h 113"/>
                  <a:gd name="T14" fmla="*/ 57 w 74"/>
                  <a:gd name="T15" fmla="*/ 14 h 113"/>
                  <a:gd name="T16" fmla="*/ 57 w 74"/>
                  <a:gd name="T17" fmla="*/ 14 h 113"/>
                  <a:gd name="T18" fmla="*/ 57 w 74"/>
                  <a:gd name="T19" fmla="*/ 14 h 113"/>
                  <a:gd name="T20" fmla="*/ 57 w 74"/>
                  <a:gd name="T21" fmla="*/ 14 h 113"/>
                  <a:gd name="T22" fmla="*/ 57 w 74"/>
                  <a:gd name="T23" fmla="*/ 14 h 113"/>
                  <a:gd name="T24" fmla="*/ 57 w 74"/>
                  <a:gd name="T25" fmla="*/ 14 h 113"/>
                  <a:gd name="T26" fmla="*/ 57 w 74"/>
                  <a:gd name="T27" fmla="*/ 14 h 113"/>
                  <a:gd name="T28" fmla="*/ 57 w 74"/>
                  <a:gd name="T29" fmla="*/ 14 h 113"/>
                  <a:gd name="T30" fmla="*/ 57 w 74"/>
                  <a:gd name="T31" fmla="*/ 14 h 113"/>
                  <a:gd name="T32" fmla="*/ 57 w 74"/>
                  <a:gd name="T33" fmla="*/ 14 h 113"/>
                  <a:gd name="T34" fmla="*/ 57 w 74"/>
                  <a:gd name="T35" fmla="*/ 14 h 113"/>
                  <a:gd name="T36" fmla="*/ 57 w 74"/>
                  <a:gd name="T37" fmla="*/ 14 h 113"/>
                  <a:gd name="T38" fmla="*/ 57 w 74"/>
                  <a:gd name="T39" fmla="*/ 14 h 113"/>
                  <a:gd name="T40" fmla="*/ 11 w 74"/>
                  <a:gd name="T41" fmla="*/ 54 h 113"/>
                  <a:gd name="T42" fmla="*/ 11 w 74"/>
                  <a:gd name="T43" fmla="*/ 54 h 113"/>
                  <a:gd name="T44" fmla="*/ 11 w 74"/>
                  <a:gd name="T45" fmla="*/ 54 h 113"/>
                  <a:gd name="T46" fmla="*/ 11 w 74"/>
                  <a:gd name="T47" fmla="*/ 54 h 113"/>
                  <a:gd name="T48" fmla="*/ 11 w 74"/>
                  <a:gd name="T49" fmla="*/ 54 h 113"/>
                  <a:gd name="T50" fmla="*/ 11 w 74"/>
                  <a:gd name="T51" fmla="*/ 54 h 113"/>
                  <a:gd name="T52" fmla="*/ 11 w 74"/>
                  <a:gd name="T53" fmla="*/ 54 h 113"/>
                  <a:gd name="T54" fmla="*/ 0 w 74"/>
                  <a:gd name="T55" fmla="*/ 62 h 113"/>
                  <a:gd name="T56" fmla="*/ 12 w 74"/>
                  <a:gd name="T57" fmla="*/ 80 h 113"/>
                  <a:gd name="T58" fmla="*/ 9 w 74"/>
                  <a:gd name="T59" fmla="*/ 113 h 113"/>
                  <a:gd name="T60" fmla="*/ 31 w 74"/>
                  <a:gd name="T61" fmla="*/ 109 h 113"/>
                  <a:gd name="T62" fmla="*/ 31 w 74"/>
                  <a:gd name="T63" fmla="*/ 109 h 113"/>
                  <a:gd name="T64" fmla="*/ 31 w 74"/>
                  <a:gd name="T65" fmla="*/ 109 h 113"/>
                  <a:gd name="T66" fmla="*/ 74 w 74"/>
                  <a:gd name="T67" fmla="*/ 9 h 113"/>
                  <a:gd name="T68" fmla="*/ 74 w 74"/>
                  <a:gd name="T69" fmla="*/ 9 h 113"/>
                  <a:gd name="T70" fmla="*/ 53 w 74"/>
                  <a:gd name="T7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4" h="113">
                    <a:moveTo>
                      <a:pt x="53" y="0"/>
                    </a:moveTo>
                    <a:cubicBezTo>
                      <a:pt x="55" y="7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5" y="15"/>
                      <a:pt x="33" y="37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7" y="57"/>
                      <a:pt x="4" y="60"/>
                      <a:pt x="0" y="62"/>
                    </a:cubicBezTo>
                    <a:cubicBezTo>
                      <a:pt x="6" y="65"/>
                      <a:pt x="10" y="72"/>
                      <a:pt x="12" y="80"/>
                    </a:cubicBezTo>
                    <a:cubicBezTo>
                      <a:pt x="15" y="92"/>
                      <a:pt x="13" y="103"/>
                      <a:pt x="9" y="113"/>
                    </a:cubicBezTo>
                    <a:cubicBezTo>
                      <a:pt x="22" y="111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41" y="73"/>
                      <a:pt x="56" y="32"/>
                      <a:pt x="74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63" y="4"/>
                      <a:pt x="53" y="0"/>
                      <a:pt x="53" y="0"/>
                    </a:cubicBezTo>
                  </a:path>
                </a:pathLst>
              </a:custGeom>
              <a:solidFill>
                <a:srgbClr val="E00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ŝľ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4F3B7C3-0AC2-4377-926B-58E68077069A}"/>
                  </a:ext>
                </a:extLst>
              </p:cNvPr>
              <p:cNvSpPr/>
              <p:nvPr/>
            </p:nvSpPr>
            <p:spPr bwMode="auto">
              <a:xfrm>
                <a:off x="4542" y="1658"/>
                <a:ext cx="95" cy="83"/>
              </a:xfrm>
              <a:custGeom>
                <a:avLst/>
                <a:gdLst>
                  <a:gd name="T0" fmla="*/ 0 w 46"/>
                  <a:gd name="T1" fmla="*/ 40 h 40"/>
                  <a:gd name="T2" fmla="*/ 0 w 46"/>
                  <a:gd name="T3" fmla="*/ 40 h 40"/>
                  <a:gd name="T4" fmla="*/ 0 w 46"/>
                  <a:gd name="T5" fmla="*/ 40 h 40"/>
                  <a:gd name="T6" fmla="*/ 0 w 46"/>
                  <a:gd name="T7" fmla="*/ 40 h 40"/>
                  <a:gd name="T8" fmla="*/ 0 w 46"/>
                  <a:gd name="T9" fmla="*/ 40 h 40"/>
                  <a:gd name="T10" fmla="*/ 0 w 46"/>
                  <a:gd name="T11" fmla="*/ 40 h 40"/>
                  <a:gd name="T12" fmla="*/ 0 w 46"/>
                  <a:gd name="T13" fmla="*/ 40 h 40"/>
                  <a:gd name="T14" fmla="*/ 0 w 46"/>
                  <a:gd name="T15" fmla="*/ 40 h 40"/>
                  <a:gd name="T16" fmla="*/ 0 w 46"/>
                  <a:gd name="T17" fmla="*/ 40 h 40"/>
                  <a:gd name="T18" fmla="*/ 46 w 46"/>
                  <a:gd name="T19" fmla="*/ 0 h 40"/>
                  <a:gd name="T20" fmla="*/ 0 w 46"/>
                  <a:gd name="T21" fmla="*/ 40 h 40"/>
                  <a:gd name="T22" fmla="*/ 46 w 46"/>
                  <a:gd name="T23" fmla="*/ 0 h 40"/>
                  <a:gd name="T24" fmla="*/ 46 w 46"/>
                  <a:gd name="T25" fmla="*/ 0 h 40"/>
                  <a:gd name="T26" fmla="*/ 46 w 46"/>
                  <a:gd name="T27" fmla="*/ 0 h 40"/>
                  <a:gd name="T28" fmla="*/ 46 w 46"/>
                  <a:gd name="T29" fmla="*/ 0 h 40"/>
                  <a:gd name="T30" fmla="*/ 46 w 46"/>
                  <a:gd name="T31" fmla="*/ 0 h 40"/>
                  <a:gd name="T32" fmla="*/ 46 w 46"/>
                  <a:gd name="T33" fmla="*/ 0 h 40"/>
                  <a:gd name="T34" fmla="*/ 46 w 46"/>
                  <a:gd name="T35" fmla="*/ 0 h 40"/>
                  <a:gd name="T36" fmla="*/ 46 w 46"/>
                  <a:gd name="T37" fmla="*/ 0 h 40"/>
                  <a:gd name="T38" fmla="*/ 46 w 46"/>
                  <a:gd name="T39" fmla="*/ 0 h 40"/>
                  <a:gd name="T40" fmla="*/ 46 w 46"/>
                  <a:gd name="T41" fmla="*/ 0 h 40"/>
                  <a:gd name="T42" fmla="*/ 46 w 46"/>
                  <a:gd name="T43" fmla="*/ 0 h 40"/>
                  <a:gd name="T44" fmla="*/ 46 w 46"/>
                  <a:gd name="T45" fmla="*/ 0 h 40"/>
                  <a:gd name="T46" fmla="*/ 46 w 46"/>
                  <a:gd name="T47" fmla="*/ 0 h 40"/>
                  <a:gd name="T48" fmla="*/ 46 w 46"/>
                  <a:gd name="T49" fmla="*/ 0 h 40"/>
                  <a:gd name="T50" fmla="*/ 46 w 46"/>
                  <a:gd name="T51" fmla="*/ 0 h 40"/>
                  <a:gd name="T52" fmla="*/ 46 w 46"/>
                  <a:gd name="T53" fmla="*/ 0 h 40"/>
                  <a:gd name="T54" fmla="*/ 46 w 46"/>
                  <a:gd name="T55" fmla="*/ 0 h 40"/>
                  <a:gd name="T56" fmla="*/ 46 w 46"/>
                  <a:gd name="T57" fmla="*/ 0 h 40"/>
                  <a:gd name="T58" fmla="*/ 46 w 46"/>
                  <a:gd name="T59" fmla="*/ 0 h 40"/>
                  <a:gd name="T60" fmla="*/ 46 w 46"/>
                  <a:gd name="T61" fmla="*/ 0 h 40"/>
                  <a:gd name="T62" fmla="*/ 46 w 46"/>
                  <a:gd name="T63" fmla="*/ 0 h 40"/>
                  <a:gd name="T64" fmla="*/ 46 w 46"/>
                  <a:gd name="T65" fmla="*/ 0 h 40"/>
                  <a:gd name="T66" fmla="*/ 46 w 46"/>
                  <a:gd name="T67" fmla="*/ 0 h 40"/>
                  <a:gd name="T68" fmla="*/ 46 w 46"/>
                  <a:gd name="T69" fmla="*/ 0 h 40"/>
                  <a:gd name="T70" fmla="*/ 46 w 46"/>
                  <a:gd name="T71" fmla="*/ 0 h 40"/>
                  <a:gd name="T72" fmla="*/ 46 w 46"/>
                  <a:gd name="T73" fmla="*/ 0 h 40"/>
                  <a:gd name="T74" fmla="*/ 46 w 46"/>
                  <a:gd name="T75" fmla="*/ 0 h 40"/>
                  <a:gd name="T76" fmla="*/ 46 w 46"/>
                  <a:gd name="T7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" h="40">
                    <a:moveTo>
                      <a:pt x="0" y="4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moveTo>
                      <a:pt x="0" y="4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moveTo>
                      <a:pt x="0" y="4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moveTo>
                      <a:pt x="46" y="0"/>
                    </a:moveTo>
                    <a:cubicBezTo>
                      <a:pt x="44" y="1"/>
                      <a:pt x="22" y="23"/>
                      <a:pt x="0" y="40"/>
                    </a:cubicBezTo>
                    <a:cubicBezTo>
                      <a:pt x="22" y="23"/>
                      <a:pt x="44" y="1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moveTo>
                      <a:pt x="46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solidFill>
                <a:srgbClr val="B40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ï$lï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69BA30-EFF8-4433-ABAD-899EC8F8A3E9}"/>
                  </a:ext>
                </a:extLst>
              </p:cNvPr>
              <p:cNvSpPr/>
              <p:nvPr/>
            </p:nvSpPr>
            <p:spPr bwMode="auto">
              <a:xfrm>
                <a:off x="4569" y="159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1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1 h 1"/>
                  <a:gd name="T19" fmla="*/ 1 h 1"/>
                  <a:gd name="T20" fmla="*/ 0 h 1"/>
                  <a:gd name="T21" fmla="*/ 0 h 1"/>
                  <a:gd name="T22" fmla="*/ 0 h 1"/>
                  <a:gd name="T23" fmla="*/ 0 h 1"/>
                  <a:gd name="T24" fmla="*/ 0 h 1"/>
                  <a:gd name="T25" fmla="*/ 0 h 1"/>
                  <a:gd name="T26" fmla="*/ 0 h 1"/>
                  <a:gd name="T27" fmla="*/ 0 h 1"/>
                  <a:gd name="T28" fmla="*/ 0 h 1"/>
                  <a:gd name="T29" fmla="*/ 0 h 1"/>
                  <a:gd name="T30" fmla="*/ 0 h 1"/>
                  <a:gd name="T31" fmla="*/ 0 h 1"/>
                  <a:gd name="T32" fmla="*/ 0 h 1"/>
                  <a:gd name="T33" fmla="*/ 0 h 1"/>
                  <a:gd name="T34" fmla="*/ 0 h 1"/>
                  <a:gd name="T35" fmla="*/ 0 h 1"/>
                  <a:gd name="T36" fmla="*/ 0 h 1"/>
                  <a:gd name="T37" fmla="*/ 0 h 1"/>
                  <a:gd name="T38" fmla="*/ 0 h 1"/>
                  <a:gd name="T39" fmla="*/ 0 h 1"/>
                  <a:gd name="T40" fmla="*/ 0 h 1"/>
                  <a:gd name="T41" fmla="*/ 0 h 1"/>
                  <a:gd name="T42" fmla="*/ 0 h 1"/>
                  <a:gd name="T43" fmla="*/ 0 h 1"/>
                  <a:gd name="T44" fmla="*/ 0 h 1"/>
                  <a:gd name="T45" fmla="*/ 0 h 1"/>
                  <a:gd name="T4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  <a:cxn ang="0">
                    <a:pos x="0" y="T34"/>
                  </a:cxn>
                  <a:cxn ang="0">
                    <a:pos x="0" y="T35"/>
                  </a:cxn>
                  <a:cxn ang="0">
                    <a:pos x="0" y="T36"/>
                  </a:cxn>
                  <a:cxn ang="0">
                    <a:pos x="0" y="T37"/>
                  </a:cxn>
                  <a:cxn ang="0">
                    <a:pos x="0" y="T38"/>
                  </a:cxn>
                  <a:cxn ang="0">
                    <a:pos x="0" y="T39"/>
                  </a:cxn>
                  <a:cxn ang="0">
                    <a:pos x="0" y="T40"/>
                  </a:cxn>
                  <a:cxn ang="0">
                    <a:pos x="0" y="T41"/>
                  </a:cxn>
                  <a:cxn ang="0">
                    <a:pos x="0" y="T42"/>
                  </a:cxn>
                  <a:cxn ang="0">
                    <a:pos x="0" y="T43"/>
                  </a:cxn>
                  <a:cxn ang="0">
                    <a:pos x="0" y="T44"/>
                  </a:cxn>
                  <a:cxn ang="0">
                    <a:pos x="0" y="T45"/>
                  </a:cxn>
                  <a:cxn ang="0">
                    <a:pos x="0" y="T4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692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ṥl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9EBEFA4-856C-4C1A-900E-7966860B1991}"/>
                  </a:ext>
                </a:extLst>
              </p:cNvPr>
              <p:cNvSpPr/>
              <p:nvPr/>
            </p:nvSpPr>
            <p:spPr bwMode="auto">
              <a:xfrm>
                <a:off x="4502" y="1757"/>
                <a:ext cx="17" cy="11"/>
              </a:xfrm>
              <a:custGeom>
                <a:avLst/>
                <a:gdLst>
                  <a:gd name="T0" fmla="*/ 8 w 8"/>
                  <a:gd name="T1" fmla="*/ 0 h 5"/>
                  <a:gd name="T2" fmla="*/ 0 w 8"/>
                  <a:gd name="T3" fmla="*/ 5 h 5"/>
                  <a:gd name="T4" fmla="*/ 0 w 8"/>
                  <a:gd name="T5" fmla="*/ 5 h 5"/>
                  <a:gd name="T6" fmla="*/ 8 w 8"/>
                  <a:gd name="T7" fmla="*/ 0 h 5"/>
                  <a:gd name="T8" fmla="*/ 8 w 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0"/>
                    </a:moveTo>
                    <a:cubicBezTo>
                      <a:pt x="5" y="2"/>
                      <a:pt x="3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D510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ṥļ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CC55B9A-DFE5-4D14-A423-24E671D8BEC1}"/>
                  </a:ext>
                </a:extLst>
              </p:cNvPr>
              <p:cNvSpPr/>
              <p:nvPr/>
            </p:nvSpPr>
            <p:spPr bwMode="auto">
              <a:xfrm>
                <a:off x="4569" y="1593"/>
                <a:ext cx="2" cy="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2 h 2"/>
                  <a:gd name="T22" fmla="*/ 0 w 1"/>
                  <a:gd name="T23" fmla="*/ 2 h 2"/>
                  <a:gd name="T24" fmla="*/ 0 w 1"/>
                  <a:gd name="T25" fmla="*/ 2 h 2"/>
                  <a:gd name="T26" fmla="*/ 0 w 1"/>
                  <a:gd name="T27" fmla="*/ 2 h 2"/>
                  <a:gd name="T28" fmla="*/ 0 w 1"/>
                  <a:gd name="T29" fmla="*/ 2 h 2"/>
                  <a:gd name="T30" fmla="*/ 0 w 1"/>
                  <a:gd name="T31" fmla="*/ 2 h 2"/>
                  <a:gd name="T32" fmla="*/ 0 w 1"/>
                  <a:gd name="T33" fmla="*/ 2 h 2"/>
                  <a:gd name="T34" fmla="*/ 0 w 1"/>
                  <a:gd name="T35" fmla="*/ 2 h 2"/>
                  <a:gd name="T36" fmla="*/ 0 w 1"/>
                  <a:gd name="T37" fmla="*/ 2 h 2"/>
                  <a:gd name="T38" fmla="*/ 0 w 1"/>
                  <a:gd name="T39" fmla="*/ 2 h 2"/>
                  <a:gd name="T40" fmla="*/ 0 w 1"/>
                  <a:gd name="T41" fmla="*/ 2 h 2"/>
                  <a:gd name="T42" fmla="*/ 0 w 1"/>
                  <a:gd name="T43" fmla="*/ 2 h 2"/>
                  <a:gd name="T44" fmla="*/ 0 w 1"/>
                  <a:gd name="T45" fmla="*/ 2 h 2"/>
                  <a:gd name="T46" fmla="*/ 0 w 1"/>
                  <a:gd name="T47" fmla="*/ 2 h 2"/>
                  <a:gd name="T48" fmla="*/ 0 w 1"/>
                  <a:gd name="T49" fmla="*/ 2 h 2"/>
                  <a:gd name="T50" fmla="*/ 0 w 1"/>
                  <a:gd name="T51" fmla="*/ 2 h 2"/>
                  <a:gd name="T52" fmla="*/ 0 w 1"/>
                  <a:gd name="T53" fmla="*/ 1 h 2"/>
                  <a:gd name="T54" fmla="*/ 0 w 1"/>
                  <a:gd name="T55" fmla="*/ 1 h 2"/>
                  <a:gd name="T56" fmla="*/ 0 w 1"/>
                  <a:gd name="T57" fmla="*/ 1 h 2"/>
                  <a:gd name="T58" fmla="*/ 0 w 1"/>
                  <a:gd name="T59" fmla="*/ 1 h 2"/>
                  <a:gd name="T60" fmla="*/ 0 w 1"/>
                  <a:gd name="T61" fmla="*/ 1 h 2"/>
                  <a:gd name="T62" fmla="*/ 0 w 1"/>
                  <a:gd name="T63" fmla="*/ 1 h 2"/>
                  <a:gd name="T64" fmla="*/ 0 w 1"/>
                  <a:gd name="T65" fmla="*/ 1 h 2"/>
                  <a:gd name="T66" fmla="*/ 0 w 1"/>
                  <a:gd name="T67" fmla="*/ 1 h 2"/>
                  <a:gd name="T68" fmla="*/ 0 w 1"/>
                  <a:gd name="T69" fmla="*/ 1 h 2"/>
                  <a:gd name="T70" fmla="*/ 0 w 1"/>
                  <a:gd name="T71" fmla="*/ 1 h 2"/>
                  <a:gd name="T72" fmla="*/ 0 w 1"/>
                  <a:gd name="T73" fmla="*/ 1 h 2"/>
                  <a:gd name="T74" fmla="*/ 0 w 1"/>
                  <a:gd name="T75" fmla="*/ 1 h 2"/>
                  <a:gd name="T76" fmla="*/ 0 w 1"/>
                  <a:gd name="T77" fmla="*/ 1 h 2"/>
                  <a:gd name="T78" fmla="*/ 0 w 1"/>
                  <a:gd name="T79" fmla="*/ 1 h 2"/>
                  <a:gd name="T80" fmla="*/ 0 w 1"/>
                  <a:gd name="T81" fmla="*/ 1 h 2"/>
                  <a:gd name="T82" fmla="*/ 0 w 1"/>
                  <a:gd name="T83" fmla="*/ 1 h 2"/>
                  <a:gd name="T84" fmla="*/ 0 w 1"/>
                  <a:gd name="T85" fmla="*/ 1 h 2"/>
                  <a:gd name="T86" fmla="*/ 1 w 1"/>
                  <a:gd name="T8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F5E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Sl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7F94513-A53D-40A5-B350-8C074429EE1B}"/>
                  </a:ext>
                </a:extLst>
              </p:cNvPr>
              <p:cNvSpPr/>
              <p:nvPr/>
            </p:nvSpPr>
            <p:spPr bwMode="auto">
              <a:xfrm>
                <a:off x="4502" y="1535"/>
                <a:ext cx="135" cy="233"/>
              </a:xfrm>
              <a:custGeom>
                <a:avLst/>
                <a:gdLst>
                  <a:gd name="T0" fmla="*/ 24 w 65"/>
                  <a:gd name="T1" fmla="*/ 15 h 112"/>
                  <a:gd name="T2" fmla="*/ 33 w 65"/>
                  <a:gd name="T3" fmla="*/ 28 h 112"/>
                  <a:gd name="T4" fmla="*/ 32 w 65"/>
                  <a:gd name="T5" fmla="*/ 29 h 112"/>
                  <a:gd name="T6" fmla="*/ 32 w 65"/>
                  <a:gd name="T7" fmla="*/ 29 h 112"/>
                  <a:gd name="T8" fmla="*/ 32 w 65"/>
                  <a:gd name="T9" fmla="*/ 29 h 112"/>
                  <a:gd name="T10" fmla="*/ 32 w 65"/>
                  <a:gd name="T11" fmla="*/ 29 h 112"/>
                  <a:gd name="T12" fmla="*/ 32 w 65"/>
                  <a:gd name="T13" fmla="*/ 29 h 112"/>
                  <a:gd name="T14" fmla="*/ 32 w 65"/>
                  <a:gd name="T15" fmla="*/ 29 h 112"/>
                  <a:gd name="T16" fmla="*/ 32 w 65"/>
                  <a:gd name="T17" fmla="*/ 29 h 112"/>
                  <a:gd name="T18" fmla="*/ 32 w 65"/>
                  <a:gd name="T19" fmla="*/ 29 h 112"/>
                  <a:gd name="T20" fmla="*/ 32 w 65"/>
                  <a:gd name="T21" fmla="*/ 29 h 112"/>
                  <a:gd name="T22" fmla="*/ 32 w 65"/>
                  <a:gd name="T23" fmla="*/ 29 h 112"/>
                  <a:gd name="T24" fmla="*/ 32 w 65"/>
                  <a:gd name="T25" fmla="*/ 29 h 112"/>
                  <a:gd name="T26" fmla="*/ 32 w 65"/>
                  <a:gd name="T27" fmla="*/ 29 h 112"/>
                  <a:gd name="T28" fmla="*/ 32 w 65"/>
                  <a:gd name="T29" fmla="*/ 30 h 112"/>
                  <a:gd name="T30" fmla="*/ 32 w 65"/>
                  <a:gd name="T31" fmla="*/ 30 h 112"/>
                  <a:gd name="T32" fmla="*/ 32 w 65"/>
                  <a:gd name="T33" fmla="*/ 30 h 112"/>
                  <a:gd name="T34" fmla="*/ 32 w 65"/>
                  <a:gd name="T35" fmla="*/ 30 h 112"/>
                  <a:gd name="T36" fmla="*/ 32 w 65"/>
                  <a:gd name="T37" fmla="*/ 30 h 112"/>
                  <a:gd name="T38" fmla="*/ 32 w 65"/>
                  <a:gd name="T39" fmla="*/ 30 h 112"/>
                  <a:gd name="T40" fmla="*/ 32 w 65"/>
                  <a:gd name="T41" fmla="*/ 30 h 112"/>
                  <a:gd name="T42" fmla="*/ 32 w 65"/>
                  <a:gd name="T43" fmla="*/ 30 h 112"/>
                  <a:gd name="T44" fmla="*/ 32 w 65"/>
                  <a:gd name="T45" fmla="*/ 30 h 112"/>
                  <a:gd name="T46" fmla="*/ 32 w 65"/>
                  <a:gd name="T47" fmla="*/ 30 h 112"/>
                  <a:gd name="T48" fmla="*/ 32 w 65"/>
                  <a:gd name="T49" fmla="*/ 30 h 112"/>
                  <a:gd name="T50" fmla="*/ 32 w 65"/>
                  <a:gd name="T51" fmla="*/ 30 h 112"/>
                  <a:gd name="T52" fmla="*/ 32 w 65"/>
                  <a:gd name="T53" fmla="*/ 30 h 112"/>
                  <a:gd name="T54" fmla="*/ 32 w 65"/>
                  <a:gd name="T55" fmla="*/ 30 h 112"/>
                  <a:gd name="T56" fmla="*/ 32 w 65"/>
                  <a:gd name="T57" fmla="*/ 30 h 112"/>
                  <a:gd name="T58" fmla="*/ 32 w 65"/>
                  <a:gd name="T59" fmla="*/ 30 h 112"/>
                  <a:gd name="T60" fmla="*/ 32 w 65"/>
                  <a:gd name="T61" fmla="*/ 30 h 112"/>
                  <a:gd name="T62" fmla="*/ 32 w 65"/>
                  <a:gd name="T63" fmla="*/ 30 h 112"/>
                  <a:gd name="T64" fmla="*/ 29 w 65"/>
                  <a:gd name="T65" fmla="*/ 55 h 112"/>
                  <a:gd name="T66" fmla="*/ 6 w 65"/>
                  <a:gd name="T67" fmla="*/ 105 h 112"/>
                  <a:gd name="T68" fmla="*/ 8 w 65"/>
                  <a:gd name="T69" fmla="*/ 107 h 112"/>
                  <a:gd name="T70" fmla="*/ 65 w 65"/>
                  <a:gd name="T71" fmla="*/ 59 h 112"/>
                  <a:gd name="T72" fmla="*/ 65 w 65"/>
                  <a:gd name="T73" fmla="*/ 59 h 112"/>
                  <a:gd name="T74" fmla="*/ 65 w 65"/>
                  <a:gd name="T75" fmla="*/ 59 h 112"/>
                  <a:gd name="T76" fmla="*/ 65 w 65"/>
                  <a:gd name="T77" fmla="*/ 59 h 112"/>
                  <a:gd name="T78" fmla="*/ 61 w 65"/>
                  <a:gd name="T79" fmla="*/ 45 h 112"/>
                  <a:gd name="T80" fmla="*/ 25 w 65"/>
                  <a:gd name="T8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5" h="112">
                    <a:moveTo>
                      <a:pt x="25" y="0"/>
                    </a:moveTo>
                    <a:cubicBezTo>
                      <a:pt x="25" y="5"/>
                      <a:pt x="24" y="10"/>
                      <a:pt x="24" y="15"/>
                    </a:cubicBezTo>
                    <a:cubicBezTo>
                      <a:pt x="25" y="16"/>
                      <a:pt x="33" y="23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1" y="32"/>
                      <a:pt x="29" y="35"/>
                      <a:pt x="27" y="37"/>
                    </a:cubicBezTo>
                    <a:cubicBezTo>
                      <a:pt x="29" y="42"/>
                      <a:pt x="29" y="48"/>
                      <a:pt x="29" y="55"/>
                    </a:cubicBezTo>
                    <a:cubicBezTo>
                      <a:pt x="28" y="65"/>
                      <a:pt x="23" y="73"/>
                      <a:pt x="20" y="82"/>
                    </a:cubicBezTo>
                    <a:cubicBezTo>
                      <a:pt x="16" y="91"/>
                      <a:pt x="12" y="98"/>
                      <a:pt x="6" y="105"/>
                    </a:cubicBezTo>
                    <a:cubicBezTo>
                      <a:pt x="4" y="107"/>
                      <a:pt x="2" y="110"/>
                      <a:pt x="0" y="112"/>
                    </a:cubicBezTo>
                    <a:cubicBezTo>
                      <a:pt x="3" y="111"/>
                      <a:pt x="5" y="109"/>
                      <a:pt x="8" y="107"/>
                    </a:cubicBezTo>
                    <a:cubicBezTo>
                      <a:pt x="8" y="107"/>
                      <a:pt x="8" y="107"/>
                      <a:pt x="8" y="107"/>
                    </a:cubicBezTo>
                    <a:cubicBezTo>
                      <a:pt x="34" y="90"/>
                      <a:pt x="64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59"/>
                      <a:pt x="63" y="52"/>
                      <a:pt x="61" y="45"/>
                    </a:cubicBezTo>
                    <a:cubicBezTo>
                      <a:pt x="58" y="32"/>
                      <a:pt x="53" y="16"/>
                      <a:pt x="49" y="13"/>
                    </a:cubicBezTo>
                    <a:cubicBezTo>
                      <a:pt x="43" y="8"/>
                      <a:pt x="27" y="1"/>
                      <a:pt x="25" y="0"/>
                    </a:cubicBezTo>
                  </a:path>
                </a:pathLst>
              </a:custGeom>
              <a:solidFill>
                <a:srgbClr val="AB11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šļ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4F0BC14-19D9-4C1F-8954-D9441C26BFBB}"/>
                  </a:ext>
                </a:extLst>
              </p:cNvPr>
              <p:cNvSpPr/>
              <p:nvPr/>
            </p:nvSpPr>
            <p:spPr bwMode="auto">
              <a:xfrm>
                <a:off x="4569" y="159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1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1 h 1"/>
                  <a:gd name="T19" fmla="*/ 1 h 1"/>
                  <a:gd name="T20" fmla="*/ 1 h 1"/>
                  <a:gd name="T21" fmla="*/ 0 h 1"/>
                  <a:gd name="T22" fmla="*/ 0 h 1"/>
                  <a:gd name="T23" fmla="*/ 0 h 1"/>
                  <a:gd name="T24" fmla="*/ 0 h 1"/>
                  <a:gd name="T25" fmla="*/ 0 h 1"/>
                  <a:gd name="T26" fmla="*/ 0 h 1"/>
                  <a:gd name="T27" fmla="*/ 0 h 1"/>
                  <a:gd name="T28" fmla="*/ 0 h 1"/>
                  <a:gd name="T29" fmla="*/ 0 h 1"/>
                  <a:gd name="T30" fmla="*/ 0 h 1"/>
                  <a:gd name="T31" fmla="*/ 0 h 1"/>
                  <a:gd name="T32" fmla="*/ 0 h 1"/>
                  <a:gd name="T33" fmla="*/ 0 h 1"/>
                  <a:gd name="T34" fmla="*/ 0 h 1"/>
                  <a:gd name="T35" fmla="*/ 0 h 1"/>
                  <a:gd name="T36" fmla="*/ 0 h 1"/>
                  <a:gd name="T37" fmla="*/ 0 h 1"/>
                  <a:gd name="T38" fmla="*/ 0 h 1"/>
                  <a:gd name="T39" fmla="*/ 0 h 1"/>
                  <a:gd name="T40" fmla="*/ 0 h 1"/>
                  <a:gd name="T41" fmla="*/ 0 h 1"/>
                  <a:gd name="T42" fmla="*/ 0 h 1"/>
                  <a:gd name="T43" fmla="*/ 0 h 1"/>
                  <a:gd name="T44" fmla="*/ 0 h 1"/>
                  <a:gd name="T45" fmla="*/ 0 h 1"/>
                  <a:gd name="T4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  <a:cxn ang="0">
                    <a:pos x="0" y="T26"/>
                  </a:cxn>
                  <a:cxn ang="0">
                    <a:pos x="0" y="T27"/>
                  </a:cxn>
                  <a:cxn ang="0">
                    <a:pos x="0" y="T28"/>
                  </a:cxn>
                  <a:cxn ang="0">
                    <a:pos x="0" y="T29"/>
                  </a:cxn>
                  <a:cxn ang="0">
                    <a:pos x="0" y="T30"/>
                  </a:cxn>
                  <a:cxn ang="0">
                    <a:pos x="0" y="T31"/>
                  </a:cxn>
                  <a:cxn ang="0">
                    <a:pos x="0" y="T32"/>
                  </a:cxn>
                  <a:cxn ang="0">
                    <a:pos x="0" y="T33"/>
                  </a:cxn>
                  <a:cxn ang="0">
                    <a:pos x="0" y="T34"/>
                  </a:cxn>
                  <a:cxn ang="0">
                    <a:pos x="0" y="T35"/>
                  </a:cxn>
                  <a:cxn ang="0">
                    <a:pos x="0" y="T36"/>
                  </a:cxn>
                  <a:cxn ang="0">
                    <a:pos x="0" y="T37"/>
                  </a:cxn>
                  <a:cxn ang="0">
                    <a:pos x="0" y="T38"/>
                  </a:cxn>
                  <a:cxn ang="0">
                    <a:pos x="0" y="T39"/>
                  </a:cxn>
                  <a:cxn ang="0">
                    <a:pos x="0" y="T40"/>
                  </a:cxn>
                  <a:cxn ang="0">
                    <a:pos x="0" y="T41"/>
                  </a:cxn>
                  <a:cxn ang="0">
                    <a:pos x="0" y="T42"/>
                  </a:cxn>
                  <a:cxn ang="0">
                    <a:pos x="0" y="T43"/>
                  </a:cxn>
                  <a:cxn ang="0">
                    <a:pos x="0" y="T44"/>
                  </a:cxn>
                  <a:cxn ang="0">
                    <a:pos x="0" y="T45"/>
                  </a:cxn>
                  <a:cxn ang="0">
                    <a:pos x="0" y="T4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27A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ṧḷ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3182FD2-149F-4CA1-B031-3566B22743DF}"/>
                  </a:ext>
                </a:extLst>
              </p:cNvPr>
              <p:cNvSpPr/>
              <p:nvPr/>
            </p:nvSpPr>
            <p:spPr bwMode="auto">
              <a:xfrm>
                <a:off x="4552" y="1535"/>
                <a:ext cx="19" cy="77"/>
              </a:xfrm>
              <a:custGeom>
                <a:avLst/>
                <a:gdLst>
                  <a:gd name="T0" fmla="*/ 8 w 9"/>
                  <a:gd name="T1" fmla="*/ 29 h 37"/>
                  <a:gd name="T2" fmla="*/ 3 w 9"/>
                  <a:gd name="T3" fmla="*/ 37 h 37"/>
                  <a:gd name="T4" fmla="*/ 8 w 9"/>
                  <a:gd name="T5" fmla="*/ 30 h 37"/>
                  <a:gd name="T6" fmla="*/ 8 w 9"/>
                  <a:gd name="T7" fmla="*/ 30 h 37"/>
                  <a:gd name="T8" fmla="*/ 8 w 9"/>
                  <a:gd name="T9" fmla="*/ 30 h 37"/>
                  <a:gd name="T10" fmla="*/ 8 w 9"/>
                  <a:gd name="T11" fmla="*/ 30 h 37"/>
                  <a:gd name="T12" fmla="*/ 8 w 9"/>
                  <a:gd name="T13" fmla="*/ 30 h 37"/>
                  <a:gd name="T14" fmla="*/ 8 w 9"/>
                  <a:gd name="T15" fmla="*/ 30 h 37"/>
                  <a:gd name="T16" fmla="*/ 8 w 9"/>
                  <a:gd name="T17" fmla="*/ 30 h 37"/>
                  <a:gd name="T18" fmla="*/ 8 w 9"/>
                  <a:gd name="T19" fmla="*/ 30 h 37"/>
                  <a:gd name="T20" fmla="*/ 8 w 9"/>
                  <a:gd name="T21" fmla="*/ 30 h 37"/>
                  <a:gd name="T22" fmla="*/ 8 w 9"/>
                  <a:gd name="T23" fmla="*/ 30 h 37"/>
                  <a:gd name="T24" fmla="*/ 8 w 9"/>
                  <a:gd name="T25" fmla="*/ 30 h 37"/>
                  <a:gd name="T26" fmla="*/ 8 w 9"/>
                  <a:gd name="T27" fmla="*/ 30 h 37"/>
                  <a:gd name="T28" fmla="*/ 8 w 9"/>
                  <a:gd name="T29" fmla="*/ 30 h 37"/>
                  <a:gd name="T30" fmla="*/ 8 w 9"/>
                  <a:gd name="T31" fmla="*/ 30 h 37"/>
                  <a:gd name="T32" fmla="*/ 8 w 9"/>
                  <a:gd name="T33" fmla="*/ 30 h 37"/>
                  <a:gd name="T34" fmla="*/ 8 w 9"/>
                  <a:gd name="T35" fmla="*/ 30 h 37"/>
                  <a:gd name="T36" fmla="*/ 8 w 9"/>
                  <a:gd name="T37" fmla="*/ 30 h 37"/>
                  <a:gd name="T38" fmla="*/ 8 w 9"/>
                  <a:gd name="T39" fmla="*/ 30 h 37"/>
                  <a:gd name="T40" fmla="*/ 8 w 9"/>
                  <a:gd name="T41" fmla="*/ 29 h 37"/>
                  <a:gd name="T42" fmla="*/ 8 w 9"/>
                  <a:gd name="T43" fmla="*/ 29 h 37"/>
                  <a:gd name="T44" fmla="*/ 8 w 9"/>
                  <a:gd name="T45" fmla="*/ 29 h 37"/>
                  <a:gd name="T46" fmla="*/ 8 w 9"/>
                  <a:gd name="T47" fmla="*/ 29 h 37"/>
                  <a:gd name="T48" fmla="*/ 8 w 9"/>
                  <a:gd name="T49" fmla="*/ 29 h 37"/>
                  <a:gd name="T50" fmla="*/ 8 w 9"/>
                  <a:gd name="T51" fmla="*/ 29 h 37"/>
                  <a:gd name="T52" fmla="*/ 8 w 9"/>
                  <a:gd name="T53" fmla="*/ 29 h 37"/>
                  <a:gd name="T54" fmla="*/ 8 w 9"/>
                  <a:gd name="T55" fmla="*/ 29 h 37"/>
                  <a:gd name="T56" fmla="*/ 8 w 9"/>
                  <a:gd name="T57" fmla="*/ 29 h 37"/>
                  <a:gd name="T58" fmla="*/ 8 w 9"/>
                  <a:gd name="T59" fmla="*/ 29 h 37"/>
                  <a:gd name="T60" fmla="*/ 8 w 9"/>
                  <a:gd name="T61" fmla="*/ 29 h 37"/>
                  <a:gd name="T62" fmla="*/ 9 w 9"/>
                  <a:gd name="T63" fmla="*/ 28 h 37"/>
                  <a:gd name="T64" fmla="*/ 1 w 9"/>
                  <a:gd name="T65" fmla="*/ 0 h 37"/>
                  <a:gd name="T66" fmla="*/ 0 w 9"/>
                  <a:gd name="T67" fmla="*/ 15 h 37"/>
                  <a:gd name="T68" fmla="*/ 1 w 9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" h="37">
                    <a:moveTo>
                      <a:pt x="9" y="28"/>
                    </a:moveTo>
                    <a:cubicBezTo>
                      <a:pt x="9" y="28"/>
                      <a:pt x="9" y="29"/>
                      <a:pt x="8" y="29"/>
                    </a:cubicBezTo>
                    <a:cubicBezTo>
                      <a:pt x="7" y="31"/>
                      <a:pt x="6" y="34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5" y="35"/>
                      <a:pt x="7" y="32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moveTo>
                      <a:pt x="1" y="0"/>
                    </a:moveTo>
                    <a:cubicBezTo>
                      <a:pt x="1" y="5"/>
                      <a:pt x="0" y="10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0"/>
                      <a:pt x="1" y="5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DB4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š1í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79271D-FD75-43A7-A27A-2A3E9426F33E}"/>
                  </a:ext>
                </a:extLst>
              </p:cNvPr>
              <p:cNvSpPr/>
              <p:nvPr/>
            </p:nvSpPr>
            <p:spPr bwMode="auto">
              <a:xfrm>
                <a:off x="4558" y="1593"/>
                <a:ext cx="13" cy="19"/>
              </a:xfrm>
              <a:custGeom>
                <a:avLst/>
                <a:gdLst>
                  <a:gd name="T0" fmla="*/ 0 w 6"/>
                  <a:gd name="T1" fmla="*/ 9 h 9"/>
                  <a:gd name="T2" fmla="*/ 5 w 6"/>
                  <a:gd name="T3" fmla="*/ 2 h 9"/>
                  <a:gd name="T4" fmla="*/ 5 w 6"/>
                  <a:gd name="T5" fmla="*/ 2 h 9"/>
                  <a:gd name="T6" fmla="*/ 5 w 6"/>
                  <a:gd name="T7" fmla="*/ 2 h 9"/>
                  <a:gd name="T8" fmla="*/ 5 w 6"/>
                  <a:gd name="T9" fmla="*/ 2 h 9"/>
                  <a:gd name="T10" fmla="*/ 5 w 6"/>
                  <a:gd name="T11" fmla="*/ 2 h 9"/>
                  <a:gd name="T12" fmla="*/ 5 w 6"/>
                  <a:gd name="T13" fmla="*/ 2 h 9"/>
                  <a:gd name="T14" fmla="*/ 5 w 6"/>
                  <a:gd name="T15" fmla="*/ 2 h 9"/>
                  <a:gd name="T16" fmla="*/ 5 w 6"/>
                  <a:gd name="T17" fmla="*/ 2 h 9"/>
                  <a:gd name="T18" fmla="*/ 5 w 6"/>
                  <a:gd name="T19" fmla="*/ 2 h 9"/>
                  <a:gd name="T20" fmla="*/ 5 w 6"/>
                  <a:gd name="T21" fmla="*/ 2 h 9"/>
                  <a:gd name="T22" fmla="*/ 5 w 6"/>
                  <a:gd name="T23" fmla="*/ 2 h 9"/>
                  <a:gd name="T24" fmla="*/ 5 w 6"/>
                  <a:gd name="T25" fmla="*/ 2 h 9"/>
                  <a:gd name="T26" fmla="*/ 5 w 6"/>
                  <a:gd name="T27" fmla="*/ 2 h 9"/>
                  <a:gd name="T28" fmla="*/ 5 w 6"/>
                  <a:gd name="T29" fmla="*/ 2 h 9"/>
                  <a:gd name="T30" fmla="*/ 5 w 6"/>
                  <a:gd name="T31" fmla="*/ 2 h 9"/>
                  <a:gd name="T32" fmla="*/ 5 w 6"/>
                  <a:gd name="T33" fmla="*/ 2 h 9"/>
                  <a:gd name="T34" fmla="*/ 5 w 6"/>
                  <a:gd name="T35" fmla="*/ 2 h 9"/>
                  <a:gd name="T36" fmla="*/ 5 w 6"/>
                  <a:gd name="T37" fmla="*/ 2 h 9"/>
                  <a:gd name="T38" fmla="*/ 5 w 6"/>
                  <a:gd name="T39" fmla="*/ 2 h 9"/>
                  <a:gd name="T40" fmla="*/ 5 w 6"/>
                  <a:gd name="T41" fmla="*/ 2 h 9"/>
                  <a:gd name="T42" fmla="*/ 5 w 6"/>
                  <a:gd name="T43" fmla="*/ 2 h 9"/>
                  <a:gd name="T44" fmla="*/ 5 w 6"/>
                  <a:gd name="T45" fmla="*/ 2 h 9"/>
                  <a:gd name="T46" fmla="*/ 5 w 6"/>
                  <a:gd name="T47" fmla="*/ 2 h 9"/>
                  <a:gd name="T48" fmla="*/ 5 w 6"/>
                  <a:gd name="T49" fmla="*/ 2 h 9"/>
                  <a:gd name="T50" fmla="*/ 5 w 6"/>
                  <a:gd name="T51" fmla="*/ 2 h 9"/>
                  <a:gd name="T52" fmla="*/ 5 w 6"/>
                  <a:gd name="T53" fmla="*/ 2 h 9"/>
                  <a:gd name="T54" fmla="*/ 5 w 6"/>
                  <a:gd name="T55" fmla="*/ 2 h 9"/>
                  <a:gd name="T56" fmla="*/ 5 w 6"/>
                  <a:gd name="T57" fmla="*/ 1 h 9"/>
                  <a:gd name="T58" fmla="*/ 5 w 6"/>
                  <a:gd name="T59" fmla="*/ 1 h 9"/>
                  <a:gd name="T60" fmla="*/ 5 w 6"/>
                  <a:gd name="T61" fmla="*/ 1 h 9"/>
                  <a:gd name="T62" fmla="*/ 5 w 6"/>
                  <a:gd name="T63" fmla="*/ 1 h 9"/>
                  <a:gd name="T64" fmla="*/ 5 w 6"/>
                  <a:gd name="T65" fmla="*/ 1 h 9"/>
                  <a:gd name="T66" fmla="*/ 5 w 6"/>
                  <a:gd name="T67" fmla="*/ 1 h 9"/>
                  <a:gd name="T68" fmla="*/ 5 w 6"/>
                  <a:gd name="T69" fmla="*/ 1 h 9"/>
                  <a:gd name="T70" fmla="*/ 5 w 6"/>
                  <a:gd name="T71" fmla="*/ 1 h 9"/>
                  <a:gd name="T72" fmla="*/ 5 w 6"/>
                  <a:gd name="T73" fmla="*/ 1 h 9"/>
                  <a:gd name="T74" fmla="*/ 5 w 6"/>
                  <a:gd name="T75" fmla="*/ 1 h 9"/>
                  <a:gd name="T76" fmla="*/ 5 w 6"/>
                  <a:gd name="T77" fmla="*/ 1 h 9"/>
                  <a:gd name="T78" fmla="*/ 5 w 6"/>
                  <a:gd name="T79" fmla="*/ 1 h 9"/>
                  <a:gd name="T80" fmla="*/ 5 w 6"/>
                  <a:gd name="T81" fmla="*/ 1 h 9"/>
                  <a:gd name="T82" fmla="*/ 5 w 6"/>
                  <a:gd name="T83" fmla="*/ 1 h 9"/>
                  <a:gd name="T84" fmla="*/ 5 w 6"/>
                  <a:gd name="T85" fmla="*/ 1 h 9"/>
                  <a:gd name="T86" fmla="*/ 6 w 6"/>
                  <a:gd name="T87" fmla="*/ 0 h 9"/>
                  <a:gd name="T88" fmla="*/ 6 w 6"/>
                  <a:gd name="T8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" h="9">
                    <a:moveTo>
                      <a:pt x="5" y="2"/>
                    </a:moveTo>
                    <a:cubicBezTo>
                      <a:pt x="4" y="4"/>
                      <a:pt x="2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7"/>
                      <a:pt x="4" y="4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2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moveTo>
                      <a:pt x="5" y="1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A80E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ṣl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82A9F2-1466-483B-BBDF-21816FB35DAB}"/>
                  </a:ext>
                </a:extLst>
              </p:cNvPr>
              <p:cNvSpPr/>
              <p:nvPr/>
            </p:nvSpPr>
            <p:spPr bwMode="auto">
              <a:xfrm>
                <a:off x="4637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0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iṣļ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656107-55F8-4BDB-9D49-7130B7E4A5F7}"/>
                  </a:ext>
                </a:extLst>
              </p:cNvPr>
              <p:cNvSpPr/>
              <p:nvPr/>
            </p:nvSpPr>
            <p:spPr bwMode="auto">
              <a:xfrm>
                <a:off x="4637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śl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F60A25-E153-4C6B-828C-F1BDD789FB8E}"/>
                  </a:ext>
                </a:extLst>
              </p:cNvPr>
              <p:cNvSpPr/>
              <p:nvPr/>
            </p:nvSpPr>
            <p:spPr bwMode="auto">
              <a:xfrm>
                <a:off x="4637" y="16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20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ṩḷ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71CB3C2-FEAB-4143-B593-504DCDB8C553}"/>
                  </a:ext>
                </a:extLst>
              </p:cNvPr>
              <p:cNvSpPr/>
              <p:nvPr/>
            </p:nvSpPr>
            <p:spPr bwMode="auto">
              <a:xfrm>
                <a:off x="4637" y="1658"/>
                <a:ext cx="1" cy="1"/>
              </a:xfrm>
              <a:prstGeom prst="ellipse">
                <a:avLst/>
              </a:prstGeom>
              <a:solidFill>
                <a:srgbClr val="A20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şḻ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2DC7E6-D55E-4AA4-9E71-15C03F5B650A}"/>
                  </a:ext>
                </a:extLst>
              </p:cNvPr>
              <p:cNvSpPr/>
              <p:nvPr/>
            </p:nvSpPr>
            <p:spPr bwMode="auto">
              <a:xfrm>
                <a:off x="4519" y="1658"/>
                <a:ext cx="118" cy="99"/>
              </a:xfrm>
              <a:custGeom>
                <a:avLst/>
                <a:gdLst>
                  <a:gd name="T0" fmla="*/ 11 w 57"/>
                  <a:gd name="T1" fmla="*/ 40 h 48"/>
                  <a:gd name="T2" fmla="*/ 0 w 57"/>
                  <a:gd name="T3" fmla="*/ 48 h 48"/>
                  <a:gd name="T4" fmla="*/ 0 w 57"/>
                  <a:gd name="T5" fmla="*/ 48 h 48"/>
                  <a:gd name="T6" fmla="*/ 11 w 57"/>
                  <a:gd name="T7" fmla="*/ 40 h 48"/>
                  <a:gd name="T8" fmla="*/ 11 w 57"/>
                  <a:gd name="T9" fmla="*/ 40 h 48"/>
                  <a:gd name="T10" fmla="*/ 11 w 57"/>
                  <a:gd name="T11" fmla="*/ 40 h 48"/>
                  <a:gd name="T12" fmla="*/ 11 w 57"/>
                  <a:gd name="T13" fmla="*/ 40 h 48"/>
                  <a:gd name="T14" fmla="*/ 11 w 57"/>
                  <a:gd name="T15" fmla="*/ 40 h 48"/>
                  <a:gd name="T16" fmla="*/ 11 w 57"/>
                  <a:gd name="T17" fmla="*/ 40 h 48"/>
                  <a:gd name="T18" fmla="*/ 11 w 57"/>
                  <a:gd name="T19" fmla="*/ 40 h 48"/>
                  <a:gd name="T20" fmla="*/ 11 w 57"/>
                  <a:gd name="T21" fmla="*/ 40 h 48"/>
                  <a:gd name="T22" fmla="*/ 11 w 57"/>
                  <a:gd name="T23" fmla="*/ 40 h 48"/>
                  <a:gd name="T24" fmla="*/ 11 w 57"/>
                  <a:gd name="T25" fmla="*/ 40 h 48"/>
                  <a:gd name="T26" fmla="*/ 57 w 57"/>
                  <a:gd name="T27" fmla="*/ 0 h 48"/>
                  <a:gd name="T28" fmla="*/ 57 w 57"/>
                  <a:gd name="T29" fmla="*/ 0 h 48"/>
                  <a:gd name="T30" fmla="*/ 57 w 57"/>
                  <a:gd name="T31" fmla="*/ 0 h 48"/>
                  <a:gd name="T32" fmla="*/ 57 w 57"/>
                  <a:gd name="T33" fmla="*/ 0 h 48"/>
                  <a:gd name="T34" fmla="*/ 57 w 57"/>
                  <a:gd name="T35" fmla="*/ 0 h 48"/>
                  <a:gd name="T36" fmla="*/ 57 w 57"/>
                  <a:gd name="T3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8">
                    <a:moveTo>
                      <a:pt x="11" y="40"/>
                    </a:moveTo>
                    <a:cubicBezTo>
                      <a:pt x="7" y="43"/>
                      <a:pt x="4" y="46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46"/>
                      <a:pt x="7" y="43"/>
                      <a:pt x="11" y="40"/>
                    </a:cubicBezTo>
                    <a:moveTo>
                      <a:pt x="11" y="40"/>
                    </a:move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moveTo>
                      <a:pt x="11" y="40"/>
                    </a:move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moveTo>
                      <a:pt x="11" y="40"/>
                    </a:move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CA0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íṩ1ï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B71679-17E4-4E70-9DE0-B83341F90E1C}"/>
                  </a:ext>
                </a:extLst>
              </p:cNvPr>
              <p:cNvSpPr/>
              <p:nvPr/>
            </p:nvSpPr>
            <p:spPr bwMode="auto">
              <a:xfrm>
                <a:off x="4519" y="1658"/>
                <a:ext cx="118" cy="99"/>
              </a:xfrm>
              <a:custGeom>
                <a:avLst/>
                <a:gdLst>
                  <a:gd name="T0" fmla="*/ 57 w 57"/>
                  <a:gd name="T1" fmla="*/ 0 h 48"/>
                  <a:gd name="T2" fmla="*/ 0 w 57"/>
                  <a:gd name="T3" fmla="*/ 48 h 48"/>
                  <a:gd name="T4" fmla="*/ 0 w 57"/>
                  <a:gd name="T5" fmla="*/ 48 h 48"/>
                  <a:gd name="T6" fmla="*/ 11 w 57"/>
                  <a:gd name="T7" fmla="*/ 40 h 48"/>
                  <a:gd name="T8" fmla="*/ 11 w 57"/>
                  <a:gd name="T9" fmla="*/ 40 h 48"/>
                  <a:gd name="T10" fmla="*/ 11 w 57"/>
                  <a:gd name="T11" fmla="*/ 40 h 48"/>
                  <a:gd name="T12" fmla="*/ 11 w 57"/>
                  <a:gd name="T13" fmla="*/ 40 h 48"/>
                  <a:gd name="T14" fmla="*/ 11 w 57"/>
                  <a:gd name="T15" fmla="*/ 40 h 48"/>
                  <a:gd name="T16" fmla="*/ 11 w 57"/>
                  <a:gd name="T17" fmla="*/ 40 h 48"/>
                  <a:gd name="T18" fmla="*/ 11 w 57"/>
                  <a:gd name="T19" fmla="*/ 40 h 48"/>
                  <a:gd name="T20" fmla="*/ 57 w 57"/>
                  <a:gd name="T21" fmla="*/ 0 h 48"/>
                  <a:gd name="T22" fmla="*/ 57 w 57"/>
                  <a:gd name="T23" fmla="*/ 0 h 48"/>
                  <a:gd name="T24" fmla="*/ 57 w 57"/>
                  <a:gd name="T25" fmla="*/ 0 h 48"/>
                  <a:gd name="T26" fmla="*/ 57 w 57"/>
                  <a:gd name="T27" fmla="*/ 0 h 48"/>
                  <a:gd name="T28" fmla="*/ 57 w 57"/>
                  <a:gd name="T2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48">
                    <a:moveTo>
                      <a:pt x="57" y="0"/>
                    </a:moveTo>
                    <a:cubicBezTo>
                      <a:pt x="56" y="0"/>
                      <a:pt x="26" y="31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" y="46"/>
                      <a:pt x="7" y="43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33" y="23"/>
                      <a:pt x="55" y="1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A20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şḷ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DC3125-86D7-4D49-8C23-3DA378BE3816}"/>
                  </a:ext>
                </a:extLst>
              </p:cNvPr>
              <p:cNvSpPr/>
              <p:nvPr/>
            </p:nvSpPr>
            <p:spPr bwMode="auto">
              <a:xfrm>
                <a:off x="4379" y="1583"/>
                <a:ext cx="40" cy="135"/>
              </a:xfrm>
              <a:custGeom>
                <a:avLst/>
                <a:gdLst>
                  <a:gd name="T0" fmla="*/ 2 w 19"/>
                  <a:gd name="T1" fmla="*/ 0 h 65"/>
                  <a:gd name="T2" fmla="*/ 4 w 19"/>
                  <a:gd name="T3" fmla="*/ 1 h 65"/>
                  <a:gd name="T4" fmla="*/ 0 w 19"/>
                  <a:gd name="T5" fmla="*/ 43 h 65"/>
                  <a:gd name="T6" fmla="*/ 2 w 19"/>
                  <a:gd name="T7" fmla="*/ 65 h 65"/>
                  <a:gd name="T8" fmla="*/ 13 w 19"/>
                  <a:gd name="T9" fmla="*/ 59 h 65"/>
                  <a:gd name="T10" fmla="*/ 16 w 19"/>
                  <a:gd name="T11" fmla="*/ 57 h 65"/>
                  <a:gd name="T12" fmla="*/ 18 w 19"/>
                  <a:gd name="T13" fmla="*/ 56 h 65"/>
                  <a:gd name="T14" fmla="*/ 18 w 19"/>
                  <a:gd name="T15" fmla="*/ 56 h 65"/>
                  <a:gd name="T16" fmla="*/ 19 w 19"/>
                  <a:gd name="T17" fmla="*/ 54 h 65"/>
                  <a:gd name="T18" fmla="*/ 18 w 19"/>
                  <a:gd name="T19" fmla="*/ 53 h 65"/>
                  <a:gd name="T20" fmla="*/ 4 w 19"/>
                  <a:gd name="T21" fmla="*/ 3 h 65"/>
                  <a:gd name="T22" fmla="*/ 4 w 19"/>
                  <a:gd name="T23" fmla="*/ 3 h 65"/>
                  <a:gd name="T24" fmla="*/ 4 w 19"/>
                  <a:gd name="T25" fmla="*/ 1 h 65"/>
                  <a:gd name="T26" fmla="*/ 5 w 19"/>
                  <a:gd name="T27" fmla="*/ 0 h 65"/>
                  <a:gd name="T28" fmla="*/ 2 w 19"/>
                  <a:gd name="T2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65">
                    <a:moveTo>
                      <a:pt x="2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5"/>
                      <a:pt x="0" y="29"/>
                      <a:pt x="0" y="43"/>
                    </a:cubicBezTo>
                    <a:cubicBezTo>
                      <a:pt x="0" y="50"/>
                      <a:pt x="0" y="58"/>
                      <a:pt x="2" y="65"/>
                    </a:cubicBezTo>
                    <a:cubicBezTo>
                      <a:pt x="6" y="62"/>
                      <a:pt x="10" y="60"/>
                      <a:pt x="13" y="59"/>
                    </a:cubicBezTo>
                    <a:cubicBezTo>
                      <a:pt x="15" y="58"/>
                      <a:pt x="16" y="57"/>
                      <a:pt x="16" y="57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5" y="45"/>
                      <a:pt x="4" y="11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</a:path>
                </a:pathLst>
              </a:custGeom>
              <a:solidFill>
                <a:srgbClr val="AB11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îS1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BA9E332-A11C-4306-BD35-7718AECB6BF4}"/>
                  </a:ext>
                </a:extLst>
              </p:cNvPr>
              <p:cNvSpPr/>
              <p:nvPr/>
            </p:nvSpPr>
            <p:spPr bwMode="auto">
              <a:xfrm>
                <a:off x="4292" y="1984"/>
                <a:ext cx="13" cy="0"/>
              </a:xfrm>
              <a:custGeom>
                <a:avLst/>
                <a:gdLst>
                  <a:gd name="T0" fmla="*/ 6 w 6"/>
                  <a:gd name="T1" fmla="*/ 6 w 6"/>
                  <a:gd name="T2" fmla="*/ 6 w 6"/>
                  <a:gd name="T3" fmla="*/ 6 w 6"/>
                  <a:gd name="T4" fmla="*/ 0 w 6"/>
                  <a:gd name="T5" fmla="*/ 0 w 6"/>
                  <a:gd name="T6" fmla="*/ 6 w 6"/>
                  <a:gd name="T7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solidFill>
                <a:srgbClr val="93A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îṡl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452BA81-1F9C-4686-B582-03428B132E2E}"/>
                  </a:ext>
                </a:extLst>
              </p:cNvPr>
              <p:cNvSpPr/>
              <p:nvPr/>
            </p:nvSpPr>
            <p:spPr bwMode="auto">
              <a:xfrm>
                <a:off x="4292" y="1981"/>
                <a:ext cx="38" cy="3"/>
              </a:xfrm>
              <a:custGeom>
                <a:avLst/>
                <a:gdLst>
                  <a:gd name="T0" fmla="*/ 18 w 18"/>
                  <a:gd name="T1" fmla="*/ 0 h 1"/>
                  <a:gd name="T2" fmla="*/ 6 w 18"/>
                  <a:gd name="T3" fmla="*/ 1 h 1"/>
                  <a:gd name="T4" fmla="*/ 0 w 18"/>
                  <a:gd name="T5" fmla="*/ 1 h 1"/>
                  <a:gd name="T6" fmla="*/ 0 w 18"/>
                  <a:gd name="T7" fmla="*/ 1 h 1"/>
                  <a:gd name="T8" fmla="*/ 6 w 18"/>
                  <a:gd name="T9" fmla="*/ 1 h 1"/>
                  <a:gd name="T10" fmla="*/ 6 w 18"/>
                  <a:gd name="T11" fmla="*/ 1 h 1"/>
                  <a:gd name="T12" fmla="*/ 6 w 18"/>
                  <a:gd name="T13" fmla="*/ 1 h 1"/>
                  <a:gd name="T14" fmla="*/ 18 w 18"/>
                  <a:gd name="T15" fmla="*/ 0 h 1"/>
                  <a:gd name="T16" fmla="*/ 18 w 18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">
                    <a:moveTo>
                      <a:pt x="18" y="0"/>
                    </a:moveTo>
                    <a:cubicBezTo>
                      <a:pt x="18" y="0"/>
                      <a:pt x="13" y="1"/>
                      <a:pt x="6" y="1"/>
                    </a:cubicBezTo>
                    <a:cubicBezTo>
                      <a:pt x="4" y="1"/>
                      <a:pt x="2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3" y="1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938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îṣļ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FCE03BE-E5F8-4480-AC1E-A48A25497E77}"/>
                  </a:ext>
                </a:extLst>
              </p:cNvPr>
              <p:cNvSpPr/>
              <p:nvPr/>
            </p:nvSpPr>
            <p:spPr bwMode="auto">
              <a:xfrm>
                <a:off x="4292" y="1849"/>
                <a:ext cx="56" cy="141"/>
              </a:xfrm>
              <a:custGeom>
                <a:avLst/>
                <a:gdLst>
                  <a:gd name="T0" fmla="*/ 15 w 27"/>
                  <a:gd name="T1" fmla="*/ 0 h 68"/>
                  <a:gd name="T2" fmla="*/ 18 w 27"/>
                  <a:gd name="T3" fmla="*/ 64 h 68"/>
                  <a:gd name="T4" fmla="*/ 18 w 27"/>
                  <a:gd name="T5" fmla="*/ 64 h 68"/>
                  <a:gd name="T6" fmla="*/ 18 w 27"/>
                  <a:gd name="T7" fmla="*/ 64 h 68"/>
                  <a:gd name="T8" fmla="*/ 18 w 27"/>
                  <a:gd name="T9" fmla="*/ 64 h 68"/>
                  <a:gd name="T10" fmla="*/ 6 w 27"/>
                  <a:gd name="T11" fmla="*/ 65 h 68"/>
                  <a:gd name="T12" fmla="*/ 6 w 27"/>
                  <a:gd name="T13" fmla="*/ 65 h 68"/>
                  <a:gd name="T14" fmla="*/ 6 w 27"/>
                  <a:gd name="T15" fmla="*/ 65 h 68"/>
                  <a:gd name="T16" fmla="*/ 6 w 27"/>
                  <a:gd name="T17" fmla="*/ 65 h 68"/>
                  <a:gd name="T18" fmla="*/ 0 w 27"/>
                  <a:gd name="T19" fmla="*/ 65 h 68"/>
                  <a:gd name="T20" fmla="*/ 4 w 27"/>
                  <a:gd name="T21" fmla="*/ 66 h 68"/>
                  <a:gd name="T22" fmla="*/ 21 w 27"/>
                  <a:gd name="T23" fmla="*/ 68 h 68"/>
                  <a:gd name="T24" fmla="*/ 27 w 27"/>
                  <a:gd name="T25" fmla="*/ 68 h 68"/>
                  <a:gd name="T26" fmla="*/ 24 w 27"/>
                  <a:gd name="T27" fmla="*/ 26 h 68"/>
                  <a:gd name="T28" fmla="*/ 24 w 27"/>
                  <a:gd name="T29" fmla="*/ 4 h 68"/>
                  <a:gd name="T30" fmla="*/ 16 w 27"/>
                  <a:gd name="T31" fmla="*/ 1 h 68"/>
                  <a:gd name="T32" fmla="*/ 15 w 27"/>
                  <a:gd name="T33" fmla="*/ 0 h 68"/>
                  <a:gd name="T34" fmla="*/ 15 w 27"/>
                  <a:gd name="T3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68">
                    <a:moveTo>
                      <a:pt x="15" y="0"/>
                    </a:moveTo>
                    <a:cubicBezTo>
                      <a:pt x="16" y="28"/>
                      <a:pt x="17" y="5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3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4" y="65"/>
                      <a:pt x="2" y="65"/>
                      <a:pt x="0" y="65"/>
                    </a:cubicBezTo>
                    <a:cubicBezTo>
                      <a:pt x="1" y="65"/>
                      <a:pt x="3" y="66"/>
                      <a:pt x="4" y="66"/>
                    </a:cubicBezTo>
                    <a:cubicBezTo>
                      <a:pt x="10" y="68"/>
                      <a:pt x="15" y="68"/>
                      <a:pt x="21" y="68"/>
                    </a:cubicBezTo>
                    <a:cubicBezTo>
                      <a:pt x="23" y="68"/>
                      <a:pt x="25" y="68"/>
                      <a:pt x="27" y="68"/>
                    </a:cubicBezTo>
                    <a:cubicBezTo>
                      <a:pt x="27" y="55"/>
                      <a:pt x="26" y="39"/>
                      <a:pt x="24" y="26"/>
                    </a:cubicBezTo>
                    <a:cubicBezTo>
                      <a:pt x="23" y="18"/>
                      <a:pt x="24" y="11"/>
                      <a:pt x="24" y="4"/>
                    </a:cubicBezTo>
                    <a:cubicBezTo>
                      <a:pt x="22" y="3"/>
                      <a:pt x="19" y="2"/>
                      <a:pt x="16" y="1"/>
                    </a:cubicBezTo>
                    <a:cubicBezTo>
                      <a:pt x="16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03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íṣ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2AA25B-6BF4-489F-A364-F26FDC610297}"/>
                  </a:ext>
                </a:extLst>
              </p:cNvPr>
              <p:cNvSpPr/>
              <p:nvPr/>
            </p:nvSpPr>
            <p:spPr bwMode="auto">
              <a:xfrm>
                <a:off x="4323" y="1849"/>
                <a:ext cx="19" cy="8"/>
              </a:xfrm>
              <a:custGeom>
                <a:avLst/>
                <a:gdLst>
                  <a:gd name="T0" fmla="*/ 1 w 9"/>
                  <a:gd name="T1" fmla="*/ 1 h 4"/>
                  <a:gd name="T2" fmla="*/ 9 w 9"/>
                  <a:gd name="T3" fmla="*/ 4 h 4"/>
                  <a:gd name="T4" fmla="*/ 9 w 9"/>
                  <a:gd name="T5" fmla="*/ 4 h 4"/>
                  <a:gd name="T6" fmla="*/ 1 w 9"/>
                  <a:gd name="T7" fmla="*/ 1 h 4"/>
                  <a:gd name="T8" fmla="*/ 0 w 9"/>
                  <a:gd name="T9" fmla="*/ 0 h 4"/>
                  <a:gd name="T10" fmla="*/ 0 w 9"/>
                  <a:gd name="T11" fmla="*/ 0 h 4"/>
                  <a:gd name="T12" fmla="*/ 0 w 9"/>
                  <a:gd name="T13" fmla="*/ 0 h 4"/>
                  <a:gd name="T14" fmla="*/ 0 w 9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1" y="1"/>
                    </a:moveTo>
                    <a:cubicBezTo>
                      <a:pt x="4" y="2"/>
                      <a:pt x="7" y="3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3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912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$ľ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78757B-A160-4C72-8457-80DCF87277BD}"/>
                  </a:ext>
                </a:extLst>
              </p:cNvPr>
              <p:cNvSpPr/>
              <p:nvPr/>
            </p:nvSpPr>
            <p:spPr bwMode="auto">
              <a:xfrm>
                <a:off x="4587" y="2015"/>
                <a:ext cx="75" cy="4"/>
              </a:xfrm>
              <a:custGeom>
                <a:avLst/>
                <a:gdLst>
                  <a:gd name="T0" fmla="*/ 36 w 36"/>
                  <a:gd name="T1" fmla="*/ 2 h 2"/>
                  <a:gd name="T2" fmla="*/ 36 w 36"/>
                  <a:gd name="T3" fmla="*/ 2 h 2"/>
                  <a:gd name="T4" fmla="*/ 36 w 36"/>
                  <a:gd name="T5" fmla="*/ 2 h 2"/>
                  <a:gd name="T6" fmla="*/ 36 w 36"/>
                  <a:gd name="T7" fmla="*/ 2 h 2"/>
                  <a:gd name="T8" fmla="*/ 0 w 36"/>
                  <a:gd name="T9" fmla="*/ 0 h 2"/>
                  <a:gd name="T10" fmla="*/ 0 w 36"/>
                  <a:gd name="T11" fmla="*/ 0 h 2"/>
                  <a:gd name="T12" fmla="*/ 35 w 36"/>
                  <a:gd name="T13" fmla="*/ 2 h 2"/>
                  <a:gd name="T14" fmla="*/ 0 w 36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">
                    <a:moveTo>
                      <a:pt x="36" y="2"/>
                    </a:move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2"/>
                      <a:pt x="28" y="2"/>
                      <a:pt x="35" y="2"/>
                    </a:cubicBezTo>
                    <a:cubicBezTo>
                      <a:pt x="28" y="2"/>
                      <a:pt x="13" y="2"/>
                      <a:pt x="0" y="0"/>
                    </a:cubicBezTo>
                  </a:path>
                </a:pathLst>
              </a:custGeom>
              <a:solidFill>
                <a:srgbClr val="93A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ṥl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0A91A91-B61D-4304-B1B6-31E38A1720AE}"/>
                  </a:ext>
                </a:extLst>
              </p:cNvPr>
              <p:cNvSpPr/>
              <p:nvPr/>
            </p:nvSpPr>
            <p:spPr bwMode="auto">
              <a:xfrm>
                <a:off x="4587" y="1928"/>
                <a:ext cx="140" cy="381"/>
              </a:xfrm>
              <a:custGeom>
                <a:avLst/>
                <a:gdLst>
                  <a:gd name="T0" fmla="*/ 41 w 67"/>
                  <a:gd name="T1" fmla="*/ 0 h 184"/>
                  <a:gd name="T2" fmla="*/ 39 w 67"/>
                  <a:gd name="T3" fmla="*/ 44 h 184"/>
                  <a:gd name="T4" fmla="*/ 39 w 67"/>
                  <a:gd name="T5" fmla="*/ 44 h 184"/>
                  <a:gd name="T6" fmla="*/ 36 w 67"/>
                  <a:gd name="T7" fmla="*/ 44 h 184"/>
                  <a:gd name="T8" fmla="*/ 36 w 67"/>
                  <a:gd name="T9" fmla="*/ 44 h 184"/>
                  <a:gd name="T10" fmla="*/ 36 w 67"/>
                  <a:gd name="T11" fmla="*/ 44 h 184"/>
                  <a:gd name="T12" fmla="*/ 36 w 67"/>
                  <a:gd name="T13" fmla="*/ 44 h 184"/>
                  <a:gd name="T14" fmla="*/ 35 w 67"/>
                  <a:gd name="T15" fmla="*/ 44 h 184"/>
                  <a:gd name="T16" fmla="*/ 0 w 67"/>
                  <a:gd name="T17" fmla="*/ 42 h 184"/>
                  <a:gd name="T18" fmla="*/ 29 w 67"/>
                  <a:gd name="T19" fmla="*/ 53 h 184"/>
                  <a:gd name="T20" fmla="*/ 46 w 67"/>
                  <a:gd name="T21" fmla="*/ 75 h 184"/>
                  <a:gd name="T22" fmla="*/ 46 w 67"/>
                  <a:gd name="T23" fmla="*/ 128 h 184"/>
                  <a:gd name="T24" fmla="*/ 10 w 67"/>
                  <a:gd name="T25" fmla="*/ 184 h 184"/>
                  <a:gd name="T26" fmla="*/ 63 w 67"/>
                  <a:gd name="T27" fmla="*/ 173 h 184"/>
                  <a:gd name="T28" fmla="*/ 63 w 67"/>
                  <a:gd name="T29" fmla="*/ 173 h 184"/>
                  <a:gd name="T30" fmla="*/ 63 w 67"/>
                  <a:gd name="T31" fmla="*/ 173 h 184"/>
                  <a:gd name="T32" fmla="*/ 63 w 67"/>
                  <a:gd name="T33" fmla="*/ 173 h 184"/>
                  <a:gd name="T34" fmla="*/ 63 w 67"/>
                  <a:gd name="T35" fmla="*/ 173 h 184"/>
                  <a:gd name="T36" fmla="*/ 63 w 67"/>
                  <a:gd name="T37" fmla="*/ 173 h 184"/>
                  <a:gd name="T38" fmla="*/ 63 w 67"/>
                  <a:gd name="T39" fmla="*/ 173 h 184"/>
                  <a:gd name="T40" fmla="*/ 63 w 67"/>
                  <a:gd name="T41" fmla="*/ 173 h 184"/>
                  <a:gd name="T42" fmla="*/ 63 w 67"/>
                  <a:gd name="T43" fmla="*/ 173 h 184"/>
                  <a:gd name="T44" fmla="*/ 63 w 67"/>
                  <a:gd name="T45" fmla="*/ 173 h 184"/>
                  <a:gd name="T46" fmla="*/ 63 w 67"/>
                  <a:gd name="T47" fmla="*/ 173 h 184"/>
                  <a:gd name="T48" fmla="*/ 63 w 67"/>
                  <a:gd name="T49" fmla="*/ 173 h 184"/>
                  <a:gd name="T50" fmla="*/ 63 w 67"/>
                  <a:gd name="T51" fmla="*/ 173 h 184"/>
                  <a:gd name="T52" fmla="*/ 63 w 67"/>
                  <a:gd name="T53" fmla="*/ 173 h 184"/>
                  <a:gd name="T54" fmla="*/ 63 w 67"/>
                  <a:gd name="T55" fmla="*/ 173 h 184"/>
                  <a:gd name="T56" fmla="*/ 63 w 67"/>
                  <a:gd name="T57" fmla="*/ 173 h 184"/>
                  <a:gd name="T58" fmla="*/ 63 w 67"/>
                  <a:gd name="T59" fmla="*/ 173 h 184"/>
                  <a:gd name="T60" fmla="*/ 63 w 67"/>
                  <a:gd name="T61" fmla="*/ 173 h 184"/>
                  <a:gd name="T62" fmla="*/ 63 w 67"/>
                  <a:gd name="T63" fmla="*/ 173 h 184"/>
                  <a:gd name="T64" fmla="*/ 63 w 67"/>
                  <a:gd name="T65" fmla="*/ 173 h 184"/>
                  <a:gd name="T66" fmla="*/ 63 w 67"/>
                  <a:gd name="T67" fmla="*/ 173 h 184"/>
                  <a:gd name="T68" fmla="*/ 63 w 67"/>
                  <a:gd name="T69" fmla="*/ 173 h 184"/>
                  <a:gd name="T70" fmla="*/ 63 w 67"/>
                  <a:gd name="T71" fmla="*/ 173 h 184"/>
                  <a:gd name="T72" fmla="*/ 63 w 67"/>
                  <a:gd name="T73" fmla="*/ 173 h 184"/>
                  <a:gd name="T74" fmla="*/ 63 w 67"/>
                  <a:gd name="T75" fmla="*/ 173 h 184"/>
                  <a:gd name="T76" fmla="*/ 63 w 67"/>
                  <a:gd name="T77" fmla="*/ 173 h 184"/>
                  <a:gd name="T78" fmla="*/ 63 w 67"/>
                  <a:gd name="T79" fmla="*/ 173 h 184"/>
                  <a:gd name="T80" fmla="*/ 63 w 67"/>
                  <a:gd name="T81" fmla="*/ 173 h 184"/>
                  <a:gd name="T82" fmla="*/ 63 w 67"/>
                  <a:gd name="T83" fmla="*/ 173 h 184"/>
                  <a:gd name="T84" fmla="*/ 63 w 67"/>
                  <a:gd name="T85" fmla="*/ 173 h 184"/>
                  <a:gd name="T86" fmla="*/ 63 w 67"/>
                  <a:gd name="T87" fmla="*/ 173 h 184"/>
                  <a:gd name="T88" fmla="*/ 63 w 67"/>
                  <a:gd name="T89" fmla="*/ 173 h 184"/>
                  <a:gd name="T90" fmla="*/ 63 w 67"/>
                  <a:gd name="T91" fmla="*/ 163 h 184"/>
                  <a:gd name="T92" fmla="*/ 67 w 67"/>
                  <a:gd name="T93" fmla="*/ 80 h 184"/>
                  <a:gd name="T94" fmla="*/ 41 w 67"/>
                  <a:gd name="T9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184">
                    <a:moveTo>
                      <a:pt x="41" y="0"/>
                    </a:moveTo>
                    <a:cubicBezTo>
                      <a:pt x="40" y="14"/>
                      <a:pt x="39" y="28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44"/>
                      <a:pt x="38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5" y="44"/>
                    </a:cubicBezTo>
                    <a:cubicBezTo>
                      <a:pt x="28" y="44"/>
                      <a:pt x="13" y="44"/>
                      <a:pt x="0" y="42"/>
                    </a:cubicBezTo>
                    <a:cubicBezTo>
                      <a:pt x="9" y="47"/>
                      <a:pt x="18" y="50"/>
                      <a:pt x="29" y="53"/>
                    </a:cubicBezTo>
                    <a:cubicBezTo>
                      <a:pt x="40" y="57"/>
                      <a:pt x="44" y="63"/>
                      <a:pt x="46" y="75"/>
                    </a:cubicBezTo>
                    <a:cubicBezTo>
                      <a:pt x="48" y="92"/>
                      <a:pt x="48" y="111"/>
                      <a:pt x="46" y="128"/>
                    </a:cubicBezTo>
                    <a:cubicBezTo>
                      <a:pt x="41" y="152"/>
                      <a:pt x="28" y="170"/>
                      <a:pt x="10" y="184"/>
                    </a:cubicBezTo>
                    <a:cubicBezTo>
                      <a:pt x="38" y="179"/>
                      <a:pt x="54" y="175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3" y="170"/>
                      <a:pt x="63" y="167"/>
                      <a:pt x="63" y="163"/>
                    </a:cubicBezTo>
                    <a:cubicBezTo>
                      <a:pt x="63" y="130"/>
                      <a:pt x="67" y="80"/>
                      <a:pt x="67" y="80"/>
                    </a:cubicBezTo>
                    <a:cubicBezTo>
                      <a:pt x="48" y="44"/>
                      <a:pt x="41" y="0"/>
                      <a:pt x="41" y="0"/>
                    </a:cubicBezTo>
                  </a:path>
                </a:pathLst>
              </a:custGeom>
              <a:solidFill>
                <a:srgbClr val="03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śl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3FEBC8-D46A-4AC5-8C80-3EEEA677D6DA}"/>
                  </a:ext>
                </a:extLst>
              </p:cNvPr>
              <p:cNvSpPr/>
              <p:nvPr/>
            </p:nvSpPr>
            <p:spPr bwMode="auto">
              <a:xfrm>
                <a:off x="4587" y="1928"/>
                <a:ext cx="86" cy="91"/>
              </a:xfrm>
              <a:custGeom>
                <a:avLst/>
                <a:gdLst>
                  <a:gd name="T0" fmla="*/ 41 w 41"/>
                  <a:gd name="T1" fmla="*/ 0 h 44"/>
                  <a:gd name="T2" fmla="*/ 39 w 41"/>
                  <a:gd name="T3" fmla="*/ 44 h 44"/>
                  <a:gd name="T4" fmla="*/ 36 w 41"/>
                  <a:gd name="T5" fmla="*/ 44 h 44"/>
                  <a:gd name="T6" fmla="*/ 0 w 41"/>
                  <a:gd name="T7" fmla="*/ 42 h 44"/>
                  <a:gd name="T8" fmla="*/ 0 w 41"/>
                  <a:gd name="T9" fmla="*/ 42 h 44"/>
                  <a:gd name="T10" fmla="*/ 35 w 41"/>
                  <a:gd name="T11" fmla="*/ 44 h 44"/>
                  <a:gd name="T12" fmla="*/ 36 w 41"/>
                  <a:gd name="T13" fmla="*/ 44 h 44"/>
                  <a:gd name="T14" fmla="*/ 36 w 41"/>
                  <a:gd name="T15" fmla="*/ 44 h 44"/>
                  <a:gd name="T16" fmla="*/ 36 w 41"/>
                  <a:gd name="T17" fmla="*/ 44 h 44"/>
                  <a:gd name="T18" fmla="*/ 39 w 41"/>
                  <a:gd name="T19" fmla="*/ 44 h 44"/>
                  <a:gd name="T20" fmla="*/ 39 w 41"/>
                  <a:gd name="T21" fmla="*/ 44 h 44"/>
                  <a:gd name="T22" fmla="*/ 41 w 41"/>
                  <a:gd name="T23" fmla="*/ 0 h 44"/>
                  <a:gd name="T24" fmla="*/ 41 w 41"/>
                  <a:gd name="T25" fmla="*/ 0 h 44"/>
                  <a:gd name="T26" fmla="*/ 41 w 41"/>
                  <a:gd name="T27" fmla="*/ 0 h 44"/>
                  <a:gd name="T28" fmla="*/ 41 w 41"/>
                  <a:gd name="T29" fmla="*/ 0 h 44"/>
                  <a:gd name="T30" fmla="*/ 41 w 41"/>
                  <a:gd name="T3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4">
                    <a:moveTo>
                      <a:pt x="41" y="0"/>
                    </a:moveTo>
                    <a:cubicBezTo>
                      <a:pt x="40" y="14"/>
                      <a:pt x="39" y="28"/>
                      <a:pt x="39" y="44"/>
                    </a:cubicBezTo>
                    <a:cubicBezTo>
                      <a:pt x="39" y="44"/>
                      <a:pt x="38" y="44"/>
                      <a:pt x="36" y="44"/>
                    </a:cubicBezTo>
                    <a:cubicBezTo>
                      <a:pt x="29" y="44"/>
                      <a:pt x="13" y="44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3" y="44"/>
                      <a:pt x="28" y="44"/>
                      <a:pt x="35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28"/>
                      <a:pt x="40" y="14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</a:path>
                </a:pathLst>
              </a:custGeom>
              <a:solidFill>
                <a:srgbClr val="938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ṡḻ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1DC2EF-165F-4967-82CD-A9544409E6DE}"/>
                  </a:ext>
                </a:extLst>
              </p:cNvPr>
              <p:cNvSpPr/>
              <p:nvPr/>
            </p:nvSpPr>
            <p:spPr bwMode="auto">
              <a:xfrm>
                <a:off x="4600" y="1957"/>
                <a:ext cx="33" cy="33"/>
              </a:xfrm>
              <a:custGeom>
                <a:avLst/>
                <a:gdLst>
                  <a:gd name="T0" fmla="*/ 12 w 16"/>
                  <a:gd name="T1" fmla="*/ 0 h 16"/>
                  <a:gd name="T2" fmla="*/ 14 w 16"/>
                  <a:gd name="T3" fmla="*/ 5 h 16"/>
                  <a:gd name="T4" fmla="*/ 14 w 16"/>
                  <a:gd name="T5" fmla="*/ 5 h 16"/>
                  <a:gd name="T6" fmla="*/ 14 w 16"/>
                  <a:gd name="T7" fmla="*/ 5 h 16"/>
                  <a:gd name="T8" fmla="*/ 14 w 16"/>
                  <a:gd name="T9" fmla="*/ 5 h 16"/>
                  <a:gd name="T10" fmla="*/ 14 w 16"/>
                  <a:gd name="T11" fmla="*/ 5 h 16"/>
                  <a:gd name="T12" fmla="*/ 14 w 16"/>
                  <a:gd name="T13" fmla="*/ 5 h 16"/>
                  <a:gd name="T14" fmla="*/ 14 w 16"/>
                  <a:gd name="T15" fmla="*/ 5 h 16"/>
                  <a:gd name="T16" fmla="*/ 14 w 16"/>
                  <a:gd name="T17" fmla="*/ 5 h 16"/>
                  <a:gd name="T18" fmla="*/ 14 w 16"/>
                  <a:gd name="T19" fmla="*/ 5 h 16"/>
                  <a:gd name="T20" fmla="*/ 14 w 16"/>
                  <a:gd name="T21" fmla="*/ 5 h 16"/>
                  <a:gd name="T22" fmla="*/ 14 w 16"/>
                  <a:gd name="T23" fmla="*/ 5 h 16"/>
                  <a:gd name="T24" fmla="*/ 14 w 16"/>
                  <a:gd name="T25" fmla="*/ 5 h 16"/>
                  <a:gd name="T26" fmla="*/ 5 w 16"/>
                  <a:gd name="T27" fmla="*/ 14 h 16"/>
                  <a:gd name="T28" fmla="*/ 5 w 16"/>
                  <a:gd name="T29" fmla="*/ 14 h 16"/>
                  <a:gd name="T30" fmla="*/ 5 w 16"/>
                  <a:gd name="T31" fmla="*/ 14 h 16"/>
                  <a:gd name="T32" fmla="*/ 5 w 16"/>
                  <a:gd name="T33" fmla="*/ 14 h 16"/>
                  <a:gd name="T34" fmla="*/ 5 w 16"/>
                  <a:gd name="T35" fmla="*/ 14 h 16"/>
                  <a:gd name="T36" fmla="*/ 0 w 16"/>
                  <a:gd name="T37" fmla="*/ 13 h 16"/>
                  <a:gd name="T38" fmla="*/ 7 w 16"/>
                  <a:gd name="T39" fmla="*/ 16 h 16"/>
                  <a:gd name="T40" fmla="*/ 16 w 16"/>
                  <a:gd name="T41" fmla="*/ 7 h 16"/>
                  <a:gd name="T42" fmla="*/ 12 w 16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" h="16">
                    <a:moveTo>
                      <a:pt x="12" y="0"/>
                    </a:moveTo>
                    <a:cubicBezTo>
                      <a:pt x="14" y="1"/>
                      <a:pt x="14" y="3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0"/>
                      <a:pt x="10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3" y="14"/>
                      <a:pt x="1" y="14"/>
                      <a:pt x="0" y="13"/>
                    </a:cubicBezTo>
                    <a:cubicBezTo>
                      <a:pt x="1" y="15"/>
                      <a:pt x="4" y="16"/>
                      <a:pt x="7" y="16"/>
                    </a:cubicBezTo>
                    <a:cubicBezTo>
                      <a:pt x="12" y="16"/>
                      <a:pt x="16" y="12"/>
                      <a:pt x="16" y="7"/>
                    </a:cubicBezTo>
                    <a:cubicBezTo>
                      <a:pt x="16" y="4"/>
                      <a:pt x="15" y="2"/>
                      <a:pt x="12" y="0"/>
                    </a:cubicBezTo>
                  </a:path>
                </a:pathLst>
              </a:custGeom>
              <a:solidFill>
                <a:srgbClr val="FDC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ŝḷ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61E400A-02A1-4D14-92A1-32A5DDA6D857}"/>
                  </a:ext>
                </a:extLst>
              </p:cNvPr>
              <p:cNvSpPr/>
              <p:nvPr/>
            </p:nvSpPr>
            <p:spPr bwMode="auto">
              <a:xfrm>
                <a:off x="4592" y="1948"/>
                <a:ext cx="37" cy="38"/>
              </a:xfrm>
              <a:prstGeom prst="ellipse">
                <a:avLst/>
              </a:prstGeom>
              <a:solidFill>
                <a:srgbClr val="7B4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í$ļï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5DEB69-E85E-4A50-8B16-37A1B8CD1354}"/>
                  </a:ext>
                </a:extLst>
              </p:cNvPr>
              <p:cNvSpPr/>
              <p:nvPr/>
            </p:nvSpPr>
            <p:spPr bwMode="auto">
              <a:xfrm>
                <a:off x="4610" y="1967"/>
                <a:ext cx="19" cy="19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9 h 9"/>
                  <a:gd name="T4" fmla="*/ 0 w 9"/>
                  <a:gd name="T5" fmla="*/ 9 h 9"/>
                  <a:gd name="T6" fmla="*/ 0 w 9"/>
                  <a:gd name="T7" fmla="*/ 9 h 9"/>
                  <a:gd name="T8" fmla="*/ 0 w 9"/>
                  <a:gd name="T9" fmla="*/ 9 h 9"/>
                  <a:gd name="T10" fmla="*/ 0 w 9"/>
                  <a:gd name="T11" fmla="*/ 9 h 9"/>
                  <a:gd name="T12" fmla="*/ 9 w 9"/>
                  <a:gd name="T13" fmla="*/ 0 h 9"/>
                  <a:gd name="T14" fmla="*/ 9 w 9"/>
                  <a:gd name="T15" fmla="*/ 0 h 9"/>
                  <a:gd name="T16" fmla="*/ 9 w 9"/>
                  <a:gd name="T17" fmla="*/ 0 h 9"/>
                  <a:gd name="T18" fmla="*/ 9 w 9"/>
                  <a:gd name="T19" fmla="*/ 0 h 9"/>
                  <a:gd name="T20" fmla="*/ 9 w 9"/>
                  <a:gd name="T21" fmla="*/ 0 h 9"/>
                  <a:gd name="T22" fmla="*/ 9 w 9"/>
                  <a:gd name="T23" fmla="*/ 0 h 9"/>
                  <a:gd name="T24" fmla="*/ 9 w 9"/>
                  <a:gd name="T25" fmla="*/ 0 h 9"/>
                  <a:gd name="T26" fmla="*/ 9 w 9"/>
                  <a:gd name="T27" fmla="*/ 0 h 9"/>
                  <a:gd name="T28" fmla="*/ 9 w 9"/>
                  <a:gd name="T29" fmla="*/ 0 h 9"/>
                  <a:gd name="T30" fmla="*/ 9 w 9"/>
                  <a:gd name="T31" fmla="*/ 0 h 9"/>
                  <a:gd name="T32" fmla="*/ 9 w 9"/>
                  <a:gd name="T33" fmla="*/ 0 h 9"/>
                  <a:gd name="T34" fmla="*/ 9 w 9"/>
                  <a:gd name="T35" fmla="*/ 0 h 9"/>
                  <a:gd name="T36" fmla="*/ 9 w 9"/>
                  <a:gd name="T37" fmla="*/ 0 h 9"/>
                  <a:gd name="T38" fmla="*/ 9 w 9"/>
                  <a:gd name="T39" fmla="*/ 0 h 9"/>
                  <a:gd name="T40" fmla="*/ 9 w 9"/>
                  <a:gd name="T41" fmla="*/ 0 h 9"/>
                  <a:gd name="T42" fmla="*/ 9 w 9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C68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l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0AD5E21-43EB-4F57-8277-CBA99B070B1F}"/>
                  </a:ext>
                </a:extLst>
              </p:cNvPr>
              <p:cNvSpPr/>
              <p:nvPr/>
            </p:nvSpPr>
            <p:spPr bwMode="auto">
              <a:xfrm>
                <a:off x="4598" y="1950"/>
                <a:ext cx="31" cy="36"/>
              </a:xfrm>
              <a:custGeom>
                <a:avLst/>
                <a:gdLst>
                  <a:gd name="T0" fmla="*/ 9 w 15"/>
                  <a:gd name="T1" fmla="*/ 0 h 17"/>
                  <a:gd name="T2" fmla="*/ 12 w 15"/>
                  <a:gd name="T3" fmla="*/ 7 h 17"/>
                  <a:gd name="T4" fmla="*/ 3 w 15"/>
                  <a:gd name="T5" fmla="*/ 16 h 17"/>
                  <a:gd name="T6" fmla="*/ 0 w 15"/>
                  <a:gd name="T7" fmla="*/ 15 h 17"/>
                  <a:gd name="T8" fmla="*/ 6 w 15"/>
                  <a:gd name="T9" fmla="*/ 17 h 17"/>
                  <a:gd name="T10" fmla="*/ 6 w 15"/>
                  <a:gd name="T11" fmla="*/ 17 h 17"/>
                  <a:gd name="T12" fmla="*/ 6 w 15"/>
                  <a:gd name="T13" fmla="*/ 17 h 17"/>
                  <a:gd name="T14" fmla="*/ 6 w 15"/>
                  <a:gd name="T15" fmla="*/ 17 h 17"/>
                  <a:gd name="T16" fmla="*/ 6 w 15"/>
                  <a:gd name="T17" fmla="*/ 17 h 17"/>
                  <a:gd name="T18" fmla="*/ 15 w 15"/>
                  <a:gd name="T19" fmla="*/ 8 h 17"/>
                  <a:gd name="T20" fmla="*/ 15 w 15"/>
                  <a:gd name="T21" fmla="*/ 8 h 17"/>
                  <a:gd name="T22" fmla="*/ 15 w 15"/>
                  <a:gd name="T23" fmla="*/ 8 h 17"/>
                  <a:gd name="T24" fmla="*/ 15 w 15"/>
                  <a:gd name="T25" fmla="*/ 8 h 17"/>
                  <a:gd name="T26" fmla="*/ 15 w 15"/>
                  <a:gd name="T27" fmla="*/ 8 h 17"/>
                  <a:gd name="T28" fmla="*/ 15 w 15"/>
                  <a:gd name="T29" fmla="*/ 8 h 17"/>
                  <a:gd name="T30" fmla="*/ 15 w 15"/>
                  <a:gd name="T31" fmla="*/ 8 h 17"/>
                  <a:gd name="T32" fmla="*/ 15 w 15"/>
                  <a:gd name="T33" fmla="*/ 8 h 17"/>
                  <a:gd name="T34" fmla="*/ 15 w 15"/>
                  <a:gd name="T35" fmla="*/ 8 h 17"/>
                  <a:gd name="T36" fmla="*/ 15 w 15"/>
                  <a:gd name="T37" fmla="*/ 8 h 17"/>
                  <a:gd name="T38" fmla="*/ 9 w 15"/>
                  <a:gd name="T3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7">
                    <a:moveTo>
                      <a:pt x="9" y="0"/>
                    </a:moveTo>
                    <a:cubicBezTo>
                      <a:pt x="11" y="1"/>
                      <a:pt x="12" y="4"/>
                      <a:pt x="12" y="7"/>
                    </a:cubicBezTo>
                    <a:cubicBezTo>
                      <a:pt x="12" y="12"/>
                      <a:pt x="8" y="16"/>
                      <a:pt x="3" y="16"/>
                    </a:cubicBezTo>
                    <a:cubicBezTo>
                      <a:pt x="2" y="16"/>
                      <a:pt x="1" y="16"/>
                      <a:pt x="0" y="15"/>
                    </a:cubicBezTo>
                    <a:cubicBezTo>
                      <a:pt x="2" y="17"/>
                      <a:pt x="4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1" y="17"/>
                      <a:pt x="15" y="13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1"/>
                      <a:pt x="9" y="0"/>
                    </a:cubicBezTo>
                  </a:path>
                </a:pathLst>
              </a:custGeom>
              <a:solidFill>
                <a:srgbClr val="6038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š1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91F749-D58F-42F4-AE4F-7CBF6E299CE2}"/>
                  </a:ext>
                </a:extLst>
              </p:cNvPr>
              <p:cNvSpPr/>
              <p:nvPr/>
            </p:nvSpPr>
            <p:spPr bwMode="auto">
              <a:xfrm>
                <a:off x="4261" y="1928"/>
                <a:ext cx="33" cy="33"/>
              </a:xfrm>
              <a:custGeom>
                <a:avLst/>
                <a:gdLst>
                  <a:gd name="T0" fmla="*/ 13 w 16"/>
                  <a:gd name="T1" fmla="*/ 0 h 16"/>
                  <a:gd name="T2" fmla="*/ 15 w 16"/>
                  <a:gd name="T3" fmla="*/ 5 h 16"/>
                  <a:gd name="T4" fmla="*/ 15 w 16"/>
                  <a:gd name="T5" fmla="*/ 5 h 16"/>
                  <a:gd name="T6" fmla="*/ 15 w 16"/>
                  <a:gd name="T7" fmla="*/ 5 h 16"/>
                  <a:gd name="T8" fmla="*/ 15 w 16"/>
                  <a:gd name="T9" fmla="*/ 5 h 16"/>
                  <a:gd name="T10" fmla="*/ 15 w 16"/>
                  <a:gd name="T11" fmla="*/ 5 h 16"/>
                  <a:gd name="T12" fmla="*/ 15 w 16"/>
                  <a:gd name="T13" fmla="*/ 5 h 16"/>
                  <a:gd name="T14" fmla="*/ 15 w 16"/>
                  <a:gd name="T15" fmla="*/ 5 h 16"/>
                  <a:gd name="T16" fmla="*/ 15 w 16"/>
                  <a:gd name="T17" fmla="*/ 5 h 16"/>
                  <a:gd name="T18" fmla="*/ 15 w 16"/>
                  <a:gd name="T19" fmla="*/ 5 h 16"/>
                  <a:gd name="T20" fmla="*/ 15 w 16"/>
                  <a:gd name="T21" fmla="*/ 5 h 16"/>
                  <a:gd name="T22" fmla="*/ 15 w 16"/>
                  <a:gd name="T23" fmla="*/ 5 h 16"/>
                  <a:gd name="T24" fmla="*/ 15 w 16"/>
                  <a:gd name="T25" fmla="*/ 5 h 16"/>
                  <a:gd name="T26" fmla="*/ 15 w 16"/>
                  <a:gd name="T27" fmla="*/ 5 h 16"/>
                  <a:gd name="T28" fmla="*/ 15 w 16"/>
                  <a:gd name="T29" fmla="*/ 5 h 16"/>
                  <a:gd name="T30" fmla="*/ 15 w 16"/>
                  <a:gd name="T31" fmla="*/ 5 h 16"/>
                  <a:gd name="T32" fmla="*/ 15 w 16"/>
                  <a:gd name="T33" fmla="*/ 5 h 16"/>
                  <a:gd name="T34" fmla="*/ 6 w 16"/>
                  <a:gd name="T35" fmla="*/ 14 h 16"/>
                  <a:gd name="T36" fmla="*/ 6 w 16"/>
                  <a:gd name="T37" fmla="*/ 14 h 16"/>
                  <a:gd name="T38" fmla="*/ 6 w 16"/>
                  <a:gd name="T39" fmla="*/ 14 h 16"/>
                  <a:gd name="T40" fmla="*/ 5 w 16"/>
                  <a:gd name="T41" fmla="*/ 14 h 16"/>
                  <a:gd name="T42" fmla="*/ 5 w 16"/>
                  <a:gd name="T43" fmla="*/ 14 h 16"/>
                  <a:gd name="T44" fmla="*/ 0 w 16"/>
                  <a:gd name="T45" fmla="*/ 12 h 16"/>
                  <a:gd name="T46" fmla="*/ 7 w 16"/>
                  <a:gd name="T47" fmla="*/ 16 h 16"/>
                  <a:gd name="T48" fmla="*/ 16 w 16"/>
                  <a:gd name="T49" fmla="*/ 7 h 16"/>
                  <a:gd name="T50" fmla="*/ 13 w 16"/>
                  <a:gd name="T5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16">
                    <a:moveTo>
                      <a:pt x="13" y="0"/>
                    </a:moveTo>
                    <a:cubicBezTo>
                      <a:pt x="14" y="1"/>
                      <a:pt x="15" y="3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10"/>
                      <a:pt x="11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3" y="14"/>
                      <a:pt x="1" y="14"/>
                      <a:pt x="0" y="12"/>
                    </a:cubicBezTo>
                    <a:cubicBezTo>
                      <a:pt x="2" y="15"/>
                      <a:pt x="4" y="16"/>
                      <a:pt x="7" y="16"/>
                    </a:cubicBezTo>
                    <a:cubicBezTo>
                      <a:pt x="12" y="16"/>
                      <a:pt x="16" y="12"/>
                      <a:pt x="16" y="7"/>
                    </a:cubicBezTo>
                    <a:cubicBezTo>
                      <a:pt x="16" y="4"/>
                      <a:pt x="15" y="1"/>
                      <a:pt x="13" y="0"/>
                    </a:cubicBezTo>
                  </a:path>
                </a:pathLst>
              </a:custGeom>
              <a:solidFill>
                <a:srgbClr val="FDC0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ïṣļ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35D8D3A-4767-431A-8B94-D63F624E6E1B}"/>
                  </a:ext>
                </a:extLst>
              </p:cNvPr>
              <p:cNvSpPr/>
              <p:nvPr/>
            </p:nvSpPr>
            <p:spPr bwMode="auto">
              <a:xfrm>
                <a:off x="4255" y="1919"/>
                <a:ext cx="37" cy="38"/>
              </a:xfrm>
              <a:prstGeom prst="ellipse">
                <a:avLst/>
              </a:prstGeom>
              <a:solidFill>
                <a:srgbClr val="7B4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íś1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B7B28A-A107-4CD1-ADFF-224F11B52A3F}"/>
                  </a:ext>
                </a:extLst>
              </p:cNvPr>
              <p:cNvSpPr/>
              <p:nvPr/>
            </p:nvSpPr>
            <p:spPr bwMode="auto">
              <a:xfrm>
                <a:off x="4271" y="1938"/>
                <a:ext cx="21" cy="19"/>
              </a:xfrm>
              <a:custGeom>
                <a:avLst/>
                <a:gdLst>
                  <a:gd name="T0" fmla="*/ 1 w 10"/>
                  <a:gd name="T1" fmla="*/ 9 h 9"/>
                  <a:gd name="T2" fmla="*/ 1 w 10"/>
                  <a:gd name="T3" fmla="*/ 9 h 9"/>
                  <a:gd name="T4" fmla="*/ 1 w 10"/>
                  <a:gd name="T5" fmla="*/ 9 h 9"/>
                  <a:gd name="T6" fmla="*/ 0 w 10"/>
                  <a:gd name="T7" fmla="*/ 9 h 9"/>
                  <a:gd name="T8" fmla="*/ 0 w 10"/>
                  <a:gd name="T9" fmla="*/ 9 h 9"/>
                  <a:gd name="T10" fmla="*/ 0 w 10"/>
                  <a:gd name="T11" fmla="*/ 9 h 9"/>
                  <a:gd name="T12" fmla="*/ 10 w 10"/>
                  <a:gd name="T13" fmla="*/ 0 h 9"/>
                  <a:gd name="T14" fmla="*/ 10 w 10"/>
                  <a:gd name="T15" fmla="*/ 0 h 9"/>
                  <a:gd name="T16" fmla="*/ 10 w 10"/>
                  <a:gd name="T17" fmla="*/ 0 h 9"/>
                  <a:gd name="T18" fmla="*/ 10 w 10"/>
                  <a:gd name="T19" fmla="*/ 0 h 9"/>
                  <a:gd name="T20" fmla="*/ 10 w 10"/>
                  <a:gd name="T21" fmla="*/ 0 h 9"/>
                  <a:gd name="T22" fmla="*/ 10 w 10"/>
                  <a:gd name="T23" fmla="*/ 0 h 9"/>
                  <a:gd name="T24" fmla="*/ 10 w 10"/>
                  <a:gd name="T25" fmla="*/ 0 h 9"/>
                  <a:gd name="T26" fmla="*/ 10 w 10"/>
                  <a:gd name="T27" fmla="*/ 0 h 9"/>
                  <a:gd name="T28" fmla="*/ 10 w 10"/>
                  <a:gd name="T29" fmla="*/ 0 h 9"/>
                  <a:gd name="T30" fmla="*/ 10 w 10"/>
                  <a:gd name="T31" fmla="*/ 0 h 9"/>
                  <a:gd name="T32" fmla="*/ 10 w 10"/>
                  <a:gd name="T33" fmla="*/ 0 h 9"/>
                  <a:gd name="T34" fmla="*/ 10 w 10"/>
                  <a:gd name="T35" fmla="*/ 0 h 9"/>
                  <a:gd name="T36" fmla="*/ 10 w 10"/>
                  <a:gd name="T37" fmla="*/ 0 h 9"/>
                  <a:gd name="T38" fmla="*/ 10 w 10"/>
                  <a:gd name="T39" fmla="*/ 0 h 9"/>
                  <a:gd name="T40" fmla="*/ 10 w 10"/>
                  <a:gd name="T41" fmla="*/ 0 h 9"/>
                  <a:gd name="T42" fmla="*/ 10 w 10"/>
                  <a:gd name="T43" fmla="*/ 0 h 9"/>
                  <a:gd name="T44" fmla="*/ 10 w 10"/>
                  <a:gd name="T45" fmla="*/ 0 h 9"/>
                  <a:gd name="T46" fmla="*/ 10 w 10"/>
                  <a:gd name="T47" fmla="*/ 0 h 9"/>
                  <a:gd name="T48" fmla="*/ 10 w 10"/>
                  <a:gd name="T49" fmla="*/ 0 h 9"/>
                  <a:gd name="T50" fmla="*/ 10 w 10"/>
                  <a:gd name="T51" fmla="*/ 0 h 9"/>
                  <a:gd name="T52" fmla="*/ 10 w 10"/>
                  <a:gd name="T53" fmla="*/ 0 h 9"/>
                  <a:gd name="T54" fmla="*/ 10 w 10"/>
                  <a:gd name="T5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" h="9">
                    <a:moveTo>
                      <a:pt x="1" y="9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C688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šľ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21A6239-FB65-448F-A59A-2EC810F31610}"/>
                  </a:ext>
                </a:extLst>
              </p:cNvPr>
              <p:cNvSpPr/>
              <p:nvPr/>
            </p:nvSpPr>
            <p:spPr bwMode="auto">
              <a:xfrm>
                <a:off x="4261" y="1921"/>
                <a:ext cx="31" cy="36"/>
              </a:xfrm>
              <a:custGeom>
                <a:avLst/>
                <a:gdLst>
                  <a:gd name="T0" fmla="*/ 8 w 15"/>
                  <a:gd name="T1" fmla="*/ 0 h 17"/>
                  <a:gd name="T2" fmla="*/ 11 w 15"/>
                  <a:gd name="T3" fmla="*/ 6 h 17"/>
                  <a:gd name="T4" fmla="*/ 2 w 15"/>
                  <a:gd name="T5" fmla="*/ 16 h 17"/>
                  <a:gd name="T6" fmla="*/ 0 w 15"/>
                  <a:gd name="T7" fmla="*/ 15 h 17"/>
                  <a:gd name="T8" fmla="*/ 5 w 15"/>
                  <a:gd name="T9" fmla="*/ 17 h 17"/>
                  <a:gd name="T10" fmla="*/ 5 w 15"/>
                  <a:gd name="T11" fmla="*/ 17 h 17"/>
                  <a:gd name="T12" fmla="*/ 6 w 15"/>
                  <a:gd name="T13" fmla="*/ 17 h 17"/>
                  <a:gd name="T14" fmla="*/ 6 w 15"/>
                  <a:gd name="T15" fmla="*/ 17 h 17"/>
                  <a:gd name="T16" fmla="*/ 6 w 15"/>
                  <a:gd name="T17" fmla="*/ 17 h 17"/>
                  <a:gd name="T18" fmla="*/ 15 w 15"/>
                  <a:gd name="T19" fmla="*/ 8 h 17"/>
                  <a:gd name="T20" fmla="*/ 15 w 15"/>
                  <a:gd name="T21" fmla="*/ 8 h 17"/>
                  <a:gd name="T22" fmla="*/ 15 w 15"/>
                  <a:gd name="T23" fmla="*/ 8 h 17"/>
                  <a:gd name="T24" fmla="*/ 15 w 15"/>
                  <a:gd name="T25" fmla="*/ 8 h 17"/>
                  <a:gd name="T26" fmla="*/ 15 w 15"/>
                  <a:gd name="T27" fmla="*/ 8 h 17"/>
                  <a:gd name="T28" fmla="*/ 15 w 15"/>
                  <a:gd name="T29" fmla="*/ 8 h 17"/>
                  <a:gd name="T30" fmla="*/ 15 w 15"/>
                  <a:gd name="T31" fmla="*/ 8 h 17"/>
                  <a:gd name="T32" fmla="*/ 15 w 15"/>
                  <a:gd name="T33" fmla="*/ 8 h 17"/>
                  <a:gd name="T34" fmla="*/ 15 w 15"/>
                  <a:gd name="T35" fmla="*/ 8 h 17"/>
                  <a:gd name="T36" fmla="*/ 15 w 15"/>
                  <a:gd name="T37" fmla="*/ 8 h 17"/>
                  <a:gd name="T38" fmla="*/ 15 w 15"/>
                  <a:gd name="T39" fmla="*/ 8 h 17"/>
                  <a:gd name="T40" fmla="*/ 15 w 15"/>
                  <a:gd name="T41" fmla="*/ 8 h 17"/>
                  <a:gd name="T42" fmla="*/ 15 w 15"/>
                  <a:gd name="T43" fmla="*/ 8 h 17"/>
                  <a:gd name="T44" fmla="*/ 15 w 15"/>
                  <a:gd name="T45" fmla="*/ 8 h 17"/>
                  <a:gd name="T46" fmla="*/ 8 w 15"/>
                  <a:gd name="T4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7">
                    <a:moveTo>
                      <a:pt x="8" y="0"/>
                    </a:moveTo>
                    <a:cubicBezTo>
                      <a:pt x="10" y="1"/>
                      <a:pt x="11" y="4"/>
                      <a:pt x="11" y="6"/>
                    </a:cubicBezTo>
                    <a:cubicBezTo>
                      <a:pt x="11" y="11"/>
                      <a:pt x="7" y="16"/>
                      <a:pt x="2" y="16"/>
                    </a:cubicBezTo>
                    <a:cubicBezTo>
                      <a:pt x="1" y="16"/>
                      <a:pt x="1" y="15"/>
                      <a:pt x="0" y="15"/>
                    </a:cubicBezTo>
                    <a:cubicBezTo>
                      <a:pt x="1" y="16"/>
                      <a:pt x="3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1" y="17"/>
                      <a:pt x="15" y="13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4"/>
                      <a:pt x="12" y="1"/>
                      <a:pt x="8" y="0"/>
                    </a:cubicBezTo>
                  </a:path>
                </a:pathLst>
              </a:custGeom>
              <a:solidFill>
                <a:srgbClr val="6038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ṣl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331B4A-78F4-41C9-B415-2DD952EB5911}"/>
                  </a:ext>
                </a:extLst>
              </p:cNvPr>
              <p:cNvSpPr/>
              <p:nvPr/>
            </p:nvSpPr>
            <p:spPr bwMode="auto">
              <a:xfrm>
                <a:off x="3775" y="1936"/>
                <a:ext cx="459" cy="211"/>
              </a:xfrm>
              <a:custGeom>
                <a:avLst/>
                <a:gdLst>
                  <a:gd name="T0" fmla="*/ 7 w 221"/>
                  <a:gd name="T1" fmla="*/ 102 h 102"/>
                  <a:gd name="T2" fmla="*/ 7 w 221"/>
                  <a:gd name="T3" fmla="*/ 102 h 102"/>
                  <a:gd name="T4" fmla="*/ 7 w 221"/>
                  <a:gd name="T5" fmla="*/ 102 h 102"/>
                  <a:gd name="T6" fmla="*/ 7 w 221"/>
                  <a:gd name="T7" fmla="*/ 102 h 102"/>
                  <a:gd name="T8" fmla="*/ 0 w 221"/>
                  <a:gd name="T9" fmla="*/ 102 h 102"/>
                  <a:gd name="T10" fmla="*/ 0 w 221"/>
                  <a:gd name="T11" fmla="*/ 102 h 102"/>
                  <a:gd name="T12" fmla="*/ 7 w 221"/>
                  <a:gd name="T13" fmla="*/ 102 h 102"/>
                  <a:gd name="T14" fmla="*/ 0 w 221"/>
                  <a:gd name="T15" fmla="*/ 102 h 102"/>
                  <a:gd name="T16" fmla="*/ 221 w 221"/>
                  <a:gd name="T17" fmla="*/ 0 h 102"/>
                  <a:gd name="T18" fmla="*/ 221 w 221"/>
                  <a:gd name="T19" fmla="*/ 0 h 102"/>
                  <a:gd name="T20" fmla="*/ 221 w 221"/>
                  <a:gd name="T21" fmla="*/ 0 h 102"/>
                  <a:gd name="T22" fmla="*/ 221 w 221"/>
                  <a:gd name="T23" fmla="*/ 0 h 102"/>
                  <a:gd name="T24" fmla="*/ 221 w 221"/>
                  <a:gd name="T25" fmla="*/ 0 h 102"/>
                  <a:gd name="T26" fmla="*/ 221 w 221"/>
                  <a:gd name="T2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1" h="102">
                    <a:moveTo>
                      <a:pt x="7" y="102"/>
                    </a:moveTo>
                    <a:cubicBezTo>
                      <a:pt x="7" y="102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moveTo>
                      <a:pt x="0" y="102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5" y="102"/>
                      <a:pt x="7" y="102"/>
                    </a:cubicBezTo>
                    <a:cubicBezTo>
                      <a:pt x="5" y="102"/>
                      <a:pt x="2" y="102"/>
                      <a:pt x="0" y="102"/>
                    </a:cubicBezTo>
                    <a:moveTo>
                      <a:pt x="22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1" y="0"/>
                      <a:pt x="221" y="0"/>
                      <a:pt x="221" y="0"/>
                    </a:cubicBezTo>
                    <a:moveTo>
                      <a:pt x="22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1" y="0"/>
                      <a:pt x="221" y="0"/>
                      <a:pt x="221" y="0"/>
                    </a:cubicBezTo>
                  </a:path>
                </a:pathLst>
              </a:custGeom>
              <a:solidFill>
                <a:srgbClr val="F14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ṡḷi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FED98-8A6D-44DA-9B88-4481B48DC549}"/>
                  </a:ext>
                </a:extLst>
              </p:cNvPr>
              <p:cNvSpPr/>
              <p:nvPr/>
            </p:nvSpPr>
            <p:spPr bwMode="auto">
              <a:xfrm>
                <a:off x="3681" y="2135"/>
                <a:ext cx="94" cy="12"/>
              </a:xfrm>
              <a:custGeom>
                <a:avLst/>
                <a:gdLst>
                  <a:gd name="T0" fmla="*/ 28 w 45"/>
                  <a:gd name="T1" fmla="*/ 5 h 6"/>
                  <a:gd name="T2" fmla="*/ 28 w 45"/>
                  <a:gd name="T3" fmla="*/ 5 h 6"/>
                  <a:gd name="T4" fmla="*/ 45 w 45"/>
                  <a:gd name="T5" fmla="*/ 6 h 6"/>
                  <a:gd name="T6" fmla="*/ 45 w 45"/>
                  <a:gd name="T7" fmla="*/ 6 h 6"/>
                  <a:gd name="T8" fmla="*/ 28 w 45"/>
                  <a:gd name="T9" fmla="*/ 5 h 6"/>
                  <a:gd name="T10" fmla="*/ 0 w 45"/>
                  <a:gd name="T11" fmla="*/ 0 h 6"/>
                  <a:gd name="T12" fmla="*/ 0 w 45"/>
                  <a:gd name="T13" fmla="*/ 0 h 6"/>
                  <a:gd name="T14" fmla="*/ 22 w 45"/>
                  <a:gd name="T15" fmla="*/ 4 h 6"/>
                  <a:gd name="T16" fmla="*/ 22 w 45"/>
                  <a:gd name="T17" fmla="*/ 4 h 6"/>
                  <a:gd name="T18" fmla="*/ 0 w 4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6"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34" y="5"/>
                      <a:pt x="40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0" y="6"/>
                      <a:pt x="34" y="5"/>
                      <a:pt x="28" y="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"/>
                      <a:pt x="15" y="3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5" y="3"/>
                      <a:pt x="7" y="2"/>
                      <a:pt x="0" y="0"/>
                    </a:cubicBezTo>
                  </a:path>
                </a:pathLst>
              </a:custGeom>
              <a:solidFill>
                <a:srgbClr val="791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şľ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845436-2A2D-4F66-81E6-E45C592BDF6E}"/>
                  </a:ext>
                </a:extLst>
              </p:cNvPr>
              <p:cNvSpPr/>
              <p:nvPr/>
            </p:nvSpPr>
            <p:spPr bwMode="auto">
              <a:xfrm>
                <a:off x="3727" y="2143"/>
                <a:ext cx="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A516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ïsḷ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D0E1EE-25C8-4851-B48F-53FD04A853C4}"/>
                  </a:ext>
                </a:extLst>
              </p:cNvPr>
              <p:cNvSpPr/>
              <p:nvPr/>
            </p:nvSpPr>
            <p:spPr bwMode="auto">
              <a:xfrm>
                <a:off x="3731" y="2143"/>
                <a:ext cx="8" cy="2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1 h 1"/>
                  <a:gd name="T6" fmla="*/ 4 w 4"/>
                  <a:gd name="T7" fmla="*/ 1 h 1"/>
                  <a:gd name="T8" fmla="*/ 0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</a:path>
                </a:pathLst>
              </a:custGeom>
              <a:solidFill>
                <a:srgbClr val="510D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ṥ1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04FAF1-3E68-487C-A470-4D355A4015EA}"/>
                  </a:ext>
                </a:extLst>
              </p:cNvPr>
              <p:cNvSpPr/>
              <p:nvPr/>
            </p:nvSpPr>
            <p:spPr bwMode="auto">
              <a:xfrm>
                <a:off x="3673" y="1641"/>
                <a:ext cx="590" cy="506"/>
              </a:xfrm>
              <a:custGeom>
                <a:avLst/>
                <a:gdLst>
                  <a:gd name="T0" fmla="*/ 284 w 284"/>
                  <a:gd name="T1" fmla="*/ 0 h 244"/>
                  <a:gd name="T2" fmla="*/ 261 w 284"/>
                  <a:gd name="T3" fmla="*/ 9 h 244"/>
                  <a:gd name="T4" fmla="*/ 261 w 284"/>
                  <a:gd name="T5" fmla="*/ 9 h 244"/>
                  <a:gd name="T6" fmla="*/ 259 w 284"/>
                  <a:gd name="T7" fmla="*/ 11 h 244"/>
                  <a:gd name="T8" fmla="*/ 206 w 284"/>
                  <a:gd name="T9" fmla="*/ 150 h 244"/>
                  <a:gd name="T10" fmla="*/ 115 w 284"/>
                  <a:gd name="T11" fmla="*/ 204 h 244"/>
                  <a:gd name="T12" fmla="*/ 35 w 284"/>
                  <a:gd name="T13" fmla="*/ 217 h 244"/>
                  <a:gd name="T14" fmla="*/ 0 w 284"/>
                  <a:gd name="T15" fmla="*/ 220 h 244"/>
                  <a:gd name="T16" fmla="*/ 4 w 284"/>
                  <a:gd name="T17" fmla="*/ 238 h 244"/>
                  <a:gd name="T18" fmla="*/ 26 w 284"/>
                  <a:gd name="T19" fmla="*/ 242 h 244"/>
                  <a:gd name="T20" fmla="*/ 28 w 284"/>
                  <a:gd name="T21" fmla="*/ 242 h 244"/>
                  <a:gd name="T22" fmla="*/ 32 w 284"/>
                  <a:gd name="T23" fmla="*/ 243 h 244"/>
                  <a:gd name="T24" fmla="*/ 49 w 284"/>
                  <a:gd name="T25" fmla="*/ 244 h 244"/>
                  <a:gd name="T26" fmla="*/ 56 w 284"/>
                  <a:gd name="T27" fmla="*/ 244 h 244"/>
                  <a:gd name="T28" fmla="*/ 56 w 284"/>
                  <a:gd name="T29" fmla="*/ 244 h 244"/>
                  <a:gd name="T30" fmla="*/ 56 w 284"/>
                  <a:gd name="T31" fmla="*/ 244 h 244"/>
                  <a:gd name="T32" fmla="*/ 270 w 284"/>
                  <a:gd name="T33" fmla="*/ 142 h 244"/>
                  <a:gd name="T34" fmla="*/ 270 w 284"/>
                  <a:gd name="T35" fmla="*/ 142 h 244"/>
                  <a:gd name="T36" fmla="*/ 270 w 284"/>
                  <a:gd name="T37" fmla="*/ 142 h 244"/>
                  <a:gd name="T38" fmla="*/ 270 w 284"/>
                  <a:gd name="T39" fmla="*/ 142 h 244"/>
                  <a:gd name="T40" fmla="*/ 270 w 284"/>
                  <a:gd name="T41" fmla="*/ 142 h 244"/>
                  <a:gd name="T42" fmla="*/ 284 w 284"/>
                  <a:gd name="T4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4" h="244">
                    <a:moveTo>
                      <a:pt x="284" y="0"/>
                    </a:moveTo>
                    <a:cubicBezTo>
                      <a:pt x="274" y="4"/>
                      <a:pt x="264" y="8"/>
                      <a:pt x="261" y="9"/>
                    </a:cubicBezTo>
                    <a:cubicBezTo>
                      <a:pt x="261" y="9"/>
                      <a:pt x="261" y="9"/>
                      <a:pt x="261" y="9"/>
                    </a:cubicBezTo>
                    <a:cubicBezTo>
                      <a:pt x="261" y="10"/>
                      <a:pt x="260" y="10"/>
                      <a:pt x="259" y="11"/>
                    </a:cubicBezTo>
                    <a:cubicBezTo>
                      <a:pt x="263" y="63"/>
                      <a:pt x="245" y="115"/>
                      <a:pt x="206" y="150"/>
                    </a:cubicBezTo>
                    <a:cubicBezTo>
                      <a:pt x="179" y="174"/>
                      <a:pt x="151" y="194"/>
                      <a:pt x="115" y="204"/>
                    </a:cubicBezTo>
                    <a:cubicBezTo>
                      <a:pt x="89" y="211"/>
                      <a:pt x="62" y="214"/>
                      <a:pt x="35" y="217"/>
                    </a:cubicBezTo>
                    <a:cubicBezTo>
                      <a:pt x="24" y="218"/>
                      <a:pt x="12" y="220"/>
                      <a:pt x="0" y="220"/>
                    </a:cubicBezTo>
                    <a:cubicBezTo>
                      <a:pt x="4" y="238"/>
                      <a:pt x="4" y="238"/>
                      <a:pt x="4" y="238"/>
                    </a:cubicBezTo>
                    <a:cubicBezTo>
                      <a:pt x="11" y="240"/>
                      <a:pt x="19" y="241"/>
                      <a:pt x="26" y="242"/>
                    </a:cubicBezTo>
                    <a:cubicBezTo>
                      <a:pt x="27" y="242"/>
                      <a:pt x="27" y="242"/>
                      <a:pt x="28" y="242"/>
                    </a:cubicBezTo>
                    <a:cubicBezTo>
                      <a:pt x="30" y="242"/>
                      <a:pt x="31" y="243"/>
                      <a:pt x="32" y="243"/>
                    </a:cubicBezTo>
                    <a:cubicBezTo>
                      <a:pt x="38" y="243"/>
                      <a:pt x="44" y="244"/>
                      <a:pt x="49" y="244"/>
                    </a:cubicBezTo>
                    <a:cubicBezTo>
                      <a:pt x="51" y="244"/>
                      <a:pt x="54" y="244"/>
                      <a:pt x="56" y="244"/>
                    </a:cubicBezTo>
                    <a:cubicBezTo>
                      <a:pt x="56" y="244"/>
                      <a:pt x="56" y="244"/>
                      <a:pt x="56" y="244"/>
                    </a:cubicBezTo>
                    <a:cubicBezTo>
                      <a:pt x="56" y="244"/>
                      <a:pt x="56" y="244"/>
                      <a:pt x="56" y="244"/>
                    </a:cubicBezTo>
                    <a:cubicBezTo>
                      <a:pt x="183" y="244"/>
                      <a:pt x="263" y="150"/>
                      <a:pt x="270" y="142"/>
                    </a:cubicBezTo>
                    <a:cubicBezTo>
                      <a:pt x="270" y="142"/>
                      <a:pt x="270" y="142"/>
                      <a:pt x="270" y="142"/>
                    </a:cubicBezTo>
                    <a:cubicBezTo>
                      <a:pt x="270" y="142"/>
                      <a:pt x="270" y="142"/>
                      <a:pt x="270" y="142"/>
                    </a:cubicBezTo>
                    <a:cubicBezTo>
                      <a:pt x="270" y="142"/>
                      <a:pt x="270" y="142"/>
                      <a:pt x="270" y="142"/>
                    </a:cubicBezTo>
                    <a:cubicBezTo>
                      <a:pt x="270" y="142"/>
                      <a:pt x="270" y="142"/>
                      <a:pt x="270" y="142"/>
                    </a:cubicBezTo>
                    <a:cubicBezTo>
                      <a:pt x="270" y="110"/>
                      <a:pt x="273" y="36"/>
                      <a:pt x="284" y="0"/>
                    </a:cubicBezTo>
                  </a:path>
                </a:pathLst>
              </a:custGeom>
              <a:solidFill>
                <a:srgbClr val="E00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ṩ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D1F0B8-C41F-45E3-90D2-4A0386F1E6AC}"/>
                  </a:ext>
                </a:extLst>
              </p:cNvPr>
              <p:cNvSpPr/>
              <p:nvPr/>
            </p:nvSpPr>
            <p:spPr bwMode="auto">
              <a:xfrm>
                <a:off x="4321" y="1741"/>
                <a:ext cx="0" cy="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0 h 2"/>
                  <a:gd name="T11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140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sḷi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51C5A7-2CFB-409C-ABDF-7F99C7C77BEE}"/>
                  </a:ext>
                </a:extLst>
              </p:cNvPr>
              <p:cNvSpPr/>
              <p:nvPr/>
            </p:nvSpPr>
            <p:spPr bwMode="auto">
              <a:xfrm>
                <a:off x="4321" y="1697"/>
                <a:ext cx="104" cy="73"/>
              </a:xfrm>
              <a:custGeom>
                <a:avLst/>
                <a:gdLst>
                  <a:gd name="T0" fmla="*/ 47 w 50"/>
                  <a:gd name="T1" fmla="*/ 0 h 35"/>
                  <a:gd name="T2" fmla="*/ 46 w 50"/>
                  <a:gd name="T3" fmla="*/ 1 h 35"/>
                  <a:gd name="T4" fmla="*/ 44 w 50"/>
                  <a:gd name="T5" fmla="*/ 2 h 35"/>
                  <a:gd name="T6" fmla="*/ 44 w 50"/>
                  <a:gd name="T7" fmla="*/ 2 h 35"/>
                  <a:gd name="T8" fmla="*/ 41 w 50"/>
                  <a:gd name="T9" fmla="*/ 4 h 35"/>
                  <a:gd name="T10" fmla="*/ 0 w 50"/>
                  <a:gd name="T11" fmla="*/ 21 h 35"/>
                  <a:gd name="T12" fmla="*/ 0 w 50"/>
                  <a:gd name="T13" fmla="*/ 21 h 35"/>
                  <a:gd name="T14" fmla="*/ 0 w 50"/>
                  <a:gd name="T15" fmla="*/ 21 h 35"/>
                  <a:gd name="T16" fmla="*/ 0 w 50"/>
                  <a:gd name="T17" fmla="*/ 21 h 35"/>
                  <a:gd name="T18" fmla="*/ 0 w 50"/>
                  <a:gd name="T19" fmla="*/ 21 h 35"/>
                  <a:gd name="T20" fmla="*/ 0 w 50"/>
                  <a:gd name="T21" fmla="*/ 21 h 35"/>
                  <a:gd name="T22" fmla="*/ 0 w 50"/>
                  <a:gd name="T23" fmla="*/ 21 h 35"/>
                  <a:gd name="T24" fmla="*/ 0 w 50"/>
                  <a:gd name="T25" fmla="*/ 21 h 35"/>
                  <a:gd name="T26" fmla="*/ 0 w 50"/>
                  <a:gd name="T27" fmla="*/ 23 h 35"/>
                  <a:gd name="T28" fmla="*/ 0 w 50"/>
                  <a:gd name="T29" fmla="*/ 35 h 35"/>
                  <a:gd name="T30" fmla="*/ 15 w 50"/>
                  <a:gd name="T31" fmla="*/ 32 h 35"/>
                  <a:gd name="T32" fmla="*/ 39 w 50"/>
                  <a:gd name="T33" fmla="*/ 21 h 35"/>
                  <a:gd name="T34" fmla="*/ 50 w 50"/>
                  <a:gd name="T35" fmla="*/ 10 h 35"/>
                  <a:gd name="T36" fmla="*/ 48 w 50"/>
                  <a:gd name="T37" fmla="*/ 2 h 35"/>
                  <a:gd name="T38" fmla="*/ 47 w 50"/>
                  <a:gd name="T39" fmla="*/ 0 h 35"/>
                  <a:gd name="T40" fmla="*/ 47 w 50"/>
                  <a:gd name="T4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35">
                    <a:moveTo>
                      <a:pt x="47" y="0"/>
                    </a:moveTo>
                    <a:cubicBezTo>
                      <a:pt x="47" y="0"/>
                      <a:pt x="47" y="0"/>
                      <a:pt x="46" y="1"/>
                    </a:cubicBezTo>
                    <a:cubicBezTo>
                      <a:pt x="46" y="1"/>
                      <a:pt x="45" y="1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3" y="3"/>
                      <a:pt x="41" y="4"/>
                    </a:cubicBezTo>
                    <a:cubicBezTo>
                      <a:pt x="32" y="9"/>
                      <a:pt x="15" y="18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5"/>
                      <a:pt x="0" y="29"/>
                      <a:pt x="0" y="35"/>
                    </a:cubicBezTo>
                    <a:cubicBezTo>
                      <a:pt x="6" y="34"/>
                      <a:pt x="12" y="32"/>
                      <a:pt x="15" y="32"/>
                    </a:cubicBezTo>
                    <a:cubicBezTo>
                      <a:pt x="23" y="29"/>
                      <a:pt x="32" y="27"/>
                      <a:pt x="39" y="21"/>
                    </a:cubicBezTo>
                    <a:cubicBezTo>
                      <a:pt x="43" y="18"/>
                      <a:pt x="46" y="13"/>
                      <a:pt x="50" y="10"/>
                    </a:cubicBezTo>
                    <a:cubicBezTo>
                      <a:pt x="49" y="7"/>
                      <a:pt x="48" y="5"/>
                      <a:pt x="48" y="2"/>
                    </a:cubicBezTo>
                    <a:cubicBezTo>
                      <a:pt x="47" y="1"/>
                      <a:pt x="47" y="1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E00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$ḻî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594903-1489-4DD3-925D-B82500225C77}"/>
                  </a:ext>
                </a:extLst>
              </p:cNvPr>
              <p:cNvSpPr/>
              <p:nvPr/>
            </p:nvSpPr>
            <p:spPr bwMode="auto">
              <a:xfrm>
                <a:off x="4417" y="1697"/>
                <a:ext cx="8" cy="21"/>
              </a:xfrm>
              <a:custGeom>
                <a:avLst/>
                <a:gdLst>
                  <a:gd name="T0" fmla="*/ 2 w 4"/>
                  <a:gd name="T1" fmla="*/ 2 h 10"/>
                  <a:gd name="T2" fmla="*/ 4 w 4"/>
                  <a:gd name="T3" fmla="*/ 10 h 10"/>
                  <a:gd name="T4" fmla="*/ 4 w 4"/>
                  <a:gd name="T5" fmla="*/ 10 h 10"/>
                  <a:gd name="T6" fmla="*/ 2 w 4"/>
                  <a:gd name="T7" fmla="*/ 2 h 10"/>
                  <a:gd name="T8" fmla="*/ 1 w 4"/>
                  <a:gd name="T9" fmla="*/ 0 h 10"/>
                  <a:gd name="T10" fmla="*/ 0 w 4"/>
                  <a:gd name="T11" fmla="*/ 1 h 10"/>
                  <a:gd name="T12" fmla="*/ 0 w 4"/>
                  <a:gd name="T13" fmla="*/ 1 h 10"/>
                  <a:gd name="T14" fmla="*/ 1 w 4"/>
                  <a:gd name="T15" fmla="*/ 0 h 10"/>
                  <a:gd name="T16" fmla="*/ 1 w 4"/>
                  <a:gd name="T17" fmla="*/ 0 h 10"/>
                  <a:gd name="T18" fmla="*/ 1 w 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0">
                    <a:moveTo>
                      <a:pt x="2" y="2"/>
                    </a:moveTo>
                    <a:cubicBezTo>
                      <a:pt x="2" y="5"/>
                      <a:pt x="3" y="7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7"/>
                      <a:pt x="2" y="5"/>
                      <a:pt x="2" y="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B40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$ľ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DA15DE-C276-4125-985F-73FD4F381DFE}"/>
                  </a:ext>
                </a:extLst>
              </p:cNvPr>
              <p:cNvSpPr/>
              <p:nvPr/>
            </p:nvSpPr>
            <p:spPr bwMode="auto">
              <a:xfrm>
                <a:off x="4407" y="1701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2" y="1"/>
                      <a:pt x="0" y="2"/>
                    </a:cubicBezTo>
                    <a:cubicBezTo>
                      <a:pt x="2" y="1"/>
                      <a:pt x="3" y="0"/>
                      <a:pt x="3" y="0"/>
                    </a:cubicBezTo>
                  </a:path>
                </a:pathLst>
              </a:custGeom>
              <a:solidFill>
                <a:srgbClr val="C905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ṧ1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993B549-717C-42E6-8592-9C1C3243D6F4}"/>
                  </a:ext>
                </a:extLst>
              </p:cNvPr>
              <p:cNvSpPr/>
              <p:nvPr/>
            </p:nvSpPr>
            <p:spPr bwMode="auto">
              <a:xfrm>
                <a:off x="4731" y="1672"/>
                <a:ext cx="23" cy="6"/>
              </a:xfrm>
              <a:custGeom>
                <a:avLst/>
                <a:gdLst>
                  <a:gd name="T0" fmla="*/ 0 w 11"/>
                  <a:gd name="T1" fmla="*/ 0 h 3"/>
                  <a:gd name="T2" fmla="*/ 0 w 11"/>
                  <a:gd name="T3" fmla="*/ 0 h 3"/>
                  <a:gd name="T4" fmla="*/ 2 w 11"/>
                  <a:gd name="T5" fmla="*/ 0 h 3"/>
                  <a:gd name="T6" fmla="*/ 11 w 11"/>
                  <a:gd name="T7" fmla="*/ 3 h 3"/>
                  <a:gd name="T8" fmla="*/ 11 w 11"/>
                  <a:gd name="T9" fmla="*/ 3 h 3"/>
                  <a:gd name="T10" fmla="*/ 2 w 11"/>
                  <a:gd name="T11" fmla="*/ 0 h 3"/>
                  <a:gd name="T12" fmla="*/ 0 w 1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1"/>
                      <a:pt x="7" y="1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7" y="1"/>
                      <a:pt x="4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F14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íṩḷ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01D817-D154-47A5-A599-89598C38C576}"/>
                  </a:ext>
                </a:extLst>
              </p:cNvPr>
              <p:cNvSpPr/>
              <p:nvPr/>
            </p:nvSpPr>
            <p:spPr bwMode="auto">
              <a:xfrm>
                <a:off x="4673" y="1672"/>
                <a:ext cx="262" cy="793"/>
              </a:xfrm>
              <a:custGeom>
                <a:avLst/>
                <a:gdLst>
                  <a:gd name="T0" fmla="*/ 28 w 126"/>
                  <a:gd name="T1" fmla="*/ 0 h 382"/>
                  <a:gd name="T2" fmla="*/ 28 w 126"/>
                  <a:gd name="T3" fmla="*/ 0 h 382"/>
                  <a:gd name="T4" fmla="*/ 28 w 126"/>
                  <a:gd name="T5" fmla="*/ 0 h 382"/>
                  <a:gd name="T6" fmla="*/ 28 w 126"/>
                  <a:gd name="T7" fmla="*/ 0 h 382"/>
                  <a:gd name="T8" fmla="*/ 0 w 126"/>
                  <a:gd name="T9" fmla="*/ 123 h 382"/>
                  <a:gd name="T10" fmla="*/ 26 w 126"/>
                  <a:gd name="T11" fmla="*/ 203 h 382"/>
                  <a:gd name="T12" fmla="*/ 100 w 126"/>
                  <a:gd name="T13" fmla="*/ 378 h 382"/>
                  <a:gd name="T14" fmla="*/ 100 w 126"/>
                  <a:gd name="T15" fmla="*/ 378 h 382"/>
                  <a:gd name="T16" fmla="*/ 100 w 126"/>
                  <a:gd name="T17" fmla="*/ 378 h 382"/>
                  <a:gd name="T18" fmla="*/ 100 w 126"/>
                  <a:gd name="T19" fmla="*/ 378 h 382"/>
                  <a:gd name="T20" fmla="*/ 100 w 126"/>
                  <a:gd name="T21" fmla="*/ 378 h 382"/>
                  <a:gd name="T22" fmla="*/ 100 w 126"/>
                  <a:gd name="T23" fmla="*/ 378 h 382"/>
                  <a:gd name="T24" fmla="*/ 100 w 126"/>
                  <a:gd name="T25" fmla="*/ 378 h 382"/>
                  <a:gd name="T26" fmla="*/ 100 w 126"/>
                  <a:gd name="T27" fmla="*/ 378 h 382"/>
                  <a:gd name="T28" fmla="*/ 100 w 126"/>
                  <a:gd name="T29" fmla="*/ 378 h 382"/>
                  <a:gd name="T30" fmla="*/ 100 w 126"/>
                  <a:gd name="T31" fmla="*/ 378 h 382"/>
                  <a:gd name="T32" fmla="*/ 100 w 126"/>
                  <a:gd name="T33" fmla="*/ 378 h 382"/>
                  <a:gd name="T34" fmla="*/ 126 w 126"/>
                  <a:gd name="T35" fmla="*/ 382 h 382"/>
                  <a:gd name="T36" fmla="*/ 115 w 126"/>
                  <a:gd name="T37" fmla="*/ 336 h 382"/>
                  <a:gd name="T38" fmla="*/ 101 w 126"/>
                  <a:gd name="T39" fmla="*/ 284 h 382"/>
                  <a:gd name="T40" fmla="*/ 34 w 126"/>
                  <a:gd name="T41" fmla="*/ 138 h 382"/>
                  <a:gd name="T42" fmla="*/ 35 w 126"/>
                  <a:gd name="T43" fmla="*/ 68 h 382"/>
                  <a:gd name="T44" fmla="*/ 39 w 126"/>
                  <a:gd name="T45" fmla="*/ 3 h 382"/>
                  <a:gd name="T46" fmla="*/ 30 w 126"/>
                  <a:gd name="T47" fmla="*/ 0 h 382"/>
                  <a:gd name="T48" fmla="*/ 28 w 126"/>
                  <a:gd name="T4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6" h="382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7" y="39"/>
                      <a:pt x="0" y="123"/>
                    </a:cubicBezTo>
                    <a:cubicBezTo>
                      <a:pt x="0" y="123"/>
                      <a:pt x="7" y="167"/>
                      <a:pt x="26" y="203"/>
                    </a:cubicBezTo>
                    <a:cubicBezTo>
                      <a:pt x="26" y="203"/>
                      <a:pt x="97" y="331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0" y="378"/>
                      <a:pt x="100" y="378"/>
                      <a:pt x="100" y="378"/>
                    </a:cubicBezTo>
                    <a:cubicBezTo>
                      <a:pt x="108" y="380"/>
                      <a:pt x="117" y="381"/>
                      <a:pt x="126" y="382"/>
                    </a:cubicBezTo>
                    <a:cubicBezTo>
                      <a:pt x="124" y="366"/>
                      <a:pt x="118" y="349"/>
                      <a:pt x="115" y="336"/>
                    </a:cubicBezTo>
                    <a:cubicBezTo>
                      <a:pt x="111" y="318"/>
                      <a:pt x="110" y="301"/>
                      <a:pt x="101" y="284"/>
                    </a:cubicBezTo>
                    <a:cubicBezTo>
                      <a:pt x="75" y="236"/>
                      <a:pt x="41" y="195"/>
                      <a:pt x="34" y="138"/>
                    </a:cubicBezTo>
                    <a:cubicBezTo>
                      <a:pt x="31" y="114"/>
                      <a:pt x="36" y="91"/>
                      <a:pt x="35" y="68"/>
                    </a:cubicBezTo>
                    <a:cubicBezTo>
                      <a:pt x="35" y="45"/>
                      <a:pt x="35" y="24"/>
                      <a:pt x="39" y="3"/>
                    </a:cubicBezTo>
                    <a:cubicBezTo>
                      <a:pt x="35" y="1"/>
                      <a:pt x="32" y="1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</a:path>
                </a:pathLst>
              </a:custGeom>
              <a:solidFill>
                <a:srgbClr val="E00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ïṥļ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99F45AE-A46F-4DEC-8F0D-B96238BF657E}"/>
                  </a:ext>
                </a:extLst>
              </p:cNvPr>
              <p:cNvSpPr/>
              <p:nvPr/>
            </p:nvSpPr>
            <p:spPr bwMode="auto">
              <a:xfrm>
                <a:off x="4880" y="2457"/>
                <a:ext cx="61" cy="106"/>
              </a:xfrm>
              <a:custGeom>
                <a:avLst/>
                <a:gdLst>
                  <a:gd name="T0" fmla="*/ 14 w 29"/>
                  <a:gd name="T1" fmla="*/ 51 h 51"/>
                  <a:gd name="T2" fmla="*/ 14 w 29"/>
                  <a:gd name="T3" fmla="*/ 51 h 51"/>
                  <a:gd name="T4" fmla="*/ 14 w 29"/>
                  <a:gd name="T5" fmla="*/ 51 h 51"/>
                  <a:gd name="T6" fmla="*/ 14 w 29"/>
                  <a:gd name="T7" fmla="*/ 51 h 51"/>
                  <a:gd name="T8" fmla="*/ 14 w 29"/>
                  <a:gd name="T9" fmla="*/ 51 h 51"/>
                  <a:gd name="T10" fmla="*/ 13 w 29"/>
                  <a:gd name="T11" fmla="*/ 51 h 51"/>
                  <a:gd name="T12" fmla="*/ 13 w 29"/>
                  <a:gd name="T13" fmla="*/ 51 h 51"/>
                  <a:gd name="T14" fmla="*/ 13 w 29"/>
                  <a:gd name="T15" fmla="*/ 51 h 51"/>
                  <a:gd name="T16" fmla="*/ 29 w 29"/>
                  <a:gd name="T17" fmla="*/ 4 h 51"/>
                  <a:gd name="T18" fmla="*/ 29 w 29"/>
                  <a:gd name="T19" fmla="*/ 4 h 51"/>
                  <a:gd name="T20" fmla="*/ 29 w 29"/>
                  <a:gd name="T21" fmla="*/ 4 h 51"/>
                  <a:gd name="T22" fmla="*/ 29 w 29"/>
                  <a:gd name="T23" fmla="*/ 4 h 51"/>
                  <a:gd name="T24" fmla="*/ 1 w 29"/>
                  <a:gd name="T25" fmla="*/ 0 h 51"/>
                  <a:gd name="T26" fmla="*/ 29 w 29"/>
                  <a:gd name="T27" fmla="*/ 4 h 51"/>
                  <a:gd name="T28" fmla="*/ 1 w 29"/>
                  <a:gd name="T29" fmla="*/ 0 h 51"/>
                  <a:gd name="T30" fmla="*/ 0 w 29"/>
                  <a:gd name="T31" fmla="*/ 0 h 51"/>
                  <a:gd name="T32" fmla="*/ 1 w 29"/>
                  <a:gd name="T33" fmla="*/ 0 h 51"/>
                  <a:gd name="T34" fmla="*/ 0 w 29"/>
                  <a:gd name="T35" fmla="*/ 0 h 51"/>
                  <a:gd name="T36" fmla="*/ 0 w 29"/>
                  <a:gd name="T37" fmla="*/ 0 h 51"/>
                  <a:gd name="T38" fmla="*/ 0 w 29"/>
                  <a:gd name="T39" fmla="*/ 0 h 51"/>
                  <a:gd name="T40" fmla="*/ 0 w 29"/>
                  <a:gd name="T41" fmla="*/ 0 h 51"/>
                  <a:gd name="T42" fmla="*/ 0 w 29"/>
                  <a:gd name="T43" fmla="*/ 0 h 51"/>
                  <a:gd name="T44" fmla="*/ 0 w 29"/>
                  <a:gd name="T4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" h="51">
                    <a:moveTo>
                      <a:pt x="14" y="51"/>
                    </a:move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4" y="51"/>
                      <a:pt x="14" y="51"/>
                      <a:pt x="14" y="51"/>
                    </a:cubicBezTo>
                    <a:moveTo>
                      <a:pt x="13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3" y="51"/>
                      <a:pt x="13" y="51"/>
                    </a:cubicBezTo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moveTo>
                      <a:pt x="1" y="0"/>
                    </a:moveTo>
                    <a:cubicBezTo>
                      <a:pt x="10" y="3"/>
                      <a:pt x="20" y="4"/>
                      <a:pt x="29" y="4"/>
                    </a:cubicBezTo>
                    <a:cubicBezTo>
                      <a:pt x="20" y="4"/>
                      <a:pt x="10" y="3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14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šl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31B0BC-A7D5-4BAB-AB72-931C6795B94B}"/>
                  </a:ext>
                </a:extLst>
              </p:cNvPr>
              <p:cNvSpPr/>
              <p:nvPr/>
            </p:nvSpPr>
            <p:spPr bwMode="auto">
              <a:xfrm>
                <a:off x="4880" y="2457"/>
                <a:ext cx="69" cy="8"/>
              </a:xfrm>
              <a:custGeom>
                <a:avLst/>
                <a:gdLst>
                  <a:gd name="T0" fmla="*/ 0 w 33"/>
                  <a:gd name="T1" fmla="*/ 0 h 4"/>
                  <a:gd name="T2" fmla="*/ 0 w 33"/>
                  <a:gd name="T3" fmla="*/ 0 h 4"/>
                  <a:gd name="T4" fmla="*/ 0 w 33"/>
                  <a:gd name="T5" fmla="*/ 0 h 4"/>
                  <a:gd name="T6" fmla="*/ 1 w 33"/>
                  <a:gd name="T7" fmla="*/ 0 h 4"/>
                  <a:gd name="T8" fmla="*/ 1 w 33"/>
                  <a:gd name="T9" fmla="*/ 0 h 4"/>
                  <a:gd name="T10" fmla="*/ 29 w 33"/>
                  <a:gd name="T11" fmla="*/ 4 h 4"/>
                  <a:gd name="T12" fmla="*/ 29 w 33"/>
                  <a:gd name="T13" fmla="*/ 4 h 4"/>
                  <a:gd name="T14" fmla="*/ 29 w 33"/>
                  <a:gd name="T15" fmla="*/ 4 h 4"/>
                  <a:gd name="T16" fmla="*/ 33 w 33"/>
                  <a:gd name="T17" fmla="*/ 4 h 4"/>
                  <a:gd name="T18" fmla="*/ 33 w 33"/>
                  <a:gd name="T19" fmla="*/ 4 h 4"/>
                  <a:gd name="T20" fmla="*/ 29 w 33"/>
                  <a:gd name="T21" fmla="*/ 4 h 4"/>
                  <a:gd name="T22" fmla="*/ 0 w 33"/>
                  <a:gd name="T23" fmla="*/ 0 h 4"/>
                  <a:gd name="T24" fmla="*/ 0 w 33"/>
                  <a:gd name="T25" fmla="*/ 0 h 4"/>
                  <a:gd name="T26" fmla="*/ 0 w 33"/>
                  <a:gd name="T27" fmla="*/ 0 h 4"/>
                  <a:gd name="T28" fmla="*/ 0 w 33"/>
                  <a:gd name="T29" fmla="*/ 0 h 4"/>
                  <a:gd name="T30" fmla="*/ 0 w 33"/>
                  <a:gd name="T31" fmla="*/ 0 h 4"/>
                  <a:gd name="T32" fmla="*/ 0 w 33"/>
                  <a:gd name="T33" fmla="*/ 0 h 4"/>
                  <a:gd name="T34" fmla="*/ 0 w 33"/>
                  <a:gd name="T35" fmla="*/ 0 h 4"/>
                  <a:gd name="T36" fmla="*/ 0 w 33"/>
                  <a:gd name="T37" fmla="*/ 0 h 4"/>
                  <a:gd name="T38" fmla="*/ 0 w 33"/>
                  <a:gd name="T39" fmla="*/ 0 h 4"/>
                  <a:gd name="T40" fmla="*/ 0 w 33"/>
                  <a:gd name="T4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0" y="3"/>
                      <a:pt x="2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0" y="4"/>
                      <a:pt x="29" y="4"/>
                    </a:cubicBezTo>
                    <a:cubicBezTo>
                      <a:pt x="20" y="4"/>
                      <a:pt x="10" y="3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00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ŝľ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0AB632-6FD8-45A6-8838-12E4364DF247}"/>
                  </a:ext>
                </a:extLst>
              </p:cNvPr>
              <p:cNvSpPr/>
              <p:nvPr/>
            </p:nvSpPr>
            <p:spPr bwMode="auto">
              <a:xfrm>
                <a:off x="4858" y="2450"/>
                <a:ext cx="95" cy="119"/>
              </a:xfrm>
              <a:custGeom>
                <a:avLst/>
                <a:gdLst>
                  <a:gd name="T0" fmla="*/ 0 w 46"/>
                  <a:gd name="T1" fmla="*/ 0 h 57"/>
                  <a:gd name="T2" fmla="*/ 3 w 46"/>
                  <a:gd name="T3" fmla="*/ 48 h 57"/>
                  <a:gd name="T4" fmla="*/ 24 w 46"/>
                  <a:gd name="T5" fmla="*/ 54 h 57"/>
                  <a:gd name="T6" fmla="*/ 24 w 46"/>
                  <a:gd name="T7" fmla="*/ 54 h 57"/>
                  <a:gd name="T8" fmla="*/ 24 w 46"/>
                  <a:gd name="T9" fmla="*/ 54 h 57"/>
                  <a:gd name="T10" fmla="*/ 24 w 46"/>
                  <a:gd name="T11" fmla="*/ 54 h 57"/>
                  <a:gd name="T12" fmla="*/ 24 w 46"/>
                  <a:gd name="T13" fmla="*/ 54 h 57"/>
                  <a:gd name="T14" fmla="*/ 25 w 46"/>
                  <a:gd name="T15" fmla="*/ 54 h 57"/>
                  <a:gd name="T16" fmla="*/ 25 w 46"/>
                  <a:gd name="T17" fmla="*/ 54 h 57"/>
                  <a:gd name="T18" fmla="*/ 46 w 46"/>
                  <a:gd name="T19" fmla="*/ 57 h 57"/>
                  <a:gd name="T20" fmla="*/ 36 w 46"/>
                  <a:gd name="T21" fmla="*/ 37 h 57"/>
                  <a:gd name="T22" fmla="*/ 44 w 46"/>
                  <a:gd name="T23" fmla="*/ 7 h 57"/>
                  <a:gd name="T24" fmla="*/ 40 w 46"/>
                  <a:gd name="T25" fmla="*/ 7 h 57"/>
                  <a:gd name="T26" fmla="*/ 40 w 46"/>
                  <a:gd name="T27" fmla="*/ 7 h 57"/>
                  <a:gd name="T28" fmla="*/ 40 w 46"/>
                  <a:gd name="T29" fmla="*/ 7 h 57"/>
                  <a:gd name="T30" fmla="*/ 40 w 46"/>
                  <a:gd name="T31" fmla="*/ 7 h 57"/>
                  <a:gd name="T32" fmla="*/ 12 w 46"/>
                  <a:gd name="T33" fmla="*/ 3 h 57"/>
                  <a:gd name="T34" fmla="*/ 12 w 46"/>
                  <a:gd name="T35" fmla="*/ 3 h 57"/>
                  <a:gd name="T36" fmla="*/ 11 w 46"/>
                  <a:gd name="T37" fmla="*/ 3 h 57"/>
                  <a:gd name="T38" fmla="*/ 11 w 46"/>
                  <a:gd name="T39" fmla="*/ 3 h 57"/>
                  <a:gd name="T40" fmla="*/ 11 w 46"/>
                  <a:gd name="T41" fmla="*/ 3 h 57"/>
                  <a:gd name="T42" fmla="*/ 11 w 46"/>
                  <a:gd name="T43" fmla="*/ 3 h 57"/>
                  <a:gd name="T44" fmla="*/ 0 w 46"/>
                  <a:gd name="T4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" h="57">
                    <a:moveTo>
                      <a:pt x="0" y="0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12" y="51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31" y="55"/>
                      <a:pt x="38" y="57"/>
                      <a:pt x="46" y="57"/>
                    </a:cubicBezTo>
                    <a:cubicBezTo>
                      <a:pt x="41" y="51"/>
                      <a:pt x="37" y="45"/>
                      <a:pt x="36" y="37"/>
                    </a:cubicBezTo>
                    <a:cubicBezTo>
                      <a:pt x="35" y="28"/>
                      <a:pt x="37" y="14"/>
                      <a:pt x="44" y="7"/>
                    </a:cubicBezTo>
                    <a:cubicBezTo>
                      <a:pt x="43" y="7"/>
                      <a:pt x="41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1" y="7"/>
                      <a:pt x="21" y="6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7" y="2"/>
                      <a:pt x="4" y="1"/>
                      <a:pt x="0" y="0"/>
                    </a:cubicBezTo>
                  </a:path>
                </a:pathLst>
              </a:custGeom>
              <a:solidFill>
                <a:srgbClr val="EA0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íṥļ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B5D6AF2-26E7-4468-9DF2-9D52D39C0361}"/>
                  </a:ext>
                </a:extLst>
              </p:cNvPr>
              <p:cNvSpPr/>
              <p:nvPr/>
            </p:nvSpPr>
            <p:spPr bwMode="auto">
              <a:xfrm>
                <a:off x="4880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317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Sḷ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505790-EE77-48D4-95C9-BFED399CFC83}"/>
                  </a:ext>
                </a:extLst>
              </p:cNvPr>
              <p:cNvSpPr/>
              <p:nvPr/>
            </p:nvSpPr>
            <p:spPr bwMode="auto">
              <a:xfrm>
                <a:off x="4880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4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ṥḷ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571A8A-D0CC-40CF-AC18-F4C23BDF0E2F}"/>
                  </a:ext>
                </a:extLst>
              </p:cNvPr>
              <p:cNvSpPr/>
              <p:nvPr/>
            </p:nvSpPr>
            <p:spPr bwMode="auto">
              <a:xfrm>
                <a:off x="3596" y="2135"/>
                <a:ext cx="10" cy="44"/>
              </a:xfrm>
              <a:custGeom>
                <a:avLst/>
                <a:gdLst>
                  <a:gd name="T0" fmla="*/ 0 w 10"/>
                  <a:gd name="T1" fmla="*/ 0 h 44"/>
                  <a:gd name="T2" fmla="*/ 0 w 10"/>
                  <a:gd name="T3" fmla="*/ 0 h 44"/>
                  <a:gd name="T4" fmla="*/ 10 w 10"/>
                  <a:gd name="T5" fmla="*/ 44 h 44"/>
                  <a:gd name="T6" fmla="*/ 0 w 1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4">
                    <a:moveTo>
                      <a:pt x="0" y="0"/>
                    </a:moveTo>
                    <a:lnTo>
                      <a:pt x="0" y="0"/>
                    </a:lnTo>
                    <a:lnTo>
                      <a:pt x="1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32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S1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A78D1F-B4AA-4476-8747-B90DED9D4E95}"/>
                  </a:ext>
                </a:extLst>
              </p:cNvPr>
              <p:cNvSpPr/>
              <p:nvPr/>
            </p:nvSpPr>
            <p:spPr bwMode="auto">
              <a:xfrm>
                <a:off x="3596" y="2135"/>
                <a:ext cx="10" cy="44"/>
              </a:xfrm>
              <a:custGeom>
                <a:avLst/>
                <a:gdLst>
                  <a:gd name="T0" fmla="*/ 0 w 10"/>
                  <a:gd name="T1" fmla="*/ 0 h 44"/>
                  <a:gd name="T2" fmla="*/ 0 w 10"/>
                  <a:gd name="T3" fmla="*/ 0 h 44"/>
                  <a:gd name="T4" fmla="*/ 10 w 10"/>
                  <a:gd name="T5" fmla="*/ 44 h 44"/>
                  <a:gd name="T6" fmla="*/ 0 w 10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4">
                    <a:moveTo>
                      <a:pt x="0" y="0"/>
                    </a:moveTo>
                    <a:lnTo>
                      <a:pt x="0" y="0"/>
                    </a:lnTo>
                    <a:lnTo>
                      <a:pt x="10" y="4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ṧḷ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3D15CE-B85D-4777-A503-94C2B1E9E505}"/>
                  </a:ext>
                </a:extLst>
              </p:cNvPr>
              <p:cNvSpPr/>
              <p:nvPr/>
            </p:nvSpPr>
            <p:spPr bwMode="auto">
              <a:xfrm>
                <a:off x="3596" y="2102"/>
                <a:ext cx="93" cy="89"/>
              </a:xfrm>
              <a:custGeom>
                <a:avLst/>
                <a:gdLst>
                  <a:gd name="T0" fmla="*/ 37 w 45"/>
                  <a:gd name="T1" fmla="*/ 0 h 43"/>
                  <a:gd name="T2" fmla="*/ 0 w 45"/>
                  <a:gd name="T3" fmla="*/ 16 h 43"/>
                  <a:gd name="T4" fmla="*/ 5 w 45"/>
                  <a:gd name="T5" fmla="*/ 37 h 43"/>
                  <a:gd name="T6" fmla="*/ 6 w 45"/>
                  <a:gd name="T7" fmla="*/ 43 h 43"/>
                  <a:gd name="T8" fmla="*/ 45 w 45"/>
                  <a:gd name="T9" fmla="*/ 36 h 43"/>
                  <a:gd name="T10" fmla="*/ 41 w 45"/>
                  <a:gd name="T11" fmla="*/ 16 h 43"/>
                  <a:gd name="T12" fmla="*/ 37 w 45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3">
                    <a:moveTo>
                      <a:pt x="37" y="0"/>
                    </a:moveTo>
                    <a:cubicBezTo>
                      <a:pt x="26" y="8"/>
                      <a:pt x="14" y="15"/>
                      <a:pt x="0" y="1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A0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í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374596-2F81-47E7-9021-2335C0842E95}"/>
                  </a:ext>
                </a:extLst>
              </p:cNvPr>
              <p:cNvSpPr/>
              <p:nvPr/>
            </p:nvSpPr>
            <p:spPr bwMode="auto">
              <a:xfrm>
                <a:off x="4804" y="25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9CA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ṥľ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3E7F270-E073-4A12-9A9C-7E1E8456430A}"/>
                  </a:ext>
                </a:extLst>
              </p:cNvPr>
              <p:cNvSpPr/>
              <p:nvPr/>
            </p:nvSpPr>
            <p:spPr bwMode="auto">
              <a:xfrm>
                <a:off x="4685" y="2540"/>
                <a:ext cx="119" cy="70"/>
              </a:xfrm>
              <a:custGeom>
                <a:avLst/>
                <a:gdLst>
                  <a:gd name="T0" fmla="*/ 57 w 57"/>
                  <a:gd name="T1" fmla="*/ 0 h 34"/>
                  <a:gd name="T2" fmla="*/ 57 w 57"/>
                  <a:gd name="T3" fmla="*/ 0 h 34"/>
                  <a:gd name="T4" fmla="*/ 57 w 57"/>
                  <a:gd name="T5" fmla="*/ 0 h 34"/>
                  <a:gd name="T6" fmla="*/ 29 w 57"/>
                  <a:gd name="T7" fmla="*/ 23 h 34"/>
                  <a:gd name="T8" fmla="*/ 28 w 57"/>
                  <a:gd name="T9" fmla="*/ 24 h 34"/>
                  <a:gd name="T10" fmla="*/ 28 w 57"/>
                  <a:gd name="T11" fmla="*/ 24 h 34"/>
                  <a:gd name="T12" fmla="*/ 0 w 57"/>
                  <a:gd name="T13" fmla="*/ 34 h 34"/>
                  <a:gd name="T14" fmla="*/ 0 w 57"/>
                  <a:gd name="T15" fmla="*/ 34 h 34"/>
                  <a:gd name="T16" fmla="*/ 57 w 57"/>
                  <a:gd name="T17" fmla="*/ 0 h 34"/>
                  <a:gd name="T18" fmla="*/ 57 w 57"/>
                  <a:gd name="T19" fmla="*/ 0 h 34"/>
                  <a:gd name="T20" fmla="*/ 57 w 57"/>
                  <a:gd name="T21" fmla="*/ 0 h 34"/>
                  <a:gd name="T22" fmla="*/ 57 w 57"/>
                  <a:gd name="T23" fmla="*/ 0 h 34"/>
                  <a:gd name="T24" fmla="*/ 57 w 57"/>
                  <a:gd name="T25" fmla="*/ 0 h 34"/>
                  <a:gd name="T26" fmla="*/ 57 w 57"/>
                  <a:gd name="T27" fmla="*/ 0 h 34"/>
                  <a:gd name="T28" fmla="*/ 57 w 57"/>
                  <a:gd name="T29" fmla="*/ 0 h 34"/>
                  <a:gd name="T30" fmla="*/ 57 w 57"/>
                  <a:gd name="T31" fmla="*/ 0 h 34"/>
                  <a:gd name="T32" fmla="*/ 57 w 57"/>
                  <a:gd name="T33" fmla="*/ 0 h 34"/>
                  <a:gd name="T34" fmla="*/ 57 w 57"/>
                  <a:gd name="T35" fmla="*/ 0 h 34"/>
                  <a:gd name="T36" fmla="*/ 57 w 57"/>
                  <a:gd name="T37" fmla="*/ 0 h 34"/>
                  <a:gd name="T38" fmla="*/ 57 w 57"/>
                  <a:gd name="T39" fmla="*/ 0 h 34"/>
                  <a:gd name="T40" fmla="*/ 57 w 57"/>
                  <a:gd name="T41" fmla="*/ 0 h 34"/>
                  <a:gd name="T42" fmla="*/ 57 w 57"/>
                  <a:gd name="T43" fmla="*/ 0 h 34"/>
                  <a:gd name="T44" fmla="*/ 57 w 57"/>
                  <a:gd name="T45" fmla="*/ 0 h 34"/>
                  <a:gd name="T46" fmla="*/ 57 w 57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7" h="34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5" y="7"/>
                      <a:pt x="44" y="16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0" y="28"/>
                      <a:pt x="10" y="31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30" y="26"/>
                      <a:pt x="53" y="11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9062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$1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DD39B2-FC51-459B-9BE2-5842E25148A9}"/>
                  </a:ext>
                </a:extLst>
              </p:cNvPr>
              <p:cNvSpPr/>
              <p:nvPr/>
            </p:nvSpPr>
            <p:spPr bwMode="auto">
              <a:xfrm>
                <a:off x="4685" y="2540"/>
                <a:ext cx="133" cy="211"/>
              </a:xfrm>
              <a:custGeom>
                <a:avLst/>
                <a:gdLst>
                  <a:gd name="T0" fmla="*/ 57 w 64"/>
                  <a:gd name="T1" fmla="*/ 0 h 102"/>
                  <a:gd name="T2" fmla="*/ 57 w 64"/>
                  <a:gd name="T3" fmla="*/ 0 h 102"/>
                  <a:gd name="T4" fmla="*/ 57 w 64"/>
                  <a:gd name="T5" fmla="*/ 0 h 102"/>
                  <a:gd name="T6" fmla="*/ 57 w 64"/>
                  <a:gd name="T7" fmla="*/ 0 h 102"/>
                  <a:gd name="T8" fmla="*/ 57 w 64"/>
                  <a:gd name="T9" fmla="*/ 0 h 102"/>
                  <a:gd name="T10" fmla="*/ 57 w 64"/>
                  <a:gd name="T11" fmla="*/ 0 h 102"/>
                  <a:gd name="T12" fmla="*/ 57 w 64"/>
                  <a:gd name="T13" fmla="*/ 0 h 102"/>
                  <a:gd name="T14" fmla="*/ 57 w 64"/>
                  <a:gd name="T15" fmla="*/ 0 h 102"/>
                  <a:gd name="T16" fmla="*/ 57 w 64"/>
                  <a:gd name="T17" fmla="*/ 0 h 102"/>
                  <a:gd name="T18" fmla="*/ 0 w 64"/>
                  <a:gd name="T19" fmla="*/ 34 h 102"/>
                  <a:gd name="T20" fmla="*/ 11 w 64"/>
                  <a:gd name="T21" fmla="*/ 35 h 102"/>
                  <a:gd name="T22" fmla="*/ 40 w 64"/>
                  <a:gd name="T23" fmla="*/ 54 h 102"/>
                  <a:gd name="T24" fmla="*/ 25 w 64"/>
                  <a:gd name="T25" fmla="*/ 102 h 102"/>
                  <a:gd name="T26" fmla="*/ 44 w 64"/>
                  <a:gd name="T27" fmla="*/ 94 h 102"/>
                  <a:gd name="T28" fmla="*/ 44 w 64"/>
                  <a:gd name="T29" fmla="*/ 94 h 102"/>
                  <a:gd name="T30" fmla="*/ 45 w 64"/>
                  <a:gd name="T31" fmla="*/ 94 h 102"/>
                  <a:gd name="T32" fmla="*/ 45 w 64"/>
                  <a:gd name="T33" fmla="*/ 94 h 102"/>
                  <a:gd name="T34" fmla="*/ 45 w 64"/>
                  <a:gd name="T35" fmla="*/ 94 h 102"/>
                  <a:gd name="T36" fmla="*/ 45 w 64"/>
                  <a:gd name="T37" fmla="*/ 94 h 102"/>
                  <a:gd name="T38" fmla="*/ 45 w 64"/>
                  <a:gd name="T39" fmla="*/ 94 h 102"/>
                  <a:gd name="T40" fmla="*/ 45 w 64"/>
                  <a:gd name="T41" fmla="*/ 94 h 102"/>
                  <a:gd name="T42" fmla="*/ 45 w 64"/>
                  <a:gd name="T43" fmla="*/ 94 h 102"/>
                  <a:gd name="T44" fmla="*/ 45 w 64"/>
                  <a:gd name="T45" fmla="*/ 94 h 102"/>
                  <a:gd name="T46" fmla="*/ 45 w 64"/>
                  <a:gd name="T47" fmla="*/ 94 h 102"/>
                  <a:gd name="T48" fmla="*/ 45 w 64"/>
                  <a:gd name="T49" fmla="*/ 94 h 102"/>
                  <a:gd name="T50" fmla="*/ 45 w 64"/>
                  <a:gd name="T51" fmla="*/ 94 h 102"/>
                  <a:gd name="T52" fmla="*/ 45 w 64"/>
                  <a:gd name="T53" fmla="*/ 94 h 102"/>
                  <a:gd name="T54" fmla="*/ 45 w 64"/>
                  <a:gd name="T55" fmla="*/ 94 h 102"/>
                  <a:gd name="T56" fmla="*/ 45 w 64"/>
                  <a:gd name="T57" fmla="*/ 94 h 102"/>
                  <a:gd name="T58" fmla="*/ 46 w 64"/>
                  <a:gd name="T59" fmla="*/ 94 h 102"/>
                  <a:gd name="T60" fmla="*/ 46 w 64"/>
                  <a:gd name="T61" fmla="*/ 94 h 102"/>
                  <a:gd name="T62" fmla="*/ 46 w 64"/>
                  <a:gd name="T63" fmla="*/ 94 h 102"/>
                  <a:gd name="T64" fmla="*/ 49 w 64"/>
                  <a:gd name="T65" fmla="*/ 91 h 102"/>
                  <a:gd name="T66" fmla="*/ 64 w 64"/>
                  <a:gd name="T67" fmla="*/ 48 h 102"/>
                  <a:gd name="T68" fmla="*/ 57 w 64"/>
                  <a:gd name="T69" fmla="*/ 0 h 102"/>
                  <a:gd name="T70" fmla="*/ 57 w 64"/>
                  <a:gd name="T7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4" h="102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3" y="11"/>
                      <a:pt x="30" y="26"/>
                      <a:pt x="0" y="34"/>
                    </a:cubicBezTo>
                    <a:cubicBezTo>
                      <a:pt x="3" y="34"/>
                      <a:pt x="7" y="34"/>
                      <a:pt x="11" y="35"/>
                    </a:cubicBezTo>
                    <a:cubicBezTo>
                      <a:pt x="23" y="36"/>
                      <a:pt x="35" y="43"/>
                      <a:pt x="40" y="54"/>
                    </a:cubicBezTo>
                    <a:cubicBezTo>
                      <a:pt x="49" y="74"/>
                      <a:pt x="40" y="90"/>
                      <a:pt x="25" y="102"/>
                    </a:cubicBezTo>
                    <a:cubicBezTo>
                      <a:pt x="32" y="100"/>
                      <a:pt x="39" y="98"/>
                      <a:pt x="44" y="9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4" y="94"/>
                      <a:pt x="44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5" y="94"/>
                      <a:pt x="45" y="94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7" y="93"/>
                      <a:pt x="48" y="92"/>
                      <a:pt x="49" y="91"/>
                    </a:cubicBezTo>
                    <a:cubicBezTo>
                      <a:pt x="60" y="82"/>
                      <a:pt x="64" y="65"/>
                      <a:pt x="64" y="48"/>
                    </a:cubicBezTo>
                    <a:cubicBezTo>
                      <a:pt x="63" y="24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835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ṥḷ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E5ED32-B234-4B99-B91E-95EE19DBA2E6}"/>
                  </a:ext>
                </a:extLst>
              </p:cNvPr>
              <p:cNvSpPr/>
              <p:nvPr/>
            </p:nvSpPr>
            <p:spPr bwMode="auto">
              <a:xfrm>
                <a:off x="4702" y="2392"/>
                <a:ext cx="108" cy="198"/>
              </a:xfrm>
              <a:custGeom>
                <a:avLst/>
                <a:gdLst>
                  <a:gd name="T0" fmla="*/ 32 w 52"/>
                  <a:gd name="T1" fmla="*/ 0 h 95"/>
                  <a:gd name="T2" fmla="*/ 29 w 52"/>
                  <a:gd name="T3" fmla="*/ 0 h 95"/>
                  <a:gd name="T4" fmla="*/ 23 w 52"/>
                  <a:gd name="T5" fmla="*/ 1 h 95"/>
                  <a:gd name="T6" fmla="*/ 23 w 52"/>
                  <a:gd name="T7" fmla="*/ 1 h 95"/>
                  <a:gd name="T8" fmla="*/ 23 w 52"/>
                  <a:gd name="T9" fmla="*/ 1 h 95"/>
                  <a:gd name="T10" fmla="*/ 0 w 52"/>
                  <a:gd name="T11" fmla="*/ 5 h 95"/>
                  <a:gd name="T12" fmla="*/ 23 w 52"/>
                  <a:gd name="T13" fmla="*/ 59 h 95"/>
                  <a:gd name="T14" fmla="*/ 20 w 52"/>
                  <a:gd name="T15" fmla="*/ 95 h 95"/>
                  <a:gd name="T16" fmla="*/ 21 w 52"/>
                  <a:gd name="T17" fmla="*/ 94 h 95"/>
                  <a:gd name="T18" fmla="*/ 49 w 52"/>
                  <a:gd name="T19" fmla="*/ 71 h 95"/>
                  <a:gd name="T20" fmla="*/ 49 w 52"/>
                  <a:gd name="T21" fmla="*/ 71 h 95"/>
                  <a:gd name="T22" fmla="*/ 49 w 52"/>
                  <a:gd name="T23" fmla="*/ 71 h 95"/>
                  <a:gd name="T24" fmla="*/ 49 w 52"/>
                  <a:gd name="T25" fmla="*/ 71 h 95"/>
                  <a:gd name="T26" fmla="*/ 49 w 52"/>
                  <a:gd name="T27" fmla="*/ 71 h 95"/>
                  <a:gd name="T28" fmla="*/ 52 w 52"/>
                  <a:gd name="T29" fmla="*/ 53 h 95"/>
                  <a:gd name="T30" fmla="*/ 32 w 52"/>
                  <a:gd name="T3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95">
                    <a:moveTo>
                      <a:pt x="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7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8" y="2"/>
                      <a:pt x="10" y="3"/>
                      <a:pt x="0" y="5"/>
                    </a:cubicBezTo>
                    <a:cubicBezTo>
                      <a:pt x="15" y="17"/>
                      <a:pt x="23" y="41"/>
                      <a:pt x="23" y="59"/>
                    </a:cubicBezTo>
                    <a:cubicBezTo>
                      <a:pt x="24" y="72"/>
                      <a:pt x="23" y="83"/>
                      <a:pt x="20" y="95"/>
                    </a:cubicBezTo>
                    <a:cubicBezTo>
                      <a:pt x="20" y="94"/>
                      <a:pt x="21" y="94"/>
                      <a:pt x="21" y="94"/>
                    </a:cubicBezTo>
                    <a:cubicBezTo>
                      <a:pt x="36" y="87"/>
                      <a:pt x="47" y="78"/>
                      <a:pt x="49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1" y="65"/>
                      <a:pt x="52" y="59"/>
                      <a:pt x="52" y="53"/>
                    </a:cubicBezTo>
                    <a:cubicBezTo>
                      <a:pt x="52" y="31"/>
                      <a:pt x="43" y="5"/>
                      <a:pt x="32" y="0"/>
                    </a:cubicBezTo>
                  </a:path>
                </a:pathLst>
              </a:custGeom>
              <a:solidFill>
                <a:srgbClr val="9062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ślï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10D0B9E-1465-471C-B0DE-891C6B6EC219}"/>
                  </a:ext>
                </a:extLst>
              </p:cNvPr>
              <p:cNvSpPr/>
              <p:nvPr/>
            </p:nvSpPr>
            <p:spPr bwMode="auto">
              <a:xfrm>
                <a:off x="4743" y="2540"/>
                <a:ext cx="61" cy="50"/>
              </a:xfrm>
              <a:custGeom>
                <a:avLst/>
                <a:gdLst>
                  <a:gd name="T0" fmla="*/ 1 w 29"/>
                  <a:gd name="T1" fmla="*/ 23 h 24"/>
                  <a:gd name="T2" fmla="*/ 0 w 29"/>
                  <a:gd name="T3" fmla="*/ 24 h 24"/>
                  <a:gd name="T4" fmla="*/ 0 w 29"/>
                  <a:gd name="T5" fmla="*/ 24 h 24"/>
                  <a:gd name="T6" fmla="*/ 1 w 29"/>
                  <a:gd name="T7" fmla="*/ 23 h 24"/>
                  <a:gd name="T8" fmla="*/ 29 w 29"/>
                  <a:gd name="T9" fmla="*/ 0 h 24"/>
                  <a:gd name="T10" fmla="*/ 29 w 29"/>
                  <a:gd name="T11" fmla="*/ 0 h 24"/>
                  <a:gd name="T12" fmla="*/ 29 w 29"/>
                  <a:gd name="T13" fmla="*/ 0 h 24"/>
                  <a:gd name="T14" fmla="*/ 29 w 29"/>
                  <a:gd name="T15" fmla="*/ 0 h 24"/>
                  <a:gd name="T16" fmla="*/ 29 w 29"/>
                  <a:gd name="T17" fmla="*/ 0 h 24"/>
                  <a:gd name="T18" fmla="*/ 29 w 29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4">
                    <a:moveTo>
                      <a:pt x="1" y="23"/>
                    </a:moveTo>
                    <a:cubicBezTo>
                      <a:pt x="1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1" y="23"/>
                      <a:pt x="1" y="23"/>
                    </a:cubicBezTo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moveTo>
                      <a:pt x="29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7B4E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ṧ1i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F680D5-8E89-450A-AEC9-73B67FA0F010}"/>
                  </a:ext>
                </a:extLst>
              </p:cNvPr>
              <p:cNvSpPr/>
              <p:nvPr/>
            </p:nvSpPr>
            <p:spPr bwMode="auto">
              <a:xfrm>
                <a:off x="4587" y="2287"/>
                <a:ext cx="152" cy="24"/>
              </a:xfrm>
              <a:custGeom>
                <a:avLst/>
                <a:gdLst>
                  <a:gd name="T0" fmla="*/ 0 w 73"/>
                  <a:gd name="T1" fmla="*/ 12 h 12"/>
                  <a:gd name="T2" fmla="*/ 0 w 73"/>
                  <a:gd name="T3" fmla="*/ 12 h 12"/>
                  <a:gd name="T4" fmla="*/ 0 w 73"/>
                  <a:gd name="T5" fmla="*/ 12 h 12"/>
                  <a:gd name="T6" fmla="*/ 0 w 73"/>
                  <a:gd name="T7" fmla="*/ 12 h 12"/>
                  <a:gd name="T8" fmla="*/ 1 w 73"/>
                  <a:gd name="T9" fmla="*/ 12 h 12"/>
                  <a:gd name="T10" fmla="*/ 1 w 73"/>
                  <a:gd name="T11" fmla="*/ 12 h 12"/>
                  <a:gd name="T12" fmla="*/ 1 w 73"/>
                  <a:gd name="T13" fmla="*/ 12 h 12"/>
                  <a:gd name="T14" fmla="*/ 1 w 73"/>
                  <a:gd name="T15" fmla="*/ 12 h 12"/>
                  <a:gd name="T16" fmla="*/ 64 w 73"/>
                  <a:gd name="T17" fmla="*/ 0 h 12"/>
                  <a:gd name="T18" fmla="*/ 63 w 73"/>
                  <a:gd name="T19" fmla="*/ 0 h 12"/>
                  <a:gd name="T20" fmla="*/ 63 w 73"/>
                  <a:gd name="T21" fmla="*/ 0 h 12"/>
                  <a:gd name="T22" fmla="*/ 63 w 73"/>
                  <a:gd name="T23" fmla="*/ 0 h 12"/>
                  <a:gd name="T24" fmla="*/ 63 w 73"/>
                  <a:gd name="T25" fmla="*/ 0 h 12"/>
                  <a:gd name="T26" fmla="*/ 63 w 73"/>
                  <a:gd name="T27" fmla="*/ 0 h 12"/>
                  <a:gd name="T28" fmla="*/ 63 w 73"/>
                  <a:gd name="T29" fmla="*/ 0 h 12"/>
                  <a:gd name="T30" fmla="*/ 64 w 73"/>
                  <a:gd name="T31" fmla="*/ 0 h 12"/>
                  <a:gd name="T32" fmla="*/ 64 w 73"/>
                  <a:gd name="T33" fmla="*/ 0 h 12"/>
                  <a:gd name="T34" fmla="*/ 64 w 73"/>
                  <a:gd name="T35" fmla="*/ 0 h 12"/>
                  <a:gd name="T36" fmla="*/ 64 w 73"/>
                  <a:gd name="T37" fmla="*/ 0 h 12"/>
                  <a:gd name="T38" fmla="*/ 64 w 73"/>
                  <a:gd name="T39" fmla="*/ 0 h 12"/>
                  <a:gd name="T40" fmla="*/ 64 w 73"/>
                  <a:gd name="T41" fmla="*/ 0 h 12"/>
                  <a:gd name="T42" fmla="*/ 64 w 73"/>
                  <a:gd name="T43" fmla="*/ 0 h 12"/>
                  <a:gd name="T44" fmla="*/ 66 w 73"/>
                  <a:gd name="T45" fmla="*/ 0 h 12"/>
                  <a:gd name="T46" fmla="*/ 73 w 73"/>
                  <a:gd name="T47" fmla="*/ 2 h 12"/>
                  <a:gd name="T48" fmla="*/ 66 w 73"/>
                  <a:gd name="T49" fmla="*/ 0 h 12"/>
                  <a:gd name="T50" fmla="*/ 66 w 73"/>
                  <a:gd name="T51" fmla="*/ 0 h 12"/>
                  <a:gd name="T52" fmla="*/ 66 w 73"/>
                  <a:gd name="T53" fmla="*/ 0 h 12"/>
                  <a:gd name="T54" fmla="*/ 66 w 73"/>
                  <a:gd name="T55" fmla="*/ 0 h 12"/>
                  <a:gd name="T56" fmla="*/ 66 w 73"/>
                  <a:gd name="T5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3" h="12"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moveTo>
                      <a:pt x="1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moveTo>
                      <a:pt x="64" y="0"/>
                    </a:moveTo>
                    <a:cubicBezTo>
                      <a:pt x="64" y="0"/>
                      <a:pt x="64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4" y="0"/>
                      <a:pt x="64" y="0"/>
                      <a:pt x="64" y="0"/>
                    </a:cubicBezTo>
                    <a:moveTo>
                      <a:pt x="6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moveTo>
                      <a:pt x="64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moveTo>
                      <a:pt x="66" y="0"/>
                    </a:moveTo>
                    <a:cubicBezTo>
                      <a:pt x="69" y="0"/>
                      <a:pt x="71" y="1"/>
                      <a:pt x="73" y="2"/>
                    </a:cubicBezTo>
                    <a:cubicBezTo>
                      <a:pt x="71" y="1"/>
                      <a:pt x="69" y="0"/>
                      <a:pt x="66" y="0"/>
                    </a:cubicBezTo>
                    <a:moveTo>
                      <a:pt x="6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</a:path>
                </a:pathLst>
              </a:custGeom>
              <a:solidFill>
                <a:srgbClr val="C8B5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ş1ï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0DDE95C-67BB-4041-9D09-F3D28A4011E5}"/>
                  </a:ext>
                </a:extLst>
              </p:cNvPr>
              <p:cNvSpPr/>
              <p:nvPr/>
            </p:nvSpPr>
            <p:spPr bwMode="auto">
              <a:xfrm>
                <a:off x="4523" y="2311"/>
                <a:ext cx="66" cy="7"/>
              </a:xfrm>
              <a:custGeom>
                <a:avLst/>
                <a:gdLst>
                  <a:gd name="T0" fmla="*/ 31 w 32"/>
                  <a:gd name="T1" fmla="*/ 0 h 3"/>
                  <a:gd name="T2" fmla="*/ 0 w 32"/>
                  <a:gd name="T3" fmla="*/ 3 h 3"/>
                  <a:gd name="T4" fmla="*/ 0 w 32"/>
                  <a:gd name="T5" fmla="*/ 3 h 3"/>
                  <a:gd name="T6" fmla="*/ 31 w 32"/>
                  <a:gd name="T7" fmla="*/ 0 h 3"/>
                  <a:gd name="T8" fmla="*/ 31 w 32"/>
                  <a:gd name="T9" fmla="*/ 0 h 3"/>
                  <a:gd name="T10" fmla="*/ 31 w 32"/>
                  <a:gd name="T11" fmla="*/ 0 h 3"/>
                  <a:gd name="T12" fmla="*/ 31 w 32"/>
                  <a:gd name="T13" fmla="*/ 0 h 3"/>
                  <a:gd name="T14" fmla="*/ 31 w 32"/>
                  <a:gd name="T15" fmla="*/ 0 h 3"/>
                  <a:gd name="T16" fmla="*/ 32 w 32"/>
                  <a:gd name="T17" fmla="*/ 0 h 3"/>
                  <a:gd name="T18" fmla="*/ 32 w 32"/>
                  <a:gd name="T19" fmla="*/ 0 h 3"/>
                  <a:gd name="T20" fmla="*/ 32 w 32"/>
                  <a:gd name="T21" fmla="*/ 0 h 3"/>
                  <a:gd name="T22" fmla="*/ 32 w 32"/>
                  <a:gd name="T23" fmla="*/ 0 h 3"/>
                  <a:gd name="T24" fmla="*/ 32 w 32"/>
                  <a:gd name="T25" fmla="*/ 0 h 3"/>
                  <a:gd name="T26" fmla="*/ 32 w 32"/>
                  <a:gd name="T27" fmla="*/ 0 h 3"/>
                  <a:gd name="T28" fmla="*/ 32 w 32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3">
                    <a:moveTo>
                      <a:pt x="31" y="0"/>
                    </a:moveTo>
                    <a:cubicBezTo>
                      <a:pt x="21" y="2"/>
                      <a:pt x="1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0" y="3"/>
                      <a:pt x="20" y="2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solidFill>
                <a:srgbClr val="0421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işļ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DDA5F7-0ABC-4FF7-BF04-B658D8B6014A}"/>
                  </a:ext>
                </a:extLst>
              </p:cNvPr>
              <p:cNvSpPr/>
              <p:nvPr/>
            </p:nvSpPr>
            <p:spPr bwMode="auto">
              <a:xfrm>
                <a:off x="4363" y="2287"/>
                <a:ext cx="387" cy="234"/>
              </a:xfrm>
              <a:custGeom>
                <a:avLst/>
                <a:gdLst>
                  <a:gd name="T0" fmla="*/ 174 w 186"/>
                  <a:gd name="T1" fmla="*/ 0 h 113"/>
                  <a:gd name="T2" fmla="*/ 172 w 186"/>
                  <a:gd name="T3" fmla="*/ 0 h 113"/>
                  <a:gd name="T4" fmla="*/ 172 w 186"/>
                  <a:gd name="T5" fmla="*/ 0 h 113"/>
                  <a:gd name="T6" fmla="*/ 171 w 186"/>
                  <a:gd name="T7" fmla="*/ 0 h 113"/>
                  <a:gd name="T8" fmla="*/ 171 w 186"/>
                  <a:gd name="T9" fmla="*/ 0 h 113"/>
                  <a:gd name="T10" fmla="*/ 171 w 186"/>
                  <a:gd name="T11" fmla="*/ 0 h 113"/>
                  <a:gd name="T12" fmla="*/ 171 w 186"/>
                  <a:gd name="T13" fmla="*/ 0 h 113"/>
                  <a:gd name="T14" fmla="*/ 171 w 186"/>
                  <a:gd name="T15" fmla="*/ 0 h 113"/>
                  <a:gd name="T16" fmla="*/ 171 w 186"/>
                  <a:gd name="T17" fmla="*/ 0 h 113"/>
                  <a:gd name="T18" fmla="*/ 171 w 186"/>
                  <a:gd name="T19" fmla="*/ 0 h 113"/>
                  <a:gd name="T20" fmla="*/ 171 w 186"/>
                  <a:gd name="T21" fmla="*/ 0 h 113"/>
                  <a:gd name="T22" fmla="*/ 171 w 186"/>
                  <a:gd name="T23" fmla="*/ 0 h 113"/>
                  <a:gd name="T24" fmla="*/ 171 w 186"/>
                  <a:gd name="T25" fmla="*/ 0 h 113"/>
                  <a:gd name="T26" fmla="*/ 171 w 186"/>
                  <a:gd name="T27" fmla="*/ 0 h 113"/>
                  <a:gd name="T28" fmla="*/ 171 w 186"/>
                  <a:gd name="T29" fmla="*/ 0 h 113"/>
                  <a:gd name="T30" fmla="*/ 171 w 186"/>
                  <a:gd name="T31" fmla="*/ 0 h 113"/>
                  <a:gd name="T32" fmla="*/ 171 w 186"/>
                  <a:gd name="T33" fmla="*/ 0 h 113"/>
                  <a:gd name="T34" fmla="*/ 171 w 186"/>
                  <a:gd name="T35" fmla="*/ 0 h 113"/>
                  <a:gd name="T36" fmla="*/ 171 w 186"/>
                  <a:gd name="T37" fmla="*/ 0 h 113"/>
                  <a:gd name="T38" fmla="*/ 109 w 186"/>
                  <a:gd name="T39" fmla="*/ 12 h 113"/>
                  <a:gd name="T40" fmla="*/ 109 w 186"/>
                  <a:gd name="T41" fmla="*/ 12 h 113"/>
                  <a:gd name="T42" fmla="*/ 109 w 186"/>
                  <a:gd name="T43" fmla="*/ 12 h 113"/>
                  <a:gd name="T44" fmla="*/ 109 w 186"/>
                  <a:gd name="T45" fmla="*/ 12 h 113"/>
                  <a:gd name="T46" fmla="*/ 108 w 186"/>
                  <a:gd name="T47" fmla="*/ 12 h 113"/>
                  <a:gd name="T48" fmla="*/ 108 w 186"/>
                  <a:gd name="T49" fmla="*/ 12 h 113"/>
                  <a:gd name="T50" fmla="*/ 80 w 186"/>
                  <a:gd name="T51" fmla="*/ 26 h 113"/>
                  <a:gd name="T52" fmla="*/ 0 w 186"/>
                  <a:gd name="T53" fmla="*/ 112 h 113"/>
                  <a:gd name="T54" fmla="*/ 20 w 186"/>
                  <a:gd name="T55" fmla="*/ 113 h 113"/>
                  <a:gd name="T56" fmla="*/ 26 w 186"/>
                  <a:gd name="T57" fmla="*/ 113 h 113"/>
                  <a:gd name="T58" fmla="*/ 41 w 186"/>
                  <a:gd name="T59" fmla="*/ 113 h 113"/>
                  <a:gd name="T60" fmla="*/ 41 w 186"/>
                  <a:gd name="T61" fmla="*/ 113 h 113"/>
                  <a:gd name="T62" fmla="*/ 67 w 186"/>
                  <a:gd name="T63" fmla="*/ 81 h 113"/>
                  <a:gd name="T64" fmla="*/ 186 w 186"/>
                  <a:gd name="T65" fmla="*/ 51 h 113"/>
                  <a:gd name="T66" fmla="*/ 186 w 186"/>
                  <a:gd name="T67" fmla="*/ 42 h 113"/>
                  <a:gd name="T68" fmla="*/ 181 w 186"/>
                  <a:gd name="T69" fmla="*/ 2 h 113"/>
                  <a:gd name="T70" fmla="*/ 174 w 186"/>
                  <a:gd name="T7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6" h="113">
                    <a:moveTo>
                      <a:pt x="174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173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61" y="2"/>
                      <a:pt x="143" y="7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9" y="12"/>
                      <a:pt x="109" y="12"/>
                      <a:pt x="109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97" y="14"/>
                      <a:pt x="87" y="15"/>
                      <a:pt x="77" y="15"/>
                    </a:cubicBezTo>
                    <a:cubicBezTo>
                      <a:pt x="79" y="19"/>
                      <a:pt x="80" y="23"/>
                      <a:pt x="80" y="26"/>
                    </a:cubicBezTo>
                    <a:cubicBezTo>
                      <a:pt x="81" y="39"/>
                      <a:pt x="74" y="49"/>
                      <a:pt x="67" y="59"/>
                    </a:cubicBezTo>
                    <a:cubicBezTo>
                      <a:pt x="51" y="84"/>
                      <a:pt x="27" y="102"/>
                      <a:pt x="0" y="112"/>
                    </a:cubicBezTo>
                    <a:cubicBezTo>
                      <a:pt x="3" y="112"/>
                      <a:pt x="6" y="112"/>
                      <a:pt x="10" y="113"/>
                    </a:cubicBezTo>
                    <a:cubicBezTo>
                      <a:pt x="13" y="113"/>
                      <a:pt x="16" y="113"/>
                      <a:pt x="20" y="113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22" y="113"/>
                      <a:pt x="24" y="113"/>
                      <a:pt x="26" y="113"/>
                    </a:cubicBezTo>
                    <a:cubicBezTo>
                      <a:pt x="30" y="113"/>
                      <a:pt x="34" y="113"/>
                      <a:pt x="38" y="113"/>
                    </a:cubicBezTo>
                    <a:cubicBezTo>
                      <a:pt x="39" y="113"/>
                      <a:pt x="40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03"/>
                      <a:pt x="47" y="91"/>
                      <a:pt x="65" y="82"/>
                    </a:cubicBezTo>
                    <a:cubicBezTo>
                      <a:pt x="66" y="82"/>
                      <a:pt x="66" y="82"/>
                      <a:pt x="67" y="81"/>
                    </a:cubicBezTo>
                    <a:cubicBezTo>
                      <a:pt x="104" y="64"/>
                      <a:pt x="167" y="55"/>
                      <a:pt x="186" y="52"/>
                    </a:cubicBezTo>
                    <a:cubicBezTo>
                      <a:pt x="186" y="51"/>
                      <a:pt x="186" y="51"/>
                      <a:pt x="186" y="51"/>
                    </a:cubicBezTo>
                    <a:cubicBezTo>
                      <a:pt x="186" y="51"/>
                      <a:pt x="186" y="51"/>
                      <a:pt x="186" y="51"/>
                    </a:cubicBezTo>
                    <a:cubicBezTo>
                      <a:pt x="186" y="51"/>
                      <a:pt x="186" y="47"/>
                      <a:pt x="186" y="42"/>
                    </a:cubicBezTo>
                    <a:cubicBezTo>
                      <a:pt x="186" y="29"/>
                      <a:pt x="186" y="7"/>
                      <a:pt x="181" y="2"/>
                    </a:cubicBezTo>
                    <a:cubicBezTo>
                      <a:pt x="181" y="2"/>
                      <a:pt x="181" y="2"/>
                      <a:pt x="181" y="2"/>
                    </a:cubicBezTo>
                    <a:cubicBezTo>
                      <a:pt x="181" y="2"/>
                      <a:pt x="181" y="2"/>
                      <a:pt x="181" y="2"/>
                    </a:cubicBezTo>
                    <a:cubicBezTo>
                      <a:pt x="179" y="1"/>
                      <a:pt x="177" y="0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</a:path>
                </a:pathLst>
              </a:custGeom>
              <a:solidFill>
                <a:srgbClr val="6038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ṩli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F29BB38-30EB-46DD-B896-CF74B50AE16C}"/>
                  </a:ext>
                </a:extLst>
              </p:cNvPr>
              <p:cNvSpPr/>
              <p:nvPr/>
            </p:nvSpPr>
            <p:spPr bwMode="auto">
              <a:xfrm>
                <a:off x="4442" y="2521"/>
                <a:ext cx="6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</a:path>
                </a:pathLst>
              </a:custGeom>
              <a:solidFill>
                <a:srgbClr val="0421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ïşḻ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FE2758-D02D-44A4-88C9-A2BF7FFE4737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îṩľ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8A8329-E6C1-4BA9-A3DF-D23E640E9239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ṣľ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A5C15D5-52DF-4016-8D80-9CA71FEE8C80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ŝļí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ADF3AD-74EB-4188-B004-8802791E65A4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í$ḻ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271C6F-1188-4CC6-8500-13FDA1F832D0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ŝ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FFAAA3-2CE5-4D52-A851-59BBC7EE394A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iṡḷ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7E82AA6-4ECE-4F8E-9809-9662DAF517B6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iṧḷ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FBE76A-FBAF-45FA-89A5-8D92A3166353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îšḷî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3A0406-5E7E-444E-B912-D970563EE1C6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ïṥli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C552C01-B20A-4AE0-B62D-CD0E49CF1135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ṡļ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FFBECDC-C161-4FA1-8DDC-B1755FC1B084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ṩľ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1F1AC4-2BC6-4CB2-B263-21B5598E543A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ŝľ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5B03617-C05F-4F43-9428-2409E6563435}"/>
                  </a:ext>
                </a:extLst>
              </p:cNvPr>
              <p:cNvSpPr/>
              <p:nvPr/>
            </p:nvSpPr>
            <p:spPr bwMode="auto">
              <a:xfrm>
                <a:off x="4718" y="22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724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$1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C79C38-0AF3-42A7-93EB-E1691947988F}"/>
                  </a:ext>
                </a:extLst>
              </p:cNvPr>
              <p:cNvSpPr/>
              <p:nvPr/>
            </p:nvSpPr>
            <p:spPr bwMode="auto">
              <a:xfrm>
                <a:off x="4650" y="2735"/>
                <a:ext cx="168" cy="523"/>
              </a:xfrm>
              <a:custGeom>
                <a:avLst/>
                <a:gdLst>
                  <a:gd name="T0" fmla="*/ 5 w 81"/>
                  <a:gd name="T1" fmla="*/ 13 h 252"/>
                  <a:gd name="T2" fmla="*/ 5 w 81"/>
                  <a:gd name="T3" fmla="*/ 13 h 252"/>
                  <a:gd name="T4" fmla="*/ 5 w 81"/>
                  <a:gd name="T5" fmla="*/ 13 h 252"/>
                  <a:gd name="T6" fmla="*/ 5 w 81"/>
                  <a:gd name="T7" fmla="*/ 13 h 252"/>
                  <a:gd name="T8" fmla="*/ 0 w 81"/>
                  <a:gd name="T9" fmla="*/ 13 h 252"/>
                  <a:gd name="T10" fmla="*/ 0 w 81"/>
                  <a:gd name="T11" fmla="*/ 13 h 252"/>
                  <a:gd name="T12" fmla="*/ 5 w 81"/>
                  <a:gd name="T13" fmla="*/ 13 h 252"/>
                  <a:gd name="T14" fmla="*/ 0 w 81"/>
                  <a:gd name="T15" fmla="*/ 13 h 252"/>
                  <a:gd name="T16" fmla="*/ 62 w 81"/>
                  <a:gd name="T17" fmla="*/ 0 h 252"/>
                  <a:gd name="T18" fmla="*/ 62 w 81"/>
                  <a:gd name="T19" fmla="*/ 0 h 252"/>
                  <a:gd name="T20" fmla="*/ 62 w 81"/>
                  <a:gd name="T21" fmla="*/ 0 h 252"/>
                  <a:gd name="T22" fmla="*/ 62 w 81"/>
                  <a:gd name="T23" fmla="*/ 0 h 252"/>
                  <a:gd name="T24" fmla="*/ 62 w 81"/>
                  <a:gd name="T25" fmla="*/ 0 h 252"/>
                  <a:gd name="T26" fmla="*/ 62 w 81"/>
                  <a:gd name="T27" fmla="*/ 0 h 252"/>
                  <a:gd name="T28" fmla="*/ 62 w 81"/>
                  <a:gd name="T29" fmla="*/ 0 h 252"/>
                  <a:gd name="T30" fmla="*/ 62 w 81"/>
                  <a:gd name="T31" fmla="*/ 0 h 252"/>
                  <a:gd name="T32" fmla="*/ 63 w 81"/>
                  <a:gd name="T33" fmla="*/ 0 h 252"/>
                  <a:gd name="T34" fmla="*/ 63 w 81"/>
                  <a:gd name="T35" fmla="*/ 0 h 252"/>
                  <a:gd name="T36" fmla="*/ 62 w 81"/>
                  <a:gd name="T37" fmla="*/ 0 h 252"/>
                  <a:gd name="T38" fmla="*/ 62 w 81"/>
                  <a:gd name="T39" fmla="*/ 0 h 252"/>
                  <a:gd name="T40" fmla="*/ 63 w 81"/>
                  <a:gd name="T41" fmla="*/ 0 h 252"/>
                  <a:gd name="T42" fmla="*/ 81 w 81"/>
                  <a:gd name="T43" fmla="*/ 252 h 252"/>
                  <a:gd name="T44" fmla="*/ 63 w 81"/>
                  <a:gd name="T4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252"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3" y="13"/>
                      <a:pt x="5" y="13"/>
                    </a:cubicBezTo>
                    <a:cubicBezTo>
                      <a:pt x="3" y="13"/>
                      <a:pt x="1" y="13"/>
                      <a:pt x="0" y="13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moveTo>
                      <a:pt x="6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79" y="109"/>
                      <a:pt x="81" y="205"/>
                      <a:pt x="81" y="252"/>
                    </a:cubicBezTo>
                    <a:cubicBezTo>
                      <a:pt x="81" y="205"/>
                      <a:pt x="79" y="109"/>
                      <a:pt x="63" y="0"/>
                    </a:cubicBezTo>
                  </a:path>
                </a:pathLst>
              </a:custGeom>
              <a:solidFill>
                <a:srgbClr val="93A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ïsl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5AE105-0491-4092-8C10-0D82279D2FFB}"/>
                  </a:ext>
                </a:extLst>
              </p:cNvPr>
              <p:cNvSpPr/>
              <p:nvPr/>
            </p:nvSpPr>
            <p:spPr bwMode="auto">
              <a:xfrm>
                <a:off x="4650" y="2735"/>
                <a:ext cx="168" cy="610"/>
              </a:xfrm>
              <a:custGeom>
                <a:avLst/>
                <a:gdLst>
                  <a:gd name="T0" fmla="*/ 63 w 81"/>
                  <a:gd name="T1" fmla="*/ 0 h 294"/>
                  <a:gd name="T2" fmla="*/ 62 w 81"/>
                  <a:gd name="T3" fmla="*/ 0 h 294"/>
                  <a:gd name="T4" fmla="*/ 62 w 81"/>
                  <a:gd name="T5" fmla="*/ 0 h 294"/>
                  <a:gd name="T6" fmla="*/ 62 w 81"/>
                  <a:gd name="T7" fmla="*/ 0 h 294"/>
                  <a:gd name="T8" fmla="*/ 62 w 81"/>
                  <a:gd name="T9" fmla="*/ 0 h 294"/>
                  <a:gd name="T10" fmla="*/ 62 w 81"/>
                  <a:gd name="T11" fmla="*/ 0 h 294"/>
                  <a:gd name="T12" fmla="*/ 62 w 81"/>
                  <a:gd name="T13" fmla="*/ 0 h 294"/>
                  <a:gd name="T14" fmla="*/ 62 w 81"/>
                  <a:gd name="T15" fmla="*/ 0 h 294"/>
                  <a:gd name="T16" fmla="*/ 62 w 81"/>
                  <a:gd name="T17" fmla="*/ 0 h 294"/>
                  <a:gd name="T18" fmla="*/ 62 w 81"/>
                  <a:gd name="T19" fmla="*/ 0 h 294"/>
                  <a:gd name="T20" fmla="*/ 62 w 81"/>
                  <a:gd name="T21" fmla="*/ 0 h 294"/>
                  <a:gd name="T22" fmla="*/ 5 w 81"/>
                  <a:gd name="T23" fmla="*/ 13 h 294"/>
                  <a:gd name="T24" fmla="*/ 5 w 81"/>
                  <a:gd name="T25" fmla="*/ 13 h 294"/>
                  <a:gd name="T26" fmla="*/ 5 w 81"/>
                  <a:gd name="T27" fmla="*/ 13 h 294"/>
                  <a:gd name="T28" fmla="*/ 5 w 81"/>
                  <a:gd name="T29" fmla="*/ 13 h 294"/>
                  <a:gd name="T30" fmla="*/ 5 w 81"/>
                  <a:gd name="T31" fmla="*/ 13 h 294"/>
                  <a:gd name="T32" fmla="*/ 0 w 81"/>
                  <a:gd name="T33" fmla="*/ 13 h 294"/>
                  <a:gd name="T34" fmla="*/ 18 w 81"/>
                  <a:gd name="T35" fmla="*/ 74 h 294"/>
                  <a:gd name="T36" fmla="*/ 42 w 81"/>
                  <a:gd name="T37" fmla="*/ 216 h 294"/>
                  <a:gd name="T38" fmla="*/ 52 w 81"/>
                  <a:gd name="T39" fmla="*/ 294 h 294"/>
                  <a:gd name="T40" fmla="*/ 61 w 81"/>
                  <a:gd name="T41" fmla="*/ 292 h 294"/>
                  <a:gd name="T42" fmla="*/ 61 w 81"/>
                  <a:gd name="T43" fmla="*/ 292 h 294"/>
                  <a:gd name="T44" fmla="*/ 61 w 81"/>
                  <a:gd name="T45" fmla="*/ 292 h 294"/>
                  <a:gd name="T46" fmla="*/ 80 w 81"/>
                  <a:gd name="T47" fmla="*/ 284 h 294"/>
                  <a:gd name="T48" fmla="*/ 81 w 81"/>
                  <a:gd name="T49" fmla="*/ 252 h 294"/>
                  <a:gd name="T50" fmla="*/ 63 w 81"/>
                  <a:gd name="T51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" h="294">
                    <a:moveTo>
                      <a:pt x="63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7" y="9"/>
                      <a:pt x="2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5" y="34"/>
                      <a:pt x="14" y="56"/>
                      <a:pt x="18" y="74"/>
                    </a:cubicBezTo>
                    <a:cubicBezTo>
                      <a:pt x="29" y="120"/>
                      <a:pt x="37" y="169"/>
                      <a:pt x="42" y="216"/>
                    </a:cubicBezTo>
                    <a:cubicBezTo>
                      <a:pt x="46" y="242"/>
                      <a:pt x="49" y="268"/>
                      <a:pt x="52" y="294"/>
                    </a:cubicBezTo>
                    <a:cubicBezTo>
                      <a:pt x="55" y="293"/>
                      <a:pt x="58" y="293"/>
                      <a:pt x="61" y="292"/>
                    </a:cubicBezTo>
                    <a:cubicBezTo>
                      <a:pt x="61" y="292"/>
                      <a:pt x="61" y="292"/>
                      <a:pt x="61" y="292"/>
                    </a:cubicBezTo>
                    <a:cubicBezTo>
                      <a:pt x="61" y="292"/>
                      <a:pt x="61" y="292"/>
                      <a:pt x="61" y="292"/>
                    </a:cubicBezTo>
                    <a:cubicBezTo>
                      <a:pt x="68" y="290"/>
                      <a:pt x="75" y="288"/>
                      <a:pt x="80" y="284"/>
                    </a:cubicBezTo>
                    <a:cubicBezTo>
                      <a:pt x="80" y="284"/>
                      <a:pt x="81" y="272"/>
                      <a:pt x="81" y="252"/>
                    </a:cubicBezTo>
                    <a:cubicBezTo>
                      <a:pt x="81" y="205"/>
                      <a:pt x="79" y="109"/>
                      <a:pt x="63" y="0"/>
                    </a:cubicBezTo>
                  </a:path>
                </a:pathLst>
              </a:custGeom>
              <a:solidFill>
                <a:srgbClr val="03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şḻ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87811F-4B12-4AD7-B0B5-D2C219DC9955}"/>
                  </a:ext>
                </a:extLst>
              </p:cNvPr>
              <p:cNvSpPr/>
              <p:nvPr/>
            </p:nvSpPr>
            <p:spPr bwMode="auto">
              <a:xfrm>
                <a:off x="4650" y="2735"/>
                <a:ext cx="131" cy="27"/>
              </a:xfrm>
              <a:custGeom>
                <a:avLst/>
                <a:gdLst>
                  <a:gd name="T0" fmla="*/ 62 w 63"/>
                  <a:gd name="T1" fmla="*/ 0 h 13"/>
                  <a:gd name="T2" fmla="*/ 62 w 63"/>
                  <a:gd name="T3" fmla="*/ 0 h 13"/>
                  <a:gd name="T4" fmla="*/ 62 w 63"/>
                  <a:gd name="T5" fmla="*/ 0 h 13"/>
                  <a:gd name="T6" fmla="*/ 62 w 63"/>
                  <a:gd name="T7" fmla="*/ 0 h 13"/>
                  <a:gd name="T8" fmla="*/ 62 w 63"/>
                  <a:gd name="T9" fmla="*/ 0 h 13"/>
                  <a:gd name="T10" fmla="*/ 62 w 63"/>
                  <a:gd name="T11" fmla="*/ 0 h 13"/>
                  <a:gd name="T12" fmla="*/ 62 w 63"/>
                  <a:gd name="T13" fmla="*/ 0 h 13"/>
                  <a:gd name="T14" fmla="*/ 62 w 63"/>
                  <a:gd name="T15" fmla="*/ 0 h 13"/>
                  <a:gd name="T16" fmla="*/ 61 w 63"/>
                  <a:gd name="T17" fmla="*/ 0 h 13"/>
                  <a:gd name="T18" fmla="*/ 61 w 63"/>
                  <a:gd name="T19" fmla="*/ 0 h 13"/>
                  <a:gd name="T20" fmla="*/ 5 w 63"/>
                  <a:gd name="T21" fmla="*/ 13 h 13"/>
                  <a:gd name="T22" fmla="*/ 0 w 63"/>
                  <a:gd name="T23" fmla="*/ 13 h 13"/>
                  <a:gd name="T24" fmla="*/ 0 w 63"/>
                  <a:gd name="T25" fmla="*/ 13 h 13"/>
                  <a:gd name="T26" fmla="*/ 5 w 63"/>
                  <a:gd name="T27" fmla="*/ 13 h 13"/>
                  <a:gd name="T28" fmla="*/ 5 w 63"/>
                  <a:gd name="T29" fmla="*/ 13 h 13"/>
                  <a:gd name="T30" fmla="*/ 5 w 63"/>
                  <a:gd name="T31" fmla="*/ 13 h 13"/>
                  <a:gd name="T32" fmla="*/ 5 w 63"/>
                  <a:gd name="T33" fmla="*/ 13 h 13"/>
                  <a:gd name="T34" fmla="*/ 62 w 63"/>
                  <a:gd name="T35" fmla="*/ 0 h 13"/>
                  <a:gd name="T36" fmla="*/ 62 w 63"/>
                  <a:gd name="T37" fmla="*/ 0 h 13"/>
                  <a:gd name="T38" fmla="*/ 62 w 63"/>
                  <a:gd name="T39" fmla="*/ 0 h 13"/>
                  <a:gd name="T40" fmla="*/ 62 w 63"/>
                  <a:gd name="T41" fmla="*/ 0 h 13"/>
                  <a:gd name="T42" fmla="*/ 62 w 63"/>
                  <a:gd name="T43" fmla="*/ 0 h 13"/>
                  <a:gd name="T44" fmla="*/ 62 w 63"/>
                  <a:gd name="T45" fmla="*/ 0 h 13"/>
                  <a:gd name="T46" fmla="*/ 62 w 63"/>
                  <a:gd name="T47" fmla="*/ 0 h 13"/>
                  <a:gd name="T48" fmla="*/ 62 w 63"/>
                  <a:gd name="T49" fmla="*/ 0 h 13"/>
                  <a:gd name="T50" fmla="*/ 62 w 63"/>
                  <a:gd name="T51" fmla="*/ 0 h 13"/>
                  <a:gd name="T52" fmla="*/ 62 w 63"/>
                  <a:gd name="T53" fmla="*/ 0 h 13"/>
                  <a:gd name="T54" fmla="*/ 62 w 63"/>
                  <a:gd name="T55" fmla="*/ 0 h 13"/>
                  <a:gd name="T56" fmla="*/ 62 w 63"/>
                  <a:gd name="T57" fmla="*/ 0 h 13"/>
                  <a:gd name="T58" fmla="*/ 62 w 63"/>
                  <a:gd name="T59" fmla="*/ 0 h 13"/>
                  <a:gd name="T60" fmla="*/ 62 w 63"/>
                  <a:gd name="T61" fmla="*/ 0 h 13"/>
                  <a:gd name="T62" fmla="*/ 62 w 63"/>
                  <a:gd name="T63" fmla="*/ 0 h 13"/>
                  <a:gd name="T64" fmla="*/ 62 w 63"/>
                  <a:gd name="T65" fmla="*/ 0 h 13"/>
                  <a:gd name="T66" fmla="*/ 62 w 63"/>
                  <a:gd name="T67" fmla="*/ 0 h 13"/>
                  <a:gd name="T68" fmla="*/ 62 w 63"/>
                  <a:gd name="T69" fmla="*/ 0 h 13"/>
                  <a:gd name="T70" fmla="*/ 63 w 63"/>
                  <a:gd name="T71" fmla="*/ 0 h 13"/>
                  <a:gd name="T72" fmla="*/ 63 w 63"/>
                  <a:gd name="T73" fmla="*/ 0 h 13"/>
                  <a:gd name="T74" fmla="*/ 63 w 63"/>
                  <a:gd name="T75" fmla="*/ 0 h 13"/>
                  <a:gd name="T76" fmla="*/ 62 w 63"/>
                  <a:gd name="T77" fmla="*/ 0 h 13"/>
                  <a:gd name="T78" fmla="*/ 62 w 63"/>
                  <a:gd name="T79" fmla="*/ 0 h 13"/>
                  <a:gd name="T80" fmla="*/ 63 w 63"/>
                  <a:gd name="T81" fmla="*/ 0 h 13"/>
                  <a:gd name="T82" fmla="*/ 63 w 63"/>
                  <a:gd name="T83" fmla="*/ 0 h 13"/>
                  <a:gd name="T84" fmla="*/ 63 w 63"/>
                  <a:gd name="T8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" h="13"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6" y="9"/>
                      <a:pt x="25" y="13"/>
                      <a:pt x="5" y="13"/>
                    </a:cubicBezTo>
                    <a:cubicBezTo>
                      <a:pt x="3" y="13"/>
                      <a:pt x="2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3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5" y="13"/>
                      <a:pt x="47" y="9"/>
                      <a:pt x="62" y="0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moveTo>
                      <a:pt x="62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moveTo>
                      <a:pt x="6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solidFill>
                <a:srgbClr val="5848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ïṡľ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4B8686-B613-4BCC-A77E-50A210759B61}"/>
                  </a:ext>
                </a:extLst>
              </p:cNvPr>
              <p:cNvSpPr/>
              <p:nvPr/>
            </p:nvSpPr>
            <p:spPr bwMode="auto">
              <a:xfrm>
                <a:off x="4777" y="33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B0E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íš1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ECB989-9B55-4E31-A475-15CCF9251DD0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1" cy="1"/>
              </a:xfrm>
              <a:prstGeom prst="ellipse">
                <a:avLst/>
              </a:prstGeom>
              <a:solidFill>
                <a:srgbClr val="7D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ṥl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166A6D0-0544-47AE-8365-162442BFCCAD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21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$ḷ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2662639-4540-4F53-9E95-451253B4DE4B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1" cy="1"/>
              </a:xfrm>
              <a:prstGeom prst="ellipse">
                <a:avLst/>
              </a:prstGeom>
              <a:solidFill>
                <a:srgbClr val="4C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šļ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D8F663-3372-4223-9893-A06086AFD9A0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21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íšl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D9F98A-D842-49A2-A960-ED384BF625E5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1" cy="1"/>
              </a:xfrm>
              <a:prstGeom prst="ellipse">
                <a:avLst/>
              </a:prstGeom>
              <a:solidFill>
                <a:srgbClr val="4C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îṥl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F380C61-BE81-436E-A841-538F97AFFD1E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1" cy="1"/>
              </a:xfrm>
              <a:prstGeom prst="rect">
                <a:avLst/>
              </a:prstGeom>
              <a:solidFill>
                <a:srgbClr val="7D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iṡ1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D8515A-9C0D-4AB7-957E-1A19EE6145CD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ṡļ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68A031C-F937-4A6F-BB00-D7F258858909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21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iṩļ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DD2E179-8D33-4DCE-97F1-FF2A6CD8671D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C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iṩḷi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6A547D-786E-4FC5-9B33-A51253A77FB6}"/>
                  </a:ext>
                </a:extLst>
              </p:cNvPr>
              <p:cNvSpPr/>
              <p:nvPr/>
            </p:nvSpPr>
            <p:spPr bwMode="auto">
              <a:xfrm>
                <a:off x="4779" y="27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217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îṥ1í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20CFAE-B7A0-4FE1-B16F-5648928F298C}"/>
                  </a:ext>
                </a:extLst>
              </p:cNvPr>
              <p:cNvSpPr/>
              <p:nvPr/>
            </p:nvSpPr>
            <p:spPr bwMode="auto">
              <a:xfrm>
                <a:off x="4777" y="273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C3A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ïśľi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2C0E2B-95EE-412C-AE9F-2837022ED942}"/>
                  </a:ext>
                </a:extLst>
              </p:cNvPr>
              <p:cNvSpPr/>
              <p:nvPr/>
            </p:nvSpPr>
            <p:spPr bwMode="auto">
              <a:xfrm>
                <a:off x="4323" y="2513"/>
                <a:ext cx="86" cy="145"/>
              </a:xfrm>
              <a:custGeom>
                <a:avLst/>
                <a:gdLst>
                  <a:gd name="T0" fmla="*/ 41 w 41"/>
                  <a:gd name="T1" fmla="*/ 70 h 70"/>
                  <a:gd name="T2" fmla="*/ 41 w 41"/>
                  <a:gd name="T3" fmla="*/ 70 h 70"/>
                  <a:gd name="T4" fmla="*/ 41 w 41"/>
                  <a:gd name="T5" fmla="*/ 70 h 70"/>
                  <a:gd name="T6" fmla="*/ 41 w 41"/>
                  <a:gd name="T7" fmla="*/ 70 h 70"/>
                  <a:gd name="T8" fmla="*/ 41 w 41"/>
                  <a:gd name="T9" fmla="*/ 70 h 70"/>
                  <a:gd name="T10" fmla="*/ 41 w 41"/>
                  <a:gd name="T11" fmla="*/ 70 h 70"/>
                  <a:gd name="T12" fmla="*/ 0 w 41"/>
                  <a:gd name="T13" fmla="*/ 0 h 70"/>
                  <a:gd name="T14" fmla="*/ 0 w 41"/>
                  <a:gd name="T15" fmla="*/ 0 h 70"/>
                  <a:gd name="T16" fmla="*/ 39 w 41"/>
                  <a:gd name="T17" fmla="*/ 4 h 70"/>
                  <a:gd name="T18" fmla="*/ 39 w 41"/>
                  <a:gd name="T19" fmla="*/ 4 h 70"/>
                  <a:gd name="T20" fmla="*/ 0 w 41"/>
                  <a:gd name="T2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70">
                    <a:moveTo>
                      <a:pt x="41" y="70"/>
                    </a:move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moveTo>
                      <a:pt x="41" y="70"/>
                    </a:move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25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5" y="4"/>
                      <a:pt x="12" y="2"/>
                      <a:pt x="0" y="0"/>
                    </a:cubicBezTo>
                  </a:path>
                </a:pathLst>
              </a:custGeom>
              <a:solidFill>
                <a:srgbClr val="93A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išḷi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A161C32-F018-4F9B-9FFE-BF4AB6F38A7A}"/>
                  </a:ext>
                </a:extLst>
              </p:cNvPr>
              <p:cNvSpPr/>
              <p:nvPr/>
            </p:nvSpPr>
            <p:spPr bwMode="auto">
              <a:xfrm>
                <a:off x="4369" y="3324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2B0E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ṥḷ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3452EC5-381F-479B-A44D-FBD9A9CEE633}"/>
                  </a:ext>
                </a:extLst>
              </p:cNvPr>
              <p:cNvSpPr/>
              <p:nvPr/>
            </p:nvSpPr>
            <p:spPr bwMode="auto">
              <a:xfrm>
                <a:off x="4323" y="2513"/>
                <a:ext cx="81" cy="8"/>
              </a:xfrm>
              <a:custGeom>
                <a:avLst/>
                <a:gdLst>
                  <a:gd name="T0" fmla="*/ 0 w 39"/>
                  <a:gd name="T1" fmla="*/ 0 h 4"/>
                  <a:gd name="T2" fmla="*/ 0 w 39"/>
                  <a:gd name="T3" fmla="*/ 0 h 4"/>
                  <a:gd name="T4" fmla="*/ 39 w 39"/>
                  <a:gd name="T5" fmla="*/ 4 h 4"/>
                  <a:gd name="T6" fmla="*/ 39 w 39"/>
                  <a:gd name="T7" fmla="*/ 4 h 4"/>
                  <a:gd name="T8" fmla="*/ 29 w 39"/>
                  <a:gd name="T9" fmla="*/ 4 h 4"/>
                  <a:gd name="T10" fmla="*/ 0 w 39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25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5" y="4"/>
                      <a:pt x="32" y="4"/>
                      <a:pt x="29" y="4"/>
                    </a:cubicBezTo>
                    <a:cubicBezTo>
                      <a:pt x="19" y="3"/>
                      <a:pt x="9" y="2"/>
                      <a:pt x="0" y="0"/>
                    </a:cubicBezTo>
                  </a:path>
                </a:pathLst>
              </a:custGeom>
              <a:solidFill>
                <a:srgbClr val="473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ṣli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A79C4A-7B90-47DC-967B-093429978097}"/>
                  </a:ext>
                </a:extLst>
              </p:cNvPr>
              <p:cNvSpPr/>
              <p:nvPr/>
            </p:nvSpPr>
            <p:spPr bwMode="auto">
              <a:xfrm>
                <a:off x="4323" y="2513"/>
                <a:ext cx="102" cy="811"/>
              </a:xfrm>
              <a:custGeom>
                <a:avLst/>
                <a:gdLst>
                  <a:gd name="T0" fmla="*/ 0 w 49"/>
                  <a:gd name="T1" fmla="*/ 0 h 391"/>
                  <a:gd name="T2" fmla="*/ 10 w 49"/>
                  <a:gd name="T3" fmla="*/ 107 h 391"/>
                  <a:gd name="T4" fmla="*/ 16 w 49"/>
                  <a:gd name="T5" fmla="*/ 295 h 391"/>
                  <a:gd name="T6" fmla="*/ 18 w 49"/>
                  <a:gd name="T7" fmla="*/ 391 h 391"/>
                  <a:gd name="T8" fmla="*/ 22 w 49"/>
                  <a:gd name="T9" fmla="*/ 391 h 391"/>
                  <a:gd name="T10" fmla="*/ 23 w 49"/>
                  <a:gd name="T11" fmla="*/ 391 h 391"/>
                  <a:gd name="T12" fmla="*/ 23 w 49"/>
                  <a:gd name="T13" fmla="*/ 391 h 391"/>
                  <a:gd name="T14" fmla="*/ 45 w 49"/>
                  <a:gd name="T15" fmla="*/ 387 h 391"/>
                  <a:gd name="T16" fmla="*/ 48 w 49"/>
                  <a:gd name="T17" fmla="*/ 239 h 391"/>
                  <a:gd name="T18" fmla="*/ 41 w 49"/>
                  <a:gd name="T19" fmla="*/ 70 h 391"/>
                  <a:gd name="T20" fmla="*/ 41 w 49"/>
                  <a:gd name="T21" fmla="*/ 70 h 391"/>
                  <a:gd name="T22" fmla="*/ 41 w 49"/>
                  <a:gd name="T23" fmla="*/ 70 h 391"/>
                  <a:gd name="T24" fmla="*/ 41 w 49"/>
                  <a:gd name="T25" fmla="*/ 70 h 391"/>
                  <a:gd name="T26" fmla="*/ 41 w 49"/>
                  <a:gd name="T27" fmla="*/ 70 h 391"/>
                  <a:gd name="T28" fmla="*/ 41 w 49"/>
                  <a:gd name="T29" fmla="*/ 70 h 391"/>
                  <a:gd name="T30" fmla="*/ 41 w 49"/>
                  <a:gd name="T31" fmla="*/ 70 h 391"/>
                  <a:gd name="T32" fmla="*/ 49 w 49"/>
                  <a:gd name="T33" fmla="*/ 94 h 391"/>
                  <a:gd name="T34" fmla="*/ 39 w 49"/>
                  <a:gd name="T35" fmla="*/ 8 h 391"/>
                  <a:gd name="T36" fmla="*/ 39 w 49"/>
                  <a:gd name="T37" fmla="*/ 4 h 391"/>
                  <a:gd name="T38" fmla="*/ 0 w 49"/>
                  <a:gd name="T39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391">
                    <a:moveTo>
                      <a:pt x="0" y="0"/>
                    </a:moveTo>
                    <a:cubicBezTo>
                      <a:pt x="1" y="36"/>
                      <a:pt x="9" y="72"/>
                      <a:pt x="10" y="107"/>
                    </a:cubicBezTo>
                    <a:cubicBezTo>
                      <a:pt x="13" y="170"/>
                      <a:pt x="15" y="233"/>
                      <a:pt x="16" y="295"/>
                    </a:cubicBezTo>
                    <a:cubicBezTo>
                      <a:pt x="16" y="304"/>
                      <a:pt x="13" y="355"/>
                      <a:pt x="18" y="391"/>
                    </a:cubicBezTo>
                    <a:cubicBezTo>
                      <a:pt x="20" y="391"/>
                      <a:pt x="21" y="391"/>
                      <a:pt x="22" y="391"/>
                    </a:cubicBezTo>
                    <a:cubicBezTo>
                      <a:pt x="22" y="391"/>
                      <a:pt x="23" y="391"/>
                      <a:pt x="23" y="391"/>
                    </a:cubicBezTo>
                    <a:cubicBezTo>
                      <a:pt x="23" y="391"/>
                      <a:pt x="23" y="391"/>
                      <a:pt x="23" y="391"/>
                    </a:cubicBezTo>
                    <a:cubicBezTo>
                      <a:pt x="32" y="391"/>
                      <a:pt x="40" y="390"/>
                      <a:pt x="45" y="387"/>
                    </a:cubicBezTo>
                    <a:cubicBezTo>
                      <a:pt x="45" y="387"/>
                      <a:pt x="48" y="319"/>
                      <a:pt x="48" y="239"/>
                    </a:cubicBezTo>
                    <a:cubicBezTo>
                      <a:pt x="48" y="182"/>
                      <a:pt x="47" y="118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4" y="79"/>
                      <a:pt x="49" y="94"/>
                    </a:cubicBezTo>
                    <a:cubicBezTo>
                      <a:pt x="47" y="65"/>
                      <a:pt x="40" y="37"/>
                      <a:pt x="39" y="8"/>
                    </a:cubicBezTo>
                    <a:cubicBezTo>
                      <a:pt x="39" y="6"/>
                      <a:pt x="39" y="5"/>
                      <a:pt x="39" y="4"/>
                    </a:cubicBezTo>
                    <a:cubicBezTo>
                      <a:pt x="25" y="4"/>
                      <a:pt x="12" y="2"/>
                      <a:pt x="0" y="0"/>
                    </a:cubicBezTo>
                  </a:path>
                </a:pathLst>
              </a:custGeom>
              <a:solidFill>
                <a:srgbClr val="03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ïşl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5C57C62-0980-455A-BA18-90C1389F791D}"/>
                  </a:ext>
                </a:extLst>
              </p:cNvPr>
              <p:cNvSpPr/>
              <p:nvPr/>
            </p:nvSpPr>
            <p:spPr bwMode="auto">
              <a:xfrm>
                <a:off x="4384" y="2521"/>
                <a:ext cx="20" cy="0"/>
              </a:xfrm>
              <a:custGeom>
                <a:avLst/>
                <a:gdLst>
                  <a:gd name="T0" fmla="*/ 0 w 10"/>
                  <a:gd name="T1" fmla="*/ 10 w 10"/>
                  <a:gd name="T2" fmla="*/ 10 w 10"/>
                  <a:gd name="T3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0">
                    <a:moveTo>
                      <a:pt x="0" y="0"/>
                    </a:moveTo>
                    <a:cubicBezTo>
                      <a:pt x="3" y="0"/>
                      <a:pt x="6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3" y="0"/>
                      <a:pt x="0" y="0"/>
                    </a:cubicBezTo>
                  </a:path>
                </a:pathLst>
              </a:custGeom>
              <a:solidFill>
                <a:srgbClr val="3724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şḻ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222746-36A5-4B86-89E8-5230A9EEA3D4}"/>
                  </a:ext>
                </a:extLst>
              </p:cNvPr>
              <p:cNvSpPr/>
              <p:nvPr/>
            </p:nvSpPr>
            <p:spPr bwMode="auto">
              <a:xfrm>
                <a:off x="4592" y="2774"/>
                <a:ext cx="746" cy="137"/>
              </a:xfrm>
              <a:prstGeom prst="rect">
                <a:avLst/>
              </a:prstGeom>
              <a:solidFill>
                <a:srgbClr val="BE1E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ïS1i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57FDFF-3B54-4F95-BF1A-DB9C239D404C}"/>
                </a:ext>
              </a:extLst>
            </p:cNvPr>
            <p:cNvSpPr/>
            <p:nvPr/>
          </p:nvSpPr>
          <p:spPr bwMode="auto">
            <a:xfrm>
              <a:off x="7312025" y="4930775"/>
              <a:ext cx="1144588" cy="352425"/>
            </a:xfrm>
            <a:custGeom>
              <a:avLst/>
              <a:gdLst>
                <a:gd name="T0" fmla="*/ 721 w 721"/>
                <a:gd name="T1" fmla="*/ 0 h 222"/>
                <a:gd name="T2" fmla="*/ 694 w 721"/>
                <a:gd name="T3" fmla="*/ 67 h 222"/>
                <a:gd name="T4" fmla="*/ 665 w 721"/>
                <a:gd name="T5" fmla="*/ 67 h 222"/>
                <a:gd name="T6" fmla="*/ 638 w 721"/>
                <a:gd name="T7" fmla="*/ 222 h 222"/>
                <a:gd name="T8" fmla="*/ 83 w 721"/>
                <a:gd name="T9" fmla="*/ 222 h 222"/>
                <a:gd name="T10" fmla="*/ 56 w 721"/>
                <a:gd name="T11" fmla="*/ 67 h 222"/>
                <a:gd name="T12" fmla="*/ 27 w 721"/>
                <a:gd name="T13" fmla="*/ 67 h 222"/>
                <a:gd name="T14" fmla="*/ 0 w 721"/>
                <a:gd name="T15" fmla="*/ 0 h 222"/>
                <a:gd name="T16" fmla="*/ 721 w 721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222">
                  <a:moveTo>
                    <a:pt x="721" y="0"/>
                  </a:moveTo>
                  <a:lnTo>
                    <a:pt x="694" y="67"/>
                  </a:lnTo>
                  <a:lnTo>
                    <a:pt x="665" y="67"/>
                  </a:lnTo>
                  <a:lnTo>
                    <a:pt x="638" y="222"/>
                  </a:lnTo>
                  <a:lnTo>
                    <a:pt x="83" y="222"/>
                  </a:lnTo>
                  <a:lnTo>
                    <a:pt x="56" y="67"/>
                  </a:lnTo>
                  <a:lnTo>
                    <a:pt x="27" y="67"/>
                  </a:lnTo>
                  <a:lnTo>
                    <a:pt x="0" y="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084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ṧḷï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A5F2869-004D-4AC3-BFFB-A4B0C73A1ED0}"/>
                </a:ext>
              </a:extLst>
            </p:cNvPr>
            <p:cNvSpPr/>
            <p:nvPr/>
          </p:nvSpPr>
          <p:spPr bwMode="auto">
            <a:xfrm>
              <a:off x="7712075" y="4541838"/>
              <a:ext cx="352425" cy="171450"/>
            </a:xfrm>
            <a:custGeom>
              <a:avLst/>
              <a:gdLst>
                <a:gd name="T0" fmla="*/ 10 w 222"/>
                <a:gd name="T1" fmla="*/ 0 h 108"/>
                <a:gd name="T2" fmla="*/ 27 w 222"/>
                <a:gd name="T3" fmla="*/ 0 h 108"/>
                <a:gd name="T4" fmla="*/ 195 w 222"/>
                <a:gd name="T5" fmla="*/ 0 h 108"/>
                <a:gd name="T6" fmla="*/ 207 w 222"/>
                <a:gd name="T7" fmla="*/ 0 h 108"/>
                <a:gd name="T8" fmla="*/ 222 w 222"/>
                <a:gd name="T9" fmla="*/ 0 h 108"/>
                <a:gd name="T10" fmla="*/ 222 w 222"/>
                <a:gd name="T11" fmla="*/ 108 h 108"/>
                <a:gd name="T12" fmla="*/ 195 w 222"/>
                <a:gd name="T13" fmla="*/ 108 h 108"/>
                <a:gd name="T14" fmla="*/ 195 w 222"/>
                <a:gd name="T15" fmla="*/ 27 h 108"/>
                <a:gd name="T16" fmla="*/ 27 w 222"/>
                <a:gd name="T17" fmla="*/ 27 h 108"/>
                <a:gd name="T18" fmla="*/ 27 w 222"/>
                <a:gd name="T19" fmla="*/ 108 h 108"/>
                <a:gd name="T20" fmla="*/ 0 w 222"/>
                <a:gd name="T21" fmla="*/ 108 h 108"/>
                <a:gd name="T22" fmla="*/ 0 w 222"/>
                <a:gd name="T23" fmla="*/ 0 h 108"/>
                <a:gd name="T24" fmla="*/ 10 w 22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08">
                  <a:moveTo>
                    <a:pt x="10" y="0"/>
                  </a:moveTo>
                  <a:lnTo>
                    <a:pt x="27" y="0"/>
                  </a:lnTo>
                  <a:lnTo>
                    <a:pt x="195" y="0"/>
                  </a:lnTo>
                  <a:lnTo>
                    <a:pt x="207" y="0"/>
                  </a:lnTo>
                  <a:lnTo>
                    <a:pt x="222" y="0"/>
                  </a:lnTo>
                  <a:lnTo>
                    <a:pt x="222" y="108"/>
                  </a:lnTo>
                  <a:lnTo>
                    <a:pt x="195" y="108"/>
                  </a:lnTo>
                  <a:lnTo>
                    <a:pt x="195" y="27"/>
                  </a:lnTo>
                  <a:lnTo>
                    <a:pt x="27" y="27"/>
                  </a:lnTo>
                  <a:lnTo>
                    <a:pt x="27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84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ṣ1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2540ACF-8475-4D00-9E5A-36CA3C6DFBF7}"/>
                </a:ext>
              </a:extLst>
            </p:cNvPr>
            <p:cNvSpPr/>
            <p:nvPr/>
          </p:nvSpPr>
          <p:spPr bwMode="auto">
            <a:xfrm>
              <a:off x="7712075" y="4541838"/>
              <a:ext cx="352425" cy="171450"/>
            </a:xfrm>
            <a:custGeom>
              <a:avLst/>
              <a:gdLst>
                <a:gd name="T0" fmla="*/ 10 w 222"/>
                <a:gd name="T1" fmla="*/ 0 h 108"/>
                <a:gd name="T2" fmla="*/ 27 w 222"/>
                <a:gd name="T3" fmla="*/ 0 h 108"/>
                <a:gd name="T4" fmla="*/ 195 w 222"/>
                <a:gd name="T5" fmla="*/ 0 h 108"/>
                <a:gd name="T6" fmla="*/ 207 w 222"/>
                <a:gd name="T7" fmla="*/ 0 h 108"/>
                <a:gd name="T8" fmla="*/ 222 w 222"/>
                <a:gd name="T9" fmla="*/ 0 h 108"/>
                <a:gd name="T10" fmla="*/ 222 w 222"/>
                <a:gd name="T11" fmla="*/ 108 h 108"/>
                <a:gd name="T12" fmla="*/ 195 w 222"/>
                <a:gd name="T13" fmla="*/ 108 h 108"/>
                <a:gd name="T14" fmla="*/ 195 w 222"/>
                <a:gd name="T15" fmla="*/ 27 h 108"/>
                <a:gd name="T16" fmla="*/ 27 w 222"/>
                <a:gd name="T17" fmla="*/ 27 h 108"/>
                <a:gd name="T18" fmla="*/ 27 w 222"/>
                <a:gd name="T19" fmla="*/ 108 h 108"/>
                <a:gd name="T20" fmla="*/ 0 w 222"/>
                <a:gd name="T21" fmla="*/ 108 h 108"/>
                <a:gd name="T22" fmla="*/ 0 w 222"/>
                <a:gd name="T23" fmla="*/ 0 h 108"/>
                <a:gd name="T24" fmla="*/ 10 w 222"/>
                <a:gd name="T2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108">
                  <a:moveTo>
                    <a:pt x="10" y="0"/>
                  </a:moveTo>
                  <a:lnTo>
                    <a:pt x="27" y="0"/>
                  </a:lnTo>
                  <a:lnTo>
                    <a:pt x="195" y="0"/>
                  </a:lnTo>
                  <a:lnTo>
                    <a:pt x="207" y="0"/>
                  </a:lnTo>
                  <a:lnTo>
                    <a:pt x="222" y="0"/>
                  </a:lnTo>
                  <a:lnTo>
                    <a:pt x="222" y="108"/>
                  </a:lnTo>
                  <a:lnTo>
                    <a:pt x="195" y="108"/>
                  </a:lnTo>
                  <a:lnTo>
                    <a:pt x="195" y="27"/>
                  </a:lnTo>
                  <a:lnTo>
                    <a:pt x="27" y="27"/>
                  </a:lnTo>
                  <a:lnTo>
                    <a:pt x="27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şḷ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33E6616-CE65-4C51-B4EF-C217639E5AF2}"/>
                </a:ext>
              </a:extLst>
            </p:cNvPr>
            <p:cNvSpPr/>
            <p:nvPr/>
          </p:nvSpPr>
          <p:spPr bwMode="auto">
            <a:xfrm>
              <a:off x="7312025" y="4930775"/>
              <a:ext cx="1144588" cy="23813"/>
            </a:xfrm>
            <a:custGeom>
              <a:avLst/>
              <a:gdLst>
                <a:gd name="T0" fmla="*/ 6 w 721"/>
                <a:gd name="T1" fmla="*/ 15 h 15"/>
                <a:gd name="T2" fmla="*/ 0 w 721"/>
                <a:gd name="T3" fmla="*/ 0 h 15"/>
                <a:gd name="T4" fmla="*/ 721 w 721"/>
                <a:gd name="T5" fmla="*/ 0 h 15"/>
                <a:gd name="T6" fmla="*/ 715 w 721"/>
                <a:gd name="T7" fmla="*/ 15 h 15"/>
                <a:gd name="T8" fmla="*/ 6 w 72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15">
                  <a:moveTo>
                    <a:pt x="6" y="15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15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63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l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97CA0D-FD8C-4989-AC30-468EDED2732B}"/>
                </a:ext>
              </a:extLst>
            </p:cNvPr>
            <p:cNvSpPr/>
            <p:nvPr/>
          </p:nvSpPr>
          <p:spPr bwMode="auto">
            <a:xfrm>
              <a:off x="8045450" y="4862513"/>
              <a:ext cx="138113" cy="13811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ṩḷ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729004-2BD1-4497-B604-38EF29460BCE}"/>
                </a:ext>
              </a:extLst>
            </p:cNvPr>
            <p:cNvSpPr/>
            <p:nvPr/>
          </p:nvSpPr>
          <p:spPr bwMode="auto">
            <a:xfrm>
              <a:off x="7586663" y="4862513"/>
              <a:ext cx="138113" cy="13811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$ḷi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F62144-AE3D-42DB-95FA-271236A0D189}"/>
                </a:ext>
              </a:extLst>
            </p:cNvPr>
            <p:cNvSpPr/>
            <p:nvPr/>
          </p:nvSpPr>
          <p:spPr bwMode="auto">
            <a:xfrm>
              <a:off x="7642225" y="4378325"/>
              <a:ext cx="392113" cy="319088"/>
            </a:xfrm>
            <a:custGeom>
              <a:avLst/>
              <a:gdLst>
                <a:gd name="T0" fmla="*/ 46 w 119"/>
                <a:gd name="T1" fmla="*/ 0 h 97"/>
                <a:gd name="T2" fmla="*/ 36 w 119"/>
                <a:gd name="T3" fmla="*/ 59 h 97"/>
                <a:gd name="T4" fmla="*/ 46 w 119"/>
                <a:gd name="T5" fmla="*/ 37 h 97"/>
                <a:gd name="T6" fmla="*/ 46 w 119"/>
                <a:gd name="T7" fmla="*/ 85 h 97"/>
                <a:gd name="T8" fmla="*/ 108 w 119"/>
                <a:gd name="T9" fmla="*/ 74 h 97"/>
                <a:gd name="T10" fmla="*/ 100 w 119"/>
                <a:gd name="T11" fmla="*/ 4 h 97"/>
                <a:gd name="T12" fmla="*/ 100 w 119"/>
                <a:gd name="T13" fmla="*/ 3 h 97"/>
                <a:gd name="T14" fmla="*/ 46 w 119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97">
                  <a:moveTo>
                    <a:pt x="46" y="0"/>
                  </a:moveTo>
                  <a:cubicBezTo>
                    <a:pt x="0" y="49"/>
                    <a:pt x="36" y="70"/>
                    <a:pt x="36" y="59"/>
                  </a:cubicBezTo>
                  <a:cubicBezTo>
                    <a:pt x="36" y="49"/>
                    <a:pt x="46" y="37"/>
                    <a:pt x="46" y="37"/>
                  </a:cubicBezTo>
                  <a:cubicBezTo>
                    <a:pt x="53" y="49"/>
                    <a:pt x="46" y="85"/>
                    <a:pt x="46" y="85"/>
                  </a:cubicBezTo>
                  <a:cubicBezTo>
                    <a:pt x="62" y="94"/>
                    <a:pt x="97" y="97"/>
                    <a:pt x="108" y="74"/>
                  </a:cubicBezTo>
                  <a:cubicBezTo>
                    <a:pt x="119" y="51"/>
                    <a:pt x="100" y="4"/>
                    <a:pt x="100" y="4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82" y="6"/>
                    <a:pt x="61" y="3"/>
                    <a:pt x="46" y="0"/>
                  </a:cubicBezTo>
                </a:path>
              </a:pathLst>
            </a:custGeom>
            <a:solidFill>
              <a:srgbClr val="F7A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ş1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C8C6CD6-F784-47BB-8EC3-CA0BE3D40F86}"/>
                </a:ext>
              </a:extLst>
            </p:cNvPr>
            <p:cNvSpPr/>
            <p:nvPr/>
          </p:nvSpPr>
          <p:spPr bwMode="auto">
            <a:xfrm>
              <a:off x="7915275" y="4387850"/>
              <a:ext cx="57150" cy="3175"/>
            </a:xfrm>
            <a:custGeom>
              <a:avLst/>
              <a:gdLst>
                <a:gd name="T0" fmla="*/ 17 w 17"/>
                <a:gd name="T1" fmla="*/ 0 h 1"/>
                <a:gd name="T2" fmla="*/ 1 w 17"/>
                <a:gd name="T3" fmla="*/ 1 h 1"/>
                <a:gd name="T4" fmla="*/ 0 w 17"/>
                <a:gd name="T5" fmla="*/ 1 h 1"/>
                <a:gd name="T6" fmla="*/ 0 w 17"/>
                <a:gd name="T7" fmla="*/ 1 h 1"/>
                <a:gd name="T8" fmla="*/ 1 w 17"/>
                <a:gd name="T9" fmla="*/ 1 h 1"/>
                <a:gd name="T10" fmla="*/ 1 w 17"/>
                <a:gd name="T11" fmla="*/ 1 h 1"/>
                <a:gd name="T12" fmla="*/ 1 w 17"/>
                <a:gd name="T13" fmla="*/ 1 h 1"/>
                <a:gd name="T14" fmla="*/ 17 w 17"/>
                <a:gd name="T15" fmla="*/ 0 h 1"/>
                <a:gd name="T16" fmla="*/ 17 w 17"/>
                <a:gd name="T17" fmla="*/ 0 h 1"/>
                <a:gd name="T18" fmla="*/ 17 w 17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">
                  <a:moveTo>
                    <a:pt x="17" y="0"/>
                  </a:moveTo>
                  <a:cubicBezTo>
                    <a:pt x="12" y="1"/>
                    <a:pt x="7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1"/>
                    <a:pt x="12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31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ş1ï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655C3D-DC97-4EA9-A264-28D2DDDB4EA4}"/>
                </a:ext>
              </a:extLst>
            </p:cNvPr>
            <p:cNvSpPr/>
            <p:nvPr/>
          </p:nvSpPr>
          <p:spPr bwMode="auto">
            <a:xfrm>
              <a:off x="7832725" y="4387850"/>
              <a:ext cx="176213" cy="293688"/>
            </a:xfrm>
            <a:custGeom>
              <a:avLst/>
              <a:gdLst>
                <a:gd name="T0" fmla="*/ 42 w 53"/>
                <a:gd name="T1" fmla="*/ 0 h 89"/>
                <a:gd name="T2" fmla="*/ 26 w 53"/>
                <a:gd name="T3" fmla="*/ 1 h 89"/>
                <a:gd name="T4" fmla="*/ 26 w 53"/>
                <a:gd name="T5" fmla="*/ 1 h 89"/>
                <a:gd name="T6" fmla="*/ 26 w 53"/>
                <a:gd name="T7" fmla="*/ 1 h 89"/>
                <a:gd name="T8" fmla="*/ 26 w 53"/>
                <a:gd name="T9" fmla="*/ 1 h 89"/>
                <a:gd name="T10" fmla="*/ 25 w 53"/>
                <a:gd name="T11" fmla="*/ 1 h 89"/>
                <a:gd name="T12" fmla="*/ 32 w 53"/>
                <a:gd name="T13" fmla="*/ 23 h 89"/>
                <a:gd name="T14" fmla="*/ 30 w 53"/>
                <a:gd name="T15" fmla="*/ 54 h 89"/>
                <a:gd name="T16" fmla="*/ 0 w 53"/>
                <a:gd name="T17" fmla="*/ 87 h 89"/>
                <a:gd name="T18" fmla="*/ 16 w 53"/>
                <a:gd name="T19" fmla="*/ 89 h 89"/>
                <a:gd name="T20" fmla="*/ 50 w 53"/>
                <a:gd name="T21" fmla="*/ 71 h 89"/>
                <a:gd name="T22" fmla="*/ 53 w 53"/>
                <a:gd name="T23" fmla="*/ 53 h 89"/>
                <a:gd name="T24" fmla="*/ 53 w 53"/>
                <a:gd name="T25" fmla="*/ 47 h 89"/>
                <a:gd name="T26" fmla="*/ 42 w 53"/>
                <a:gd name="T27" fmla="*/ 1 h 89"/>
                <a:gd name="T28" fmla="*/ 42 w 53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89">
                  <a:moveTo>
                    <a:pt x="42" y="0"/>
                  </a:moveTo>
                  <a:cubicBezTo>
                    <a:pt x="37" y="1"/>
                    <a:pt x="32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7" y="8"/>
                    <a:pt x="31" y="16"/>
                    <a:pt x="32" y="23"/>
                  </a:cubicBezTo>
                  <a:cubicBezTo>
                    <a:pt x="34" y="33"/>
                    <a:pt x="34" y="45"/>
                    <a:pt x="30" y="54"/>
                  </a:cubicBezTo>
                  <a:cubicBezTo>
                    <a:pt x="24" y="69"/>
                    <a:pt x="14" y="80"/>
                    <a:pt x="0" y="87"/>
                  </a:cubicBezTo>
                  <a:cubicBezTo>
                    <a:pt x="5" y="88"/>
                    <a:pt x="11" y="89"/>
                    <a:pt x="16" y="89"/>
                  </a:cubicBezTo>
                  <a:cubicBezTo>
                    <a:pt x="30" y="89"/>
                    <a:pt x="44" y="84"/>
                    <a:pt x="50" y="71"/>
                  </a:cubicBezTo>
                  <a:cubicBezTo>
                    <a:pt x="52" y="66"/>
                    <a:pt x="53" y="59"/>
                    <a:pt x="53" y="53"/>
                  </a:cubicBezTo>
                  <a:cubicBezTo>
                    <a:pt x="53" y="51"/>
                    <a:pt x="53" y="49"/>
                    <a:pt x="53" y="47"/>
                  </a:cubicBezTo>
                  <a:cubicBezTo>
                    <a:pt x="52" y="25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38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ṣḻ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39B2643-FB6B-41C5-8841-D9EFD18A5D90}"/>
                </a:ext>
              </a:extLst>
            </p:cNvPr>
            <p:cNvSpPr/>
            <p:nvPr/>
          </p:nvSpPr>
          <p:spPr bwMode="auto">
            <a:xfrm>
              <a:off x="7905750" y="4391025"/>
              <a:ext cx="6350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F31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ḷi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C1384C-62A1-4DB8-8ACB-B18E6BD467BA}"/>
                </a:ext>
              </a:extLst>
            </p:cNvPr>
            <p:cNvSpPr/>
            <p:nvPr/>
          </p:nvSpPr>
          <p:spPr bwMode="auto">
            <a:xfrm>
              <a:off x="7905750" y="4391025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F38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ľ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CCA3AC9-9EE9-4E3B-9DFD-C70433CF50A5}"/>
                </a:ext>
              </a:extLst>
            </p:cNvPr>
            <p:cNvSpPr/>
            <p:nvPr/>
          </p:nvSpPr>
          <p:spPr bwMode="auto">
            <a:xfrm>
              <a:off x="7712075" y="4541838"/>
              <a:ext cx="68263" cy="42863"/>
            </a:xfrm>
            <a:prstGeom prst="rect">
              <a:avLst/>
            </a:prstGeom>
            <a:solidFill>
              <a:srgbClr val="084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ľ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3DB5EEE-6307-4C22-8963-7ABBA2CB8418}"/>
                </a:ext>
              </a:extLst>
            </p:cNvPr>
            <p:cNvSpPr/>
            <p:nvPr/>
          </p:nvSpPr>
          <p:spPr bwMode="auto">
            <a:xfrm>
              <a:off x="6691313" y="1181100"/>
              <a:ext cx="1112838" cy="817563"/>
            </a:xfrm>
            <a:custGeom>
              <a:avLst/>
              <a:gdLst>
                <a:gd name="T0" fmla="*/ 270 w 337"/>
                <a:gd name="T1" fmla="*/ 195 h 248"/>
                <a:gd name="T2" fmla="*/ 155 w 337"/>
                <a:gd name="T3" fmla="*/ 241 h 248"/>
                <a:gd name="T4" fmla="*/ 0 w 337"/>
                <a:gd name="T5" fmla="*/ 210 h 248"/>
                <a:gd name="T6" fmla="*/ 257 w 337"/>
                <a:gd name="T7" fmla="*/ 86 h 248"/>
                <a:gd name="T8" fmla="*/ 304 w 337"/>
                <a:gd name="T9" fmla="*/ 102 h 248"/>
                <a:gd name="T10" fmla="*/ 329 w 337"/>
                <a:gd name="T11" fmla="*/ 215 h 248"/>
                <a:gd name="T12" fmla="*/ 270 w 337"/>
                <a:gd name="T13" fmla="*/ 19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" h="248">
                  <a:moveTo>
                    <a:pt x="270" y="195"/>
                  </a:moveTo>
                  <a:cubicBezTo>
                    <a:pt x="270" y="195"/>
                    <a:pt x="223" y="233"/>
                    <a:pt x="155" y="241"/>
                  </a:cubicBezTo>
                  <a:cubicBezTo>
                    <a:pt x="87" y="248"/>
                    <a:pt x="24" y="245"/>
                    <a:pt x="0" y="210"/>
                  </a:cubicBezTo>
                  <a:cubicBezTo>
                    <a:pt x="0" y="210"/>
                    <a:pt x="44" y="0"/>
                    <a:pt x="257" y="86"/>
                  </a:cubicBezTo>
                  <a:cubicBezTo>
                    <a:pt x="257" y="86"/>
                    <a:pt x="270" y="72"/>
                    <a:pt x="304" y="102"/>
                  </a:cubicBezTo>
                  <a:cubicBezTo>
                    <a:pt x="337" y="131"/>
                    <a:pt x="329" y="207"/>
                    <a:pt x="329" y="215"/>
                  </a:cubicBezTo>
                  <a:lnTo>
                    <a:pt x="270" y="195"/>
                  </a:lnTo>
                  <a:close/>
                </a:path>
              </a:pathLst>
            </a:custGeom>
            <a:solidFill>
              <a:srgbClr val="4618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ṩḷ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7D068A-B192-4C47-83B4-D87605EFACEA}"/>
                </a:ext>
              </a:extLst>
            </p:cNvPr>
            <p:cNvSpPr/>
            <p:nvPr/>
          </p:nvSpPr>
          <p:spPr bwMode="auto">
            <a:xfrm>
              <a:off x="5446713" y="3603625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E2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ş1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F054E2-02F4-43A1-A7BA-CC605CCCF0FE}"/>
                </a:ext>
              </a:extLst>
            </p:cNvPr>
            <p:cNvSpPr/>
            <p:nvPr/>
          </p:nvSpPr>
          <p:spPr bwMode="auto">
            <a:xfrm>
              <a:off x="5446713" y="3586163"/>
              <a:ext cx="176213" cy="195263"/>
            </a:xfrm>
            <a:custGeom>
              <a:avLst/>
              <a:gdLst>
                <a:gd name="T0" fmla="*/ 24 w 53"/>
                <a:gd name="T1" fmla="*/ 0 h 59"/>
                <a:gd name="T2" fmla="*/ 1 w 53"/>
                <a:gd name="T3" fmla="*/ 5 h 59"/>
                <a:gd name="T4" fmla="*/ 1 w 53"/>
                <a:gd name="T5" fmla="*/ 5 h 59"/>
                <a:gd name="T6" fmla="*/ 1 w 53"/>
                <a:gd name="T7" fmla="*/ 5 h 59"/>
                <a:gd name="T8" fmla="*/ 0 w 53"/>
                <a:gd name="T9" fmla="*/ 5 h 59"/>
                <a:gd name="T10" fmla="*/ 7 w 53"/>
                <a:gd name="T11" fmla="*/ 4 h 59"/>
                <a:gd name="T12" fmla="*/ 24 w 53"/>
                <a:gd name="T13" fmla="*/ 8 h 59"/>
                <a:gd name="T14" fmla="*/ 34 w 53"/>
                <a:gd name="T15" fmla="*/ 6 h 59"/>
                <a:gd name="T16" fmla="*/ 46 w 53"/>
                <a:gd name="T17" fmla="*/ 53 h 59"/>
                <a:gd name="T18" fmla="*/ 47 w 53"/>
                <a:gd name="T19" fmla="*/ 59 h 59"/>
                <a:gd name="T20" fmla="*/ 52 w 53"/>
                <a:gd name="T21" fmla="*/ 44 h 59"/>
                <a:gd name="T22" fmla="*/ 48 w 53"/>
                <a:gd name="T23" fmla="*/ 19 h 59"/>
                <a:gd name="T24" fmla="*/ 24 w 53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9">
                  <a:moveTo>
                    <a:pt x="24" y="0"/>
                  </a:moveTo>
                  <a:cubicBezTo>
                    <a:pt x="18" y="0"/>
                    <a:pt x="9" y="1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7" y="4"/>
                  </a:cubicBezTo>
                  <a:cubicBezTo>
                    <a:pt x="12" y="4"/>
                    <a:pt x="18" y="5"/>
                    <a:pt x="24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7" y="55"/>
                    <a:pt x="47" y="57"/>
                    <a:pt x="47" y="59"/>
                  </a:cubicBezTo>
                  <a:cubicBezTo>
                    <a:pt x="50" y="54"/>
                    <a:pt x="51" y="50"/>
                    <a:pt x="52" y="44"/>
                  </a:cubicBezTo>
                  <a:cubicBezTo>
                    <a:pt x="53" y="36"/>
                    <a:pt x="53" y="27"/>
                    <a:pt x="48" y="19"/>
                  </a:cubicBezTo>
                  <a:cubicBezTo>
                    <a:pt x="42" y="10"/>
                    <a:pt x="33" y="4"/>
                    <a:pt x="24" y="0"/>
                  </a:cubicBezTo>
                </a:path>
              </a:pathLst>
            </a:custGeom>
            <a:solidFill>
              <a:srgbClr val="F38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S1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0090FD-5499-4DBE-A1F9-C926A7DB74CF}"/>
                </a:ext>
              </a:extLst>
            </p:cNvPr>
            <p:cNvSpPr/>
            <p:nvPr/>
          </p:nvSpPr>
          <p:spPr bwMode="auto">
            <a:xfrm>
              <a:off x="5384800" y="3683000"/>
              <a:ext cx="0" cy="15875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śḻî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8F8B904-4CE1-417B-AF26-7319298BE5AC}"/>
                </a:ext>
              </a:extLst>
            </p:cNvPr>
            <p:cNvSpPr/>
            <p:nvPr/>
          </p:nvSpPr>
          <p:spPr bwMode="auto">
            <a:xfrm>
              <a:off x="5384800" y="3683000"/>
              <a:ext cx="342900" cy="150813"/>
            </a:xfrm>
            <a:custGeom>
              <a:avLst/>
              <a:gdLst>
                <a:gd name="T0" fmla="*/ 102 w 104"/>
                <a:gd name="T1" fmla="*/ 15 h 46"/>
                <a:gd name="T2" fmla="*/ 89 w 104"/>
                <a:gd name="T3" fmla="*/ 26 h 46"/>
                <a:gd name="T4" fmla="*/ 68 w 104"/>
                <a:gd name="T5" fmla="*/ 33 h 46"/>
                <a:gd name="T6" fmla="*/ 65 w 104"/>
                <a:gd name="T7" fmla="*/ 33 h 46"/>
                <a:gd name="T8" fmla="*/ 54 w 104"/>
                <a:gd name="T9" fmla="*/ 46 h 46"/>
                <a:gd name="T10" fmla="*/ 102 w 104"/>
                <a:gd name="T11" fmla="*/ 27 h 46"/>
                <a:gd name="T12" fmla="*/ 104 w 104"/>
                <a:gd name="T13" fmla="*/ 26 h 46"/>
                <a:gd name="T14" fmla="*/ 102 w 104"/>
                <a:gd name="T15" fmla="*/ 15 h 46"/>
                <a:gd name="T16" fmla="*/ 0 w 104"/>
                <a:gd name="T17" fmla="*/ 0 h 46"/>
                <a:gd name="T18" fmla="*/ 0 w 104"/>
                <a:gd name="T19" fmla="*/ 5 h 46"/>
                <a:gd name="T20" fmla="*/ 0 w 104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46">
                  <a:moveTo>
                    <a:pt x="102" y="15"/>
                  </a:moveTo>
                  <a:cubicBezTo>
                    <a:pt x="98" y="20"/>
                    <a:pt x="95" y="23"/>
                    <a:pt x="89" y="26"/>
                  </a:cubicBezTo>
                  <a:cubicBezTo>
                    <a:pt x="84" y="29"/>
                    <a:pt x="75" y="33"/>
                    <a:pt x="68" y="33"/>
                  </a:cubicBezTo>
                  <a:cubicBezTo>
                    <a:pt x="67" y="33"/>
                    <a:pt x="66" y="33"/>
                    <a:pt x="65" y="33"/>
                  </a:cubicBezTo>
                  <a:cubicBezTo>
                    <a:pt x="64" y="39"/>
                    <a:pt x="60" y="44"/>
                    <a:pt x="54" y="46"/>
                  </a:cubicBezTo>
                  <a:cubicBezTo>
                    <a:pt x="68" y="43"/>
                    <a:pt x="84" y="37"/>
                    <a:pt x="102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15"/>
                    <a:pt x="102" y="15"/>
                    <a:pt x="102" y="15"/>
                  </a:cubicBezTo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rgbClr val="F38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ŝľ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969D77-6BBE-46E7-9B40-EFC3C07B13B6}"/>
                </a:ext>
              </a:extLst>
            </p:cNvPr>
            <p:cNvSpPr/>
            <p:nvPr/>
          </p:nvSpPr>
          <p:spPr bwMode="auto">
            <a:xfrm>
              <a:off x="5529263" y="38369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38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ḻ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84DDADC-2CDD-4D6D-A1F0-F4312E9F851E}"/>
                </a:ext>
              </a:extLst>
            </p:cNvPr>
            <p:cNvSpPr/>
            <p:nvPr/>
          </p:nvSpPr>
          <p:spPr bwMode="auto">
            <a:xfrm>
              <a:off x="5411788" y="3484563"/>
              <a:ext cx="120650" cy="63500"/>
            </a:xfrm>
            <a:custGeom>
              <a:avLst/>
              <a:gdLst>
                <a:gd name="T0" fmla="*/ 2 w 37"/>
                <a:gd name="T1" fmla="*/ 19 h 19"/>
                <a:gd name="T2" fmla="*/ 37 w 37"/>
                <a:gd name="T3" fmla="*/ 10 h 19"/>
                <a:gd name="T4" fmla="*/ 36 w 37"/>
                <a:gd name="T5" fmla="*/ 3 h 19"/>
                <a:gd name="T6" fmla="*/ 32 w 37"/>
                <a:gd name="T7" fmla="*/ 1 h 19"/>
                <a:gd name="T8" fmla="*/ 2 w 37"/>
                <a:gd name="T9" fmla="*/ 9 h 19"/>
                <a:gd name="T10" fmla="*/ 0 w 37"/>
                <a:gd name="T11" fmla="*/ 12 h 19"/>
                <a:gd name="T12" fmla="*/ 2 w 3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9">
                  <a:moveTo>
                    <a:pt x="2" y="1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1"/>
                    <a:pt x="34" y="0"/>
                    <a:pt x="3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1"/>
                    <a:pt x="0" y="12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l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80DD8C-363C-4B1C-933D-7F8AE3C745B1}"/>
                </a:ext>
              </a:extLst>
            </p:cNvPr>
            <p:cNvSpPr/>
            <p:nvPr/>
          </p:nvSpPr>
          <p:spPr bwMode="auto">
            <a:xfrm>
              <a:off x="5440363" y="3606800"/>
              <a:ext cx="168275" cy="236538"/>
            </a:xfrm>
            <a:custGeom>
              <a:avLst/>
              <a:gdLst>
                <a:gd name="T0" fmla="*/ 36 w 51"/>
                <a:gd name="T1" fmla="*/ 0 h 72"/>
                <a:gd name="T2" fmla="*/ 48 w 51"/>
                <a:gd name="T3" fmla="*/ 47 h 72"/>
                <a:gd name="T4" fmla="*/ 35 w 51"/>
                <a:gd name="T5" fmla="*/ 69 h 72"/>
                <a:gd name="T6" fmla="*/ 13 w 51"/>
                <a:gd name="T7" fmla="*/ 56 h 72"/>
                <a:gd name="T8" fmla="*/ 0 w 51"/>
                <a:gd name="T9" fmla="*/ 9 h 72"/>
                <a:gd name="T10" fmla="*/ 36 w 5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72">
                  <a:moveTo>
                    <a:pt x="36" y="0"/>
                  </a:moveTo>
                  <a:cubicBezTo>
                    <a:pt x="48" y="47"/>
                    <a:pt x="48" y="47"/>
                    <a:pt x="48" y="47"/>
                  </a:cubicBezTo>
                  <a:cubicBezTo>
                    <a:pt x="51" y="57"/>
                    <a:pt x="45" y="67"/>
                    <a:pt x="35" y="69"/>
                  </a:cubicBezTo>
                  <a:cubicBezTo>
                    <a:pt x="26" y="72"/>
                    <a:pt x="16" y="66"/>
                    <a:pt x="13" y="5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ḷ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C8741B3-6050-48A3-B30D-011970493C41}"/>
                </a:ext>
              </a:extLst>
            </p:cNvPr>
            <p:cNvSpPr/>
            <p:nvPr/>
          </p:nvSpPr>
          <p:spPr bwMode="auto">
            <a:xfrm>
              <a:off x="5421313" y="3517900"/>
              <a:ext cx="134938" cy="119063"/>
            </a:xfrm>
            <a:custGeom>
              <a:avLst/>
              <a:gdLst>
                <a:gd name="T0" fmla="*/ 0 w 41"/>
                <a:gd name="T1" fmla="*/ 9 h 36"/>
                <a:gd name="T2" fmla="*/ 34 w 41"/>
                <a:gd name="T3" fmla="*/ 0 h 36"/>
                <a:gd name="T4" fmla="*/ 41 w 41"/>
                <a:gd name="T5" fmla="*/ 27 h 36"/>
                <a:gd name="T6" fmla="*/ 7 w 41"/>
                <a:gd name="T7" fmla="*/ 36 h 36"/>
                <a:gd name="T8" fmla="*/ 0 w 41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6">
                  <a:moveTo>
                    <a:pt x="0" y="9"/>
                  </a:moveTo>
                  <a:cubicBezTo>
                    <a:pt x="13" y="5"/>
                    <a:pt x="20" y="4"/>
                    <a:pt x="34" y="0"/>
                  </a:cubicBezTo>
                  <a:cubicBezTo>
                    <a:pt x="29" y="11"/>
                    <a:pt x="31" y="19"/>
                    <a:pt x="41" y="27"/>
                  </a:cubicBezTo>
                  <a:cubicBezTo>
                    <a:pt x="27" y="30"/>
                    <a:pt x="21" y="32"/>
                    <a:pt x="7" y="36"/>
                  </a:cubicBezTo>
                  <a:cubicBezTo>
                    <a:pt x="12" y="25"/>
                    <a:pt x="10" y="16"/>
                    <a:pt x="0" y="9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ļ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040CC1-D9C3-4228-8B9A-0E0E648E4491}"/>
                </a:ext>
              </a:extLst>
            </p:cNvPr>
            <p:cNvSpPr/>
            <p:nvPr/>
          </p:nvSpPr>
          <p:spPr bwMode="auto">
            <a:xfrm>
              <a:off x="5378450" y="3257550"/>
              <a:ext cx="115888" cy="250825"/>
            </a:xfrm>
            <a:custGeom>
              <a:avLst/>
              <a:gdLst>
                <a:gd name="T0" fmla="*/ 0 w 73"/>
                <a:gd name="T1" fmla="*/ 8 h 158"/>
                <a:gd name="T2" fmla="*/ 33 w 73"/>
                <a:gd name="T3" fmla="*/ 0 h 158"/>
                <a:gd name="T4" fmla="*/ 73 w 73"/>
                <a:gd name="T5" fmla="*/ 149 h 158"/>
                <a:gd name="T6" fmla="*/ 39 w 73"/>
                <a:gd name="T7" fmla="*/ 158 h 158"/>
                <a:gd name="T8" fmla="*/ 0 w 73"/>
                <a:gd name="T9" fmla="*/ 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58">
                  <a:moveTo>
                    <a:pt x="0" y="8"/>
                  </a:moveTo>
                  <a:lnTo>
                    <a:pt x="33" y="0"/>
                  </a:lnTo>
                  <a:lnTo>
                    <a:pt x="73" y="149"/>
                  </a:lnTo>
                  <a:lnTo>
                    <a:pt x="39" y="15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D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ṩḷ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AF95BC-17EF-49B5-BBED-1A9A1FE1956F}"/>
                </a:ext>
              </a:extLst>
            </p:cNvPr>
            <p:cNvSpPr/>
            <p:nvPr/>
          </p:nvSpPr>
          <p:spPr bwMode="auto">
            <a:xfrm>
              <a:off x="5351463" y="3148013"/>
              <a:ext cx="85725" cy="122238"/>
            </a:xfrm>
            <a:custGeom>
              <a:avLst/>
              <a:gdLst>
                <a:gd name="T0" fmla="*/ 2 w 54"/>
                <a:gd name="T1" fmla="*/ 7 h 77"/>
                <a:gd name="T2" fmla="*/ 15 w 54"/>
                <a:gd name="T3" fmla="*/ 3 h 77"/>
                <a:gd name="T4" fmla="*/ 27 w 54"/>
                <a:gd name="T5" fmla="*/ 0 h 77"/>
                <a:gd name="T6" fmla="*/ 54 w 54"/>
                <a:gd name="T7" fmla="*/ 42 h 77"/>
                <a:gd name="T8" fmla="*/ 50 w 54"/>
                <a:gd name="T9" fmla="*/ 69 h 77"/>
                <a:gd name="T10" fmla="*/ 33 w 54"/>
                <a:gd name="T11" fmla="*/ 73 h 77"/>
                <a:gd name="T12" fmla="*/ 17 w 54"/>
                <a:gd name="T13" fmla="*/ 77 h 77"/>
                <a:gd name="T14" fmla="*/ 0 w 54"/>
                <a:gd name="T15" fmla="*/ 56 h 77"/>
                <a:gd name="T16" fmla="*/ 2 w 54"/>
                <a:gd name="T17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7">
                  <a:moveTo>
                    <a:pt x="2" y="7"/>
                  </a:moveTo>
                  <a:lnTo>
                    <a:pt x="15" y="3"/>
                  </a:lnTo>
                  <a:lnTo>
                    <a:pt x="27" y="0"/>
                  </a:lnTo>
                  <a:lnTo>
                    <a:pt x="54" y="42"/>
                  </a:lnTo>
                  <a:lnTo>
                    <a:pt x="50" y="69"/>
                  </a:lnTo>
                  <a:lnTo>
                    <a:pt x="33" y="73"/>
                  </a:lnTo>
                  <a:lnTo>
                    <a:pt x="17" y="77"/>
                  </a:lnTo>
                  <a:lnTo>
                    <a:pt x="0" y="56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A3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$1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AF4533-1340-4D5A-B202-B3A095CC3F6F}"/>
                </a:ext>
              </a:extLst>
            </p:cNvPr>
            <p:cNvSpPr/>
            <p:nvPr/>
          </p:nvSpPr>
          <p:spPr bwMode="auto">
            <a:xfrm>
              <a:off x="5348288" y="3579813"/>
              <a:ext cx="227013" cy="266700"/>
            </a:xfrm>
            <a:custGeom>
              <a:avLst/>
              <a:gdLst>
                <a:gd name="T0" fmla="*/ 27 w 69"/>
                <a:gd name="T1" fmla="*/ 7 h 81"/>
                <a:gd name="T2" fmla="*/ 64 w 69"/>
                <a:gd name="T3" fmla="*/ 25 h 81"/>
                <a:gd name="T4" fmla="*/ 42 w 69"/>
                <a:gd name="T5" fmla="*/ 81 h 81"/>
                <a:gd name="T6" fmla="*/ 27 w 69"/>
                <a:gd name="T7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81">
                  <a:moveTo>
                    <a:pt x="27" y="7"/>
                  </a:moveTo>
                  <a:cubicBezTo>
                    <a:pt x="27" y="7"/>
                    <a:pt x="59" y="0"/>
                    <a:pt x="64" y="25"/>
                  </a:cubicBezTo>
                  <a:cubicBezTo>
                    <a:pt x="69" y="51"/>
                    <a:pt x="69" y="81"/>
                    <a:pt x="42" y="81"/>
                  </a:cubicBezTo>
                  <a:cubicBezTo>
                    <a:pt x="8" y="81"/>
                    <a:pt x="0" y="14"/>
                    <a:pt x="27" y="7"/>
                  </a:cubicBezTo>
                </a:path>
              </a:pathLst>
            </a:custGeom>
            <a:solidFill>
              <a:srgbClr val="FFA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7FD057-CFC8-4EF5-B74B-E576D2775788}"/>
                </a:ext>
              </a:extLst>
            </p:cNvPr>
            <p:cNvSpPr/>
            <p:nvPr/>
          </p:nvSpPr>
          <p:spPr bwMode="auto">
            <a:xfrm>
              <a:off x="5483225" y="3846513"/>
              <a:ext cx="17463" cy="0"/>
            </a:xfrm>
            <a:custGeom>
              <a:avLst/>
              <a:gdLst>
                <a:gd name="T0" fmla="*/ 1 w 5"/>
                <a:gd name="T1" fmla="*/ 1 w 5"/>
                <a:gd name="T2" fmla="*/ 1 w 5"/>
                <a:gd name="T3" fmla="*/ 1 w 5"/>
                <a:gd name="T4" fmla="*/ 1 w 5"/>
                <a:gd name="T5" fmla="*/ 1 w 5"/>
                <a:gd name="T6" fmla="*/ 1 w 5"/>
                <a:gd name="T7" fmla="*/ 1 w 5"/>
                <a:gd name="T8" fmla="*/ 1 w 5"/>
                <a:gd name="T9" fmla="*/ 0 w 5"/>
                <a:gd name="T10" fmla="*/ 1 w 5"/>
                <a:gd name="T11" fmla="*/ 0 w 5"/>
                <a:gd name="T12" fmla="*/ 2 w 5"/>
                <a:gd name="T13" fmla="*/ 0 w 5"/>
                <a:gd name="T14" fmla="*/ 2 w 5"/>
                <a:gd name="T15" fmla="*/ 2 w 5"/>
                <a:gd name="T16" fmla="*/ 2 w 5"/>
                <a:gd name="T17" fmla="*/ 2 w 5"/>
                <a:gd name="T18" fmla="*/ 2 w 5"/>
                <a:gd name="T19" fmla="*/ 2 w 5"/>
                <a:gd name="T20" fmla="*/ 2 w 5"/>
                <a:gd name="T21" fmla="*/ 2 w 5"/>
                <a:gd name="T22" fmla="*/ 2 w 5"/>
                <a:gd name="T23" fmla="*/ 3 w 5"/>
                <a:gd name="T24" fmla="*/ 3 w 5"/>
                <a:gd name="T25" fmla="*/ 3 w 5"/>
                <a:gd name="T26" fmla="*/ 3 w 5"/>
                <a:gd name="T27" fmla="*/ 3 w 5"/>
                <a:gd name="T28" fmla="*/ 3 w 5"/>
                <a:gd name="T29" fmla="*/ 3 w 5"/>
                <a:gd name="T30" fmla="*/ 3 w 5"/>
                <a:gd name="T31" fmla="*/ 3 w 5"/>
                <a:gd name="T32" fmla="*/ 3 w 5"/>
                <a:gd name="T33" fmla="*/ 4 w 5"/>
                <a:gd name="T34" fmla="*/ 4 w 5"/>
                <a:gd name="T35" fmla="*/ 4 w 5"/>
                <a:gd name="T36" fmla="*/ 4 w 5"/>
                <a:gd name="T37" fmla="*/ 4 w 5"/>
                <a:gd name="T38" fmla="*/ 4 w 5"/>
                <a:gd name="T39" fmla="*/ 4 w 5"/>
                <a:gd name="T40" fmla="*/ 4 w 5"/>
                <a:gd name="T41" fmla="*/ 4 w 5"/>
                <a:gd name="T42" fmla="*/ 4 w 5"/>
                <a:gd name="T4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</a:cxnLst>
              <a:rect l="0" t="0" r="r" b="b"/>
              <a:pathLst>
                <a:path w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D3C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śḷï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C815E4-B80B-403C-ACB4-9112F23B01A9}"/>
                </a:ext>
              </a:extLst>
            </p:cNvPr>
            <p:cNvSpPr/>
            <p:nvPr/>
          </p:nvSpPr>
          <p:spPr bwMode="auto">
            <a:xfrm>
              <a:off x="5411788" y="3748088"/>
              <a:ext cx="157163" cy="98425"/>
            </a:xfrm>
            <a:custGeom>
              <a:avLst/>
              <a:gdLst>
                <a:gd name="T0" fmla="*/ 36 w 48"/>
                <a:gd name="T1" fmla="*/ 11 h 30"/>
                <a:gd name="T2" fmla="*/ 10 w 48"/>
                <a:gd name="T3" fmla="*/ 18 h 30"/>
                <a:gd name="T4" fmla="*/ 22 w 48"/>
                <a:gd name="T5" fmla="*/ 30 h 30"/>
                <a:gd name="T6" fmla="*/ 22 w 48"/>
                <a:gd name="T7" fmla="*/ 30 h 30"/>
                <a:gd name="T8" fmla="*/ 22 w 48"/>
                <a:gd name="T9" fmla="*/ 30 h 30"/>
                <a:gd name="T10" fmla="*/ 22 w 48"/>
                <a:gd name="T11" fmla="*/ 30 h 30"/>
                <a:gd name="T12" fmla="*/ 23 w 48"/>
                <a:gd name="T13" fmla="*/ 30 h 30"/>
                <a:gd name="T14" fmla="*/ 23 w 48"/>
                <a:gd name="T15" fmla="*/ 30 h 30"/>
                <a:gd name="T16" fmla="*/ 23 w 48"/>
                <a:gd name="T17" fmla="*/ 30 h 30"/>
                <a:gd name="T18" fmla="*/ 23 w 48"/>
                <a:gd name="T19" fmla="*/ 30 h 30"/>
                <a:gd name="T20" fmla="*/ 23 w 48"/>
                <a:gd name="T21" fmla="*/ 30 h 30"/>
                <a:gd name="T22" fmla="*/ 23 w 48"/>
                <a:gd name="T23" fmla="*/ 30 h 30"/>
                <a:gd name="T24" fmla="*/ 23 w 48"/>
                <a:gd name="T25" fmla="*/ 30 h 30"/>
                <a:gd name="T26" fmla="*/ 23 w 48"/>
                <a:gd name="T27" fmla="*/ 30 h 30"/>
                <a:gd name="T28" fmla="*/ 23 w 48"/>
                <a:gd name="T29" fmla="*/ 30 h 30"/>
                <a:gd name="T30" fmla="*/ 23 w 48"/>
                <a:gd name="T31" fmla="*/ 30 h 30"/>
                <a:gd name="T32" fmla="*/ 24 w 48"/>
                <a:gd name="T33" fmla="*/ 30 h 30"/>
                <a:gd name="T34" fmla="*/ 24 w 48"/>
                <a:gd name="T35" fmla="*/ 30 h 30"/>
                <a:gd name="T36" fmla="*/ 24 w 48"/>
                <a:gd name="T37" fmla="*/ 30 h 30"/>
                <a:gd name="T38" fmla="*/ 24 w 48"/>
                <a:gd name="T39" fmla="*/ 30 h 30"/>
                <a:gd name="T40" fmla="*/ 24 w 48"/>
                <a:gd name="T41" fmla="*/ 30 h 30"/>
                <a:gd name="T42" fmla="*/ 24 w 48"/>
                <a:gd name="T43" fmla="*/ 30 h 30"/>
                <a:gd name="T44" fmla="*/ 24 w 48"/>
                <a:gd name="T45" fmla="*/ 30 h 30"/>
                <a:gd name="T46" fmla="*/ 24 w 48"/>
                <a:gd name="T47" fmla="*/ 30 h 30"/>
                <a:gd name="T48" fmla="*/ 24 w 48"/>
                <a:gd name="T49" fmla="*/ 30 h 30"/>
                <a:gd name="T50" fmla="*/ 25 w 48"/>
                <a:gd name="T51" fmla="*/ 30 h 30"/>
                <a:gd name="T52" fmla="*/ 25 w 48"/>
                <a:gd name="T53" fmla="*/ 30 h 30"/>
                <a:gd name="T54" fmla="*/ 25 w 48"/>
                <a:gd name="T55" fmla="*/ 30 h 30"/>
                <a:gd name="T56" fmla="*/ 25 w 48"/>
                <a:gd name="T57" fmla="*/ 30 h 30"/>
                <a:gd name="T58" fmla="*/ 25 w 48"/>
                <a:gd name="T59" fmla="*/ 30 h 30"/>
                <a:gd name="T60" fmla="*/ 25 w 48"/>
                <a:gd name="T61" fmla="*/ 30 h 30"/>
                <a:gd name="T62" fmla="*/ 25 w 48"/>
                <a:gd name="T63" fmla="*/ 30 h 30"/>
                <a:gd name="T64" fmla="*/ 25 w 48"/>
                <a:gd name="T65" fmla="*/ 30 h 30"/>
                <a:gd name="T66" fmla="*/ 25 w 48"/>
                <a:gd name="T67" fmla="*/ 30 h 30"/>
                <a:gd name="T68" fmla="*/ 25 w 48"/>
                <a:gd name="T69" fmla="*/ 30 h 30"/>
                <a:gd name="T70" fmla="*/ 26 w 48"/>
                <a:gd name="T71" fmla="*/ 30 h 30"/>
                <a:gd name="T72" fmla="*/ 26 w 48"/>
                <a:gd name="T73" fmla="*/ 30 h 30"/>
                <a:gd name="T74" fmla="*/ 26 w 48"/>
                <a:gd name="T75" fmla="*/ 30 h 30"/>
                <a:gd name="T76" fmla="*/ 26 w 48"/>
                <a:gd name="T77" fmla="*/ 30 h 30"/>
                <a:gd name="T78" fmla="*/ 26 w 48"/>
                <a:gd name="T79" fmla="*/ 30 h 30"/>
                <a:gd name="T80" fmla="*/ 26 w 48"/>
                <a:gd name="T81" fmla="*/ 30 h 30"/>
                <a:gd name="T82" fmla="*/ 26 w 48"/>
                <a:gd name="T83" fmla="*/ 30 h 30"/>
                <a:gd name="T84" fmla="*/ 26 w 48"/>
                <a:gd name="T85" fmla="*/ 30 h 30"/>
                <a:gd name="T86" fmla="*/ 26 w 48"/>
                <a:gd name="T87" fmla="*/ 30 h 30"/>
                <a:gd name="T88" fmla="*/ 26 w 48"/>
                <a:gd name="T89" fmla="*/ 30 h 30"/>
                <a:gd name="T90" fmla="*/ 26 w 48"/>
                <a:gd name="T91" fmla="*/ 30 h 30"/>
                <a:gd name="T92" fmla="*/ 27 w 48"/>
                <a:gd name="T9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0">
                  <a:moveTo>
                    <a:pt x="48" y="0"/>
                  </a:moveTo>
                  <a:cubicBezTo>
                    <a:pt x="45" y="4"/>
                    <a:pt x="39" y="9"/>
                    <a:pt x="36" y="11"/>
                  </a:cubicBezTo>
                  <a:cubicBezTo>
                    <a:pt x="29" y="16"/>
                    <a:pt x="21" y="18"/>
                    <a:pt x="12" y="18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7" y="18"/>
                    <a:pt x="4" y="18"/>
                    <a:pt x="0" y="16"/>
                  </a:cubicBezTo>
                  <a:cubicBezTo>
                    <a:pt x="6" y="24"/>
                    <a:pt x="13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2" y="28"/>
                    <a:pt x="47" y="15"/>
                    <a:pt x="48" y="0"/>
                  </a:cubicBezTo>
                </a:path>
              </a:pathLst>
            </a:custGeom>
            <a:solidFill>
              <a:srgbClr val="FD9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58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8203c0d5-8c80-4c79-9465-01d57f9833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78474" y="1506080"/>
            <a:ext cx="4321176" cy="4568826"/>
            <a:chOff x="4098925" y="1146175"/>
            <a:chExt cx="4321176" cy="4568826"/>
          </a:xfrm>
        </p:grpSpPr>
        <p:sp>
          <p:nvSpPr>
            <p:cNvPr id="6" name="iśļ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223410C-39BE-41A8-9B07-D581260669E9}"/>
                </a:ext>
              </a:extLst>
            </p:cNvPr>
            <p:cNvSpPr/>
            <p:nvPr/>
          </p:nvSpPr>
          <p:spPr bwMode="auto">
            <a:xfrm>
              <a:off x="4227513" y="3668713"/>
              <a:ext cx="577850" cy="1984375"/>
            </a:xfrm>
            <a:custGeom>
              <a:avLst/>
              <a:gdLst>
                <a:gd name="T0" fmla="*/ 141 w 175"/>
                <a:gd name="T1" fmla="*/ 14 h 602"/>
                <a:gd name="T2" fmla="*/ 2 w 175"/>
                <a:gd name="T3" fmla="*/ 581 h 602"/>
                <a:gd name="T4" fmla="*/ 14 w 175"/>
                <a:gd name="T5" fmla="*/ 600 h 602"/>
                <a:gd name="T6" fmla="*/ 34 w 175"/>
                <a:gd name="T7" fmla="*/ 588 h 602"/>
                <a:gd name="T8" fmla="*/ 172 w 175"/>
                <a:gd name="T9" fmla="*/ 22 h 602"/>
                <a:gd name="T10" fmla="*/ 160 w 175"/>
                <a:gd name="T11" fmla="*/ 2 h 602"/>
                <a:gd name="T12" fmla="*/ 141 w 175"/>
                <a:gd name="T13" fmla="*/ 1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602">
                  <a:moveTo>
                    <a:pt x="141" y="14"/>
                  </a:moveTo>
                  <a:cubicBezTo>
                    <a:pt x="2" y="581"/>
                    <a:pt x="2" y="581"/>
                    <a:pt x="2" y="581"/>
                  </a:cubicBezTo>
                  <a:cubicBezTo>
                    <a:pt x="0" y="589"/>
                    <a:pt x="5" y="598"/>
                    <a:pt x="14" y="600"/>
                  </a:cubicBezTo>
                  <a:cubicBezTo>
                    <a:pt x="23" y="602"/>
                    <a:pt x="32" y="597"/>
                    <a:pt x="34" y="588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5" y="13"/>
                    <a:pt x="169" y="4"/>
                    <a:pt x="160" y="2"/>
                  </a:cubicBezTo>
                  <a:cubicBezTo>
                    <a:pt x="152" y="0"/>
                    <a:pt x="143" y="5"/>
                    <a:pt x="141" y="14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ṧḷïď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1DA5F73-8242-45F9-AEEE-E87E92DFC07E}"/>
                </a:ext>
              </a:extLst>
            </p:cNvPr>
            <p:cNvSpPr/>
            <p:nvPr/>
          </p:nvSpPr>
          <p:spPr bwMode="auto">
            <a:xfrm>
              <a:off x="5194300" y="3675063"/>
              <a:ext cx="106363" cy="1825625"/>
            </a:xfrm>
            <a:custGeom>
              <a:avLst/>
              <a:gdLst>
                <a:gd name="T0" fmla="*/ 0 w 32"/>
                <a:gd name="T1" fmla="*/ 16 h 554"/>
                <a:gd name="T2" fmla="*/ 0 w 32"/>
                <a:gd name="T3" fmla="*/ 538 h 554"/>
                <a:gd name="T4" fmla="*/ 16 w 32"/>
                <a:gd name="T5" fmla="*/ 554 h 554"/>
                <a:gd name="T6" fmla="*/ 32 w 32"/>
                <a:gd name="T7" fmla="*/ 538 h 554"/>
                <a:gd name="T8" fmla="*/ 32 w 32"/>
                <a:gd name="T9" fmla="*/ 16 h 554"/>
                <a:gd name="T10" fmla="*/ 16 w 32"/>
                <a:gd name="T11" fmla="*/ 0 h 554"/>
                <a:gd name="T12" fmla="*/ 0 w 32"/>
                <a:gd name="T13" fmla="*/ 1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54">
                  <a:moveTo>
                    <a:pt x="0" y="16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0" y="547"/>
                    <a:pt x="7" y="554"/>
                    <a:pt x="16" y="554"/>
                  </a:cubicBezTo>
                  <a:cubicBezTo>
                    <a:pt x="25" y="554"/>
                    <a:pt x="32" y="547"/>
                    <a:pt x="32" y="53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Sḷí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F03B0EA-2CB1-4BE5-8511-CA87787A060B}"/>
                </a:ext>
              </a:extLst>
            </p:cNvPr>
            <p:cNvSpPr/>
            <p:nvPr/>
          </p:nvSpPr>
          <p:spPr bwMode="auto">
            <a:xfrm>
              <a:off x="5775325" y="3684588"/>
              <a:ext cx="519113" cy="2030413"/>
            </a:xfrm>
            <a:custGeom>
              <a:avLst/>
              <a:gdLst>
                <a:gd name="T0" fmla="*/ 2 w 157"/>
                <a:gd name="T1" fmla="*/ 22 h 616"/>
                <a:gd name="T2" fmla="*/ 124 w 157"/>
                <a:gd name="T3" fmla="*/ 601 h 616"/>
                <a:gd name="T4" fmla="*/ 143 w 157"/>
                <a:gd name="T5" fmla="*/ 614 h 616"/>
                <a:gd name="T6" fmla="*/ 156 w 157"/>
                <a:gd name="T7" fmla="*/ 595 h 616"/>
                <a:gd name="T8" fmla="*/ 34 w 157"/>
                <a:gd name="T9" fmla="*/ 15 h 616"/>
                <a:gd name="T10" fmla="*/ 15 w 157"/>
                <a:gd name="T11" fmla="*/ 2 h 616"/>
                <a:gd name="T12" fmla="*/ 2 w 157"/>
                <a:gd name="T13" fmla="*/ 22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616">
                  <a:moveTo>
                    <a:pt x="2" y="22"/>
                  </a:moveTo>
                  <a:cubicBezTo>
                    <a:pt x="124" y="601"/>
                    <a:pt x="124" y="601"/>
                    <a:pt x="124" y="601"/>
                  </a:cubicBezTo>
                  <a:cubicBezTo>
                    <a:pt x="126" y="610"/>
                    <a:pt x="134" y="616"/>
                    <a:pt x="143" y="614"/>
                  </a:cubicBezTo>
                  <a:cubicBezTo>
                    <a:pt x="152" y="612"/>
                    <a:pt x="157" y="603"/>
                    <a:pt x="156" y="59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2" y="6"/>
                    <a:pt x="24" y="0"/>
                    <a:pt x="15" y="2"/>
                  </a:cubicBezTo>
                  <a:cubicBezTo>
                    <a:pt x="6" y="4"/>
                    <a:pt x="0" y="13"/>
                    <a:pt x="2" y="22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sḻi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6A715F5-F574-4611-9D96-CB9515467AE7}"/>
                </a:ext>
              </a:extLst>
            </p:cNvPr>
            <p:cNvSpPr/>
            <p:nvPr/>
          </p:nvSpPr>
          <p:spPr bwMode="auto">
            <a:xfrm>
              <a:off x="4217988" y="1336675"/>
              <a:ext cx="2138363" cy="2409825"/>
            </a:xfrm>
            <a:custGeom>
              <a:avLst/>
              <a:gdLst>
                <a:gd name="T0" fmla="*/ 1347 w 1347"/>
                <a:gd name="T1" fmla="*/ 0 h 1518"/>
                <a:gd name="T2" fmla="*/ 4 w 1347"/>
                <a:gd name="T3" fmla="*/ 2 h 1518"/>
                <a:gd name="T4" fmla="*/ 0 w 1347"/>
                <a:gd name="T5" fmla="*/ 1518 h 1518"/>
                <a:gd name="T6" fmla="*/ 1345 w 1347"/>
                <a:gd name="T7" fmla="*/ 1512 h 1518"/>
                <a:gd name="T8" fmla="*/ 1347 w 1347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7" h="1518">
                  <a:moveTo>
                    <a:pt x="1347" y="0"/>
                  </a:moveTo>
                  <a:lnTo>
                    <a:pt x="4" y="2"/>
                  </a:lnTo>
                  <a:lnTo>
                    <a:pt x="0" y="1518"/>
                  </a:lnTo>
                  <a:lnTo>
                    <a:pt x="1345" y="1512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ṡľî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4A11843-E6A2-424B-92B9-6AE693F4ABF9}"/>
                </a:ext>
              </a:extLst>
            </p:cNvPr>
            <p:cNvSpPr/>
            <p:nvPr/>
          </p:nvSpPr>
          <p:spPr bwMode="auto">
            <a:xfrm>
              <a:off x="4217988" y="1336675"/>
              <a:ext cx="2138363" cy="2409825"/>
            </a:xfrm>
            <a:custGeom>
              <a:avLst/>
              <a:gdLst>
                <a:gd name="T0" fmla="*/ 1347 w 1347"/>
                <a:gd name="T1" fmla="*/ 0 h 1518"/>
                <a:gd name="T2" fmla="*/ 4 w 1347"/>
                <a:gd name="T3" fmla="*/ 2 h 1518"/>
                <a:gd name="T4" fmla="*/ 0 w 1347"/>
                <a:gd name="T5" fmla="*/ 1518 h 1518"/>
                <a:gd name="T6" fmla="*/ 1345 w 1347"/>
                <a:gd name="T7" fmla="*/ 1512 h 1518"/>
                <a:gd name="T8" fmla="*/ 1347 w 1347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7" h="1518">
                  <a:moveTo>
                    <a:pt x="1347" y="0"/>
                  </a:moveTo>
                  <a:lnTo>
                    <a:pt x="4" y="2"/>
                  </a:lnTo>
                  <a:lnTo>
                    <a:pt x="0" y="1518"/>
                  </a:lnTo>
                  <a:lnTo>
                    <a:pt x="1345" y="1512"/>
                  </a:lnTo>
                  <a:lnTo>
                    <a:pt x="1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líď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FFE8288-FA35-40DF-AA0C-5D0DFA43DBA1}"/>
                </a:ext>
              </a:extLst>
            </p:cNvPr>
            <p:cNvSpPr/>
            <p:nvPr/>
          </p:nvSpPr>
          <p:spPr bwMode="auto">
            <a:xfrm>
              <a:off x="4098925" y="1146175"/>
              <a:ext cx="2366963" cy="250825"/>
            </a:xfrm>
            <a:custGeom>
              <a:avLst/>
              <a:gdLst>
                <a:gd name="T0" fmla="*/ 0 w 717"/>
                <a:gd name="T1" fmla="*/ 41 h 76"/>
                <a:gd name="T2" fmla="*/ 11 w 717"/>
                <a:gd name="T3" fmla="*/ 64 h 76"/>
                <a:gd name="T4" fmla="*/ 34 w 717"/>
                <a:gd name="T5" fmla="*/ 76 h 76"/>
                <a:gd name="T6" fmla="*/ 684 w 717"/>
                <a:gd name="T7" fmla="*/ 72 h 76"/>
                <a:gd name="T8" fmla="*/ 707 w 717"/>
                <a:gd name="T9" fmla="*/ 61 h 76"/>
                <a:gd name="T10" fmla="*/ 717 w 717"/>
                <a:gd name="T11" fmla="*/ 36 h 76"/>
                <a:gd name="T12" fmla="*/ 683 w 717"/>
                <a:gd name="T13" fmla="*/ 0 h 76"/>
                <a:gd name="T14" fmla="*/ 36 w 717"/>
                <a:gd name="T15" fmla="*/ 4 h 76"/>
                <a:gd name="T16" fmla="*/ 0 w 717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" h="76">
                  <a:moveTo>
                    <a:pt x="0" y="41"/>
                  </a:moveTo>
                  <a:cubicBezTo>
                    <a:pt x="0" y="49"/>
                    <a:pt x="3" y="58"/>
                    <a:pt x="11" y="64"/>
                  </a:cubicBezTo>
                  <a:cubicBezTo>
                    <a:pt x="17" y="73"/>
                    <a:pt x="26" y="76"/>
                    <a:pt x="34" y="76"/>
                  </a:cubicBezTo>
                  <a:cubicBezTo>
                    <a:pt x="684" y="72"/>
                    <a:pt x="684" y="72"/>
                    <a:pt x="684" y="72"/>
                  </a:cubicBezTo>
                  <a:cubicBezTo>
                    <a:pt x="692" y="73"/>
                    <a:pt x="701" y="70"/>
                    <a:pt x="707" y="61"/>
                  </a:cubicBezTo>
                  <a:cubicBezTo>
                    <a:pt x="713" y="56"/>
                    <a:pt x="716" y="47"/>
                    <a:pt x="717" y="36"/>
                  </a:cubicBezTo>
                  <a:cubicBezTo>
                    <a:pt x="717" y="15"/>
                    <a:pt x="700" y="0"/>
                    <a:pt x="683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16" y="6"/>
                    <a:pt x="1" y="23"/>
                    <a:pt x="0" y="41"/>
                  </a:cubicBezTo>
                  <a:close/>
                </a:path>
              </a:pathLst>
            </a:custGeom>
            <a:solidFill>
              <a:srgbClr val="F35E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ḻîď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87F4BD7-4042-4E37-B79B-A89A1DDDC917}"/>
                </a:ext>
              </a:extLst>
            </p:cNvPr>
            <p:cNvSpPr/>
            <p:nvPr/>
          </p:nvSpPr>
          <p:spPr bwMode="auto">
            <a:xfrm>
              <a:off x="4102100" y="3678238"/>
              <a:ext cx="2366963" cy="242888"/>
            </a:xfrm>
            <a:custGeom>
              <a:avLst/>
              <a:gdLst>
                <a:gd name="T0" fmla="*/ 0 w 717"/>
                <a:gd name="T1" fmla="*/ 41 h 74"/>
                <a:gd name="T2" fmla="*/ 11 w 717"/>
                <a:gd name="T3" fmla="*/ 64 h 74"/>
                <a:gd name="T4" fmla="*/ 34 w 717"/>
                <a:gd name="T5" fmla="*/ 74 h 74"/>
                <a:gd name="T6" fmla="*/ 684 w 717"/>
                <a:gd name="T7" fmla="*/ 73 h 74"/>
                <a:gd name="T8" fmla="*/ 707 w 717"/>
                <a:gd name="T9" fmla="*/ 62 h 74"/>
                <a:gd name="T10" fmla="*/ 716 w 717"/>
                <a:gd name="T11" fmla="*/ 36 h 74"/>
                <a:gd name="T12" fmla="*/ 683 w 717"/>
                <a:gd name="T13" fmla="*/ 0 h 74"/>
                <a:gd name="T14" fmla="*/ 36 w 717"/>
                <a:gd name="T15" fmla="*/ 4 h 74"/>
                <a:gd name="T16" fmla="*/ 0 w 717"/>
                <a:gd name="T1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" h="74">
                  <a:moveTo>
                    <a:pt x="0" y="41"/>
                  </a:moveTo>
                  <a:cubicBezTo>
                    <a:pt x="0" y="49"/>
                    <a:pt x="3" y="58"/>
                    <a:pt x="11" y="64"/>
                  </a:cubicBezTo>
                  <a:cubicBezTo>
                    <a:pt x="17" y="70"/>
                    <a:pt x="25" y="73"/>
                    <a:pt x="34" y="74"/>
                  </a:cubicBezTo>
                  <a:cubicBezTo>
                    <a:pt x="684" y="73"/>
                    <a:pt x="684" y="73"/>
                    <a:pt x="684" y="73"/>
                  </a:cubicBezTo>
                  <a:cubicBezTo>
                    <a:pt x="692" y="73"/>
                    <a:pt x="701" y="70"/>
                    <a:pt x="707" y="62"/>
                  </a:cubicBezTo>
                  <a:cubicBezTo>
                    <a:pt x="713" y="56"/>
                    <a:pt x="716" y="47"/>
                    <a:pt x="716" y="36"/>
                  </a:cubicBezTo>
                  <a:cubicBezTo>
                    <a:pt x="717" y="15"/>
                    <a:pt x="700" y="1"/>
                    <a:pt x="683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16" y="6"/>
                    <a:pt x="1" y="23"/>
                    <a:pt x="0" y="41"/>
                  </a:cubicBezTo>
                  <a:close/>
                </a:path>
              </a:pathLst>
            </a:custGeom>
            <a:solidFill>
              <a:srgbClr val="F35E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Sļid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CF15C37-23A4-4A09-8F7C-36DB4A73076D}"/>
                </a:ext>
              </a:extLst>
            </p:cNvPr>
            <p:cNvSpPr/>
            <p:nvPr/>
          </p:nvSpPr>
          <p:spPr bwMode="auto">
            <a:xfrm>
              <a:off x="4811713" y="1963738"/>
              <a:ext cx="347663" cy="407988"/>
            </a:xfrm>
            <a:custGeom>
              <a:avLst/>
              <a:gdLst>
                <a:gd name="T0" fmla="*/ 142 w 219"/>
                <a:gd name="T1" fmla="*/ 95 h 257"/>
                <a:gd name="T2" fmla="*/ 219 w 219"/>
                <a:gd name="T3" fmla="*/ 95 h 257"/>
                <a:gd name="T4" fmla="*/ 219 w 219"/>
                <a:gd name="T5" fmla="*/ 156 h 257"/>
                <a:gd name="T6" fmla="*/ 142 w 219"/>
                <a:gd name="T7" fmla="*/ 156 h 257"/>
                <a:gd name="T8" fmla="*/ 142 w 219"/>
                <a:gd name="T9" fmla="*/ 257 h 257"/>
                <a:gd name="T10" fmla="*/ 77 w 219"/>
                <a:gd name="T11" fmla="*/ 257 h 257"/>
                <a:gd name="T12" fmla="*/ 77 w 219"/>
                <a:gd name="T13" fmla="*/ 156 h 257"/>
                <a:gd name="T14" fmla="*/ 0 w 219"/>
                <a:gd name="T15" fmla="*/ 156 h 257"/>
                <a:gd name="T16" fmla="*/ 0 w 219"/>
                <a:gd name="T17" fmla="*/ 95 h 257"/>
                <a:gd name="T18" fmla="*/ 77 w 219"/>
                <a:gd name="T19" fmla="*/ 95 h 257"/>
                <a:gd name="T20" fmla="*/ 77 w 219"/>
                <a:gd name="T21" fmla="*/ 0 h 257"/>
                <a:gd name="T22" fmla="*/ 142 w 219"/>
                <a:gd name="T23" fmla="*/ 0 h 257"/>
                <a:gd name="T24" fmla="*/ 142 w 219"/>
                <a:gd name="T25" fmla="*/ 9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257">
                  <a:moveTo>
                    <a:pt x="142" y="95"/>
                  </a:moveTo>
                  <a:lnTo>
                    <a:pt x="219" y="95"/>
                  </a:lnTo>
                  <a:lnTo>
                    <a:pt x="219" y="156"/>
                  </a:lnTo>
                  <a:lnTo>
                    <a:pt x="142" y="156"/>
                  </a:lnTo>
                  <a:lnTo>
                    <a:pt x="142" y="257"/>
                  </a:lnTo>
                  <a:lnTo>
                    <a:pt x="77" y="257"/>
                  </a:lnTo>
                  <a:lnTo>
                    <a:pt x="77" y="156"/>
                  </a:lnTo>
                  <a:lnTo>
                    <a:pt x="0" y="156"/>
                  </a:lnTo>
                  <a:lnTo>
                    <a:pt x="0" y="95"/>
                  </a:lnTo>
                  <a:lnTo>
                    <a:pt x="77" y="95"/>
                  </a:lnTo>
                  <a:lnTo>
                    <a:pt x="77" y="0"/>
                  </a:lnTo>
                  <a:lnTo>
                    <a:pt x="142" y="0"/>
                  </a:lnTo>
                  <a:lnTo>
                    <a:pt x="142" y="9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ľî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B478251F-1FB6-466E-87A3-409E9757D3C7}"/>
                </a:ext>
              </a:extLst>
            </p:cNvPr>
            <p:cNvSpPr/>
            <p:nvPr/>
          </p:nvSpPr>
          <p:spPr bwMode="auto">
            <a:xfrm>
              <a:off x="5405438" y="2144713"/>
              <a:ext cx="198438" cy="8572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ş1îd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72D5C862-AEEC-4309-9A77-30CBDC241B07}"/>
                </a:ext>
              </a:extLst>
            </p:cNvPr>
            <p:cNvSpPr/>
            <p:nvPr/>
          </p:nvSpPr>
          <p:spPr bwMode="auto">
            <a:xfrm>
              <a:off x="4749800" y="2655888"/>
              <a:ext cx="425450" cy="563563"/>
            </a:xfrm>
            <a:custGeom>
              <a:avLst/>
              <a:gdLst>
                <a:gd name="T0" fmla="*/ 131 w 268"/>
                <a:gd name="T1" fmla="*/ 125 h 355"/>
                <a:gd name="T2" fmla="*/ 131 w 268"/>
                <a:gd name="T3" fmla="*/ 125 h 355"/>
                <a:gd name="T4" fmla="*/ 183 w 268"/>
                <a:gd name="T5" fmla="*/ 0 h 355"/>
                <a:gd name="T6" fmla="*/ 262 w 268"/>
                <a:gd name="T7" fmla="*/ 0 h 355"/>
                <a:gd name="T8" fmla="*/ 174 w 268"/>
                <a:gd name="T9" fmla="*/ 177 h 355"/>
                <a:gd name="T10" fmla="*/ 268 w 268"/>
                <a:gd name="T11" fmla="*/ 355 h 355"/>
                <a:gd name="T12" fmla="*/ 185 w 268"/>
                <a:gd name="T13" fmla="*/ 355 h 355"/>
                <a:gd name="T14" fmla="*/ 133 w 268"/>
                <a:gd name="T15" fmla="*/ 226 h 355"/>
                <a:gd name="T16" fmla="*/ 131 w 268"/>
                <a:gd name="T17" fmla="*/ 226 h 355"/>
                <a:gd name="T18" fmla="*/ 79 w 268"/>
                <a:gd name="T19" fmla="*/ 355 h 355"/>
                <a:gd name="T20" fmla="*/ 0 w 268"/>
                <a:gd name="T21" fmla="*/ 355 h 355"/>
                <a:gd name="T22" fmla="*/ 89 w 268"/>
                <a:gd name="T23" fmla="*/ 177 h 355"/>
                <a:gd name="T24" fmla="*/ 2 w 268"/>
                <a:gd name="T25" fmla="*/ 0 h 355"/>
                <a:gd name="T26" fmla="*/ 81 w 268"/>
                <a:gd name="T27" fmla="*/ 0 h 355"/>
                <a:gd name="T28" fmla="*/ 131 w 268"/>
                <a:gd name="T29" fmla="*/ 12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8" h="355">
                  <a:moveTo>
                    <a:pt x="131" y="125"/>
                  </a:moveTo>
                  <a:lnTo>
                    <a:pt x="131" y="125"/>
                  </a:lnTo>
                  <a:lnTo>
                    <a:pt x="183" y="0"/>
                  </a:lnTo>
                  <a:lnTo>
                    <a:pt x="262" y="0"/>
                  </a:lnTo>
                  <a:lnTo>
                    <a:pt x="174" y="177"/>
                  </a:lnTo>
                  <a:lnTo>
                    <a:pt x="268" y="355"/>
                  </a:lnTo>
                  <a:lnTo>
                    <a:pt x="185" y="355"/>
                  </a:lnTo>
                  <a:lnTo>
                    <a:pt x="133" y="226"/>
                  </a:lnTo>
                  <a:lnTo>
                    <a:pt x="131" y="226"/>
                  </a:lnTo>
                  <a:lnTo>
                    <a:pt x="79" y="355"/>
                  </a:lnTo>
                  <a:lnTo>
                    <a:pt x="0" y="355"/>
                  </a:lnTo>
                  <a:lnTo>
                    <a:pt x="89" y="177"/>
                  </a:lnTo>
                  <a:lnTo>
                    <a:pt x="2" y="0"/>
                  </a:lnTo>
                  <a:lnTo>
                    <a:pt x="81" y="0"/>
                  </a:lnTo>
                  <a:lnTo>
                    <a:pt x="131" y="12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ľ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5C2F6E9-FE12-4D05-A07D-B753E20325A8}"/>
                </a:ext>
              </a:extLst>
            </p:cNvPr>
            <p:cNvSpPr/>
            <p:nvPr/>
          </p:nvSpPr>
          <p:spPr bwMode="auto">
            <a:xfrm>
              <a:off x="5389563" y="2649538"/>
              <a:ext cx="461963" cy="576263"/>
            </a:xfrm>
            <a:custGeom>
              <a:avLst/>
              <a:gdLst>
                <a:gd name="T0" fmla="*/ 0 w 140"/>
                <a:gd name="T1" fmla="*/ 35 h 175"/>
                <a:gd name="T2" fmla="*/ 9 w 140"/>
                <a:gd name="T3" fmla="*/ 10 h 175"/>
                <a:gd name="T4" fmla="*/ 33 w 140"/>
                <a:gd name="T5" fmla="*/ 0 h 175"/>
                <a:gd name="T6" fmla="*/ 58 w 140"/>
                <a:gd name="T7" fmla="*/ 10 h 175"/>
                <a:gd name="T8" fmla="*/ 67 w 140"/>
                <a:gd name="T9" fmla="*/ 35 h 175"/>
                <a:gd name="T10" fmla="*/ 67 w 140"/>
                <a:gd name="T11" fmla="*/ 44 h 175"/>
                <a:gd name="T12" fmla="*/ 58 w 140"/>
                <a:gd name="T13" fmla="*/ 69 h 175"/>
                <a:gd name="T14" fmla="*/ 34 w 140"/>
                <a:gd name="T15" fmla="*/ 79 h 175"/>
                <a:gd name="T16" fmla="*/ 9 w 140"/>
                <a:gd name="T17" fmla="*/ 69 h 175"/>
                <a:gd name="T18" fmla="*/ 0 w 140"/>
                <a:gd name="T19" fmla="*/ 44 h 175"/>
                <a:gd name="T20" fmla="*/ 0 w 140"/>
                <a:gd name="T21" fmla="*/ 35 h 175"/>
                <a:gd name="T22" fmla="*/ 21 w 140"/>
                <a:gd name="T23" fmla="*/ 44 h 175"/>
                <a:gd name="T24" fmla="*/ 25 w 140"/>
                <a:gd name="T25" fmla="*/ 56 h 175"/>
                <a:gd name="T26" fmla="*/ 34 w 140"/>
                <a:gd name="T27" fmla="*/ 60 h 175"/>
                <a:gd name="T28" fmla="*/ 42 w 140"/>
                <a:gd name="T29" fmla="*/ 56 h 175"/>
                <a:gd name="T30" fmla="*/ 45 w 140"/>
                <a:gd name="T31" fmla="*/ 44 h 175"/>
                <a:gd name="T32" fmla="*/ 45 w 140"/>
                <a:gd name="T33" fmla="*/ 35 h 175"/>
                <a:gd name="T34" fmla="*/ 42 w 140"/>
                <a:gd name="T35" fmla="*/ 23 h 175"/>
                <a:gd name="T36" fmla="*/ 33 w 140"/>
                <a:gd name="T37" fmla="*/ 18 h 175"/>
                <a:gd name="T38" fmla="*/ 25 w 140"/>
                <a:gd name="T39" fmla="*/ 23 h 175"/>
                <a:gd name="T40" fmla="*/ 21 w 140"/>
                <a:gd name="T41" fmla="*/ 35 h 175"/>
                <a:gd name="T42" fmla="*/ 21 w 140"/>
                <a:gd name="T43" fmla="*/ 44 h 175"/>
                <a:gd name="T44" fmla="*/ 42 w 140"/>
                <a:gd name="T45" fmla="*/ 160 h 175"/>
                <a:gd name="T46" fmla="*/ 26 w 140"/>
                <a:gd name="T47" fmla="*/ 151 h 175"/>
                <a:gd name="T48" fmla="*/ 98 w 140"/>
                <a:gd name="T49" fmla="*/ 18 h 175"/>
                <a:gd name="T50" fmla="*/ 113 w 140"/>
                <a:gd name="T51" fmla="*/ 26 h 175"/>
                <a:gd name="T52" fmla="*/ 42 w 140"/>
                <a:gd name="T53" fmla="*/ 160 h 175"/>
                <a:gd name="T54" fmla="*/ 73 w 140"/>
                <a:gd name="T55" fmla="*/ 131 h 175"/>
                <a:gd name="T56" fmla="*/ 81 w 140"/>
                <a:gd name="T57" fmla="*/ 106 h 175"/>
                <a:gd name="T58" fmla="*/ 106 w 140"/>
                <a:gd name="T59" fmla="*/ 96 h 175"/>
                <a:gd name="T60" fmla="*/ 131 w 140"/>
                <a:gd name="T61" fmla="*/ 106 h 175"/>
                <a:gd name="T62" fmla="*/ 140 w 140"/>
                <a:gd name="T63" fmla="*/ 131 h 175"/>
                <a:gd name="T64" fmla="*/ 140 w 140"/>
                <a:gd name="T65" fmla="*/ 140 h 175"/>
                <a:gd name="T66" fmla="*/ 131 w 140"/>
                <a:gd name="T67" fmla="*/ 165 h 175"/>
                <a:gd name="T68" fmla="*/ 107 w 140"/>
                <a:gd name="T69" fmla="*/ 175 h 175"/>
                <a:gd name="T70" fmla="*/ 81 w 140"/>
                <a:gd name="T71" fmla="*/ 165 h 175"/>
                <a:gd name="T72" fmla="*/ 73 w 140"/>
                <a:gd name="T73" fmla="*/ 140 h 175"/>
                <a:gd name="T74" fmla="*/ 73 w 140"/>
                <a:gd name="T75" fmla="*/ 131 h 175"/>
                <a:gd name="T76" fmla="*/ 94 w 140"/>
                <a:gd name="T77" fmla="*/ 140 h 175"/>
                <a:gd name="T78" fmla="*/ 98 w 140"/>
                <a:gd name="T79" fmla="*/ 151 h 175"/>
                <a:gd name="T80" fmla="*/ 107 w 140"/>
                <a:gd name="T81" fmla="*/ 156 h 175"/>
                <a:gd name="T82" fmla="*/ 116 w 140"/>
                <a:gd name="T83" fmla="*/ 152 h 175"/>
                <a:gd name="T84" fmla="*/ 118 w 140"/>
                <a:gd name="T85" fmla="*/ 140 h 175"/>
                <a:gd name="T86" fmla="*/ 118 w 140"/>
                <a:gd name="T87" fmla="*/ 131 h 175"/>
                <a:gd name="T88" fmla="*/ 115 w 140"/>
                <a:gd name="T89" fmla="*/ 119 h 175"/>
                <a:gd name="T90" fmla="*/ 106 w 140"/>
                <a:gd name="T91" fmla="*/ 114 h 175"/>
                <a:gd name="T92" fmla="*/ 97 w 140"/>
                <a:gd name="T93" fmla="*/ 119 h 175"/>
                <a:gd name="T94" fmla="*/ 94 w 140"/>
                <a:gd name="T95" fmla="*/ 131 h 175"/>
                <a:gd name="T96" fmla="*/ 94 w 140"/>
                <a:gd name="T97" fmla="*/ 14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0" h="175">
                  <a:moveTo>
                    <a:pt x="0" y="35"/>
                  </a:moveTo>
                  <a:cubicBezTo>
                    <a:pt x="0" y="25"/>
                    <a:pt x="3" y="16"/>
                    <a:pt x="9" y="10"/>
                  </a:cubicBezTo>
                  <a:cubicBezTo>
                    <a:pt x="15" y="3"/>
                    <a:pt x="23" y="0"/>
                    <a:pt x="33" y="0"/>
                  </a:cubicBezTo>
                  <a:cubicBezTo>
                    <a:pt x="44" y="0"/>
                    <a:pt x="52" y="3"/>
                    <a:pt x="58" y="10"/>
                  </a:cubicBezTo>
                  <a:cubicBezTo>
                    <a:pt x="64" y="16"/>
                    <a:pt x="67" y="25"/>
                    <a:pt x="67" y="3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54"/>
                    <a:pt x="64" y="62"/>
                    <a:pt x="58" y="69"/>
                  </a:cubicBezTo>
                  <a:cubicBezTo>
                    <a:pt x="53" y="76"/>
                    <a:pt x="44" y="79"/>
                    <a:pt x="34" y="79"/>
                  </a:cubicBezTo>
                  <a:cubicBezTo>
                    <a:pt x="23" y="79"/>
                    <a:pt x="15" y="76"/>
                    <a:pt x="9" y="69"/>
                  </a:cubicBezTo>
                  <a:cubicBezTo>
                    <a:pt x="3" y="62"/>
                    <a:pt x="0" y="54"/>
                    <a:pt x="0" y="44"/>
                  </a:cubicBezTo>
                  <a:lnTo>
                    <a:pt x="0" y="35"/>
                  </a:lnTo>
                  <a:close/>
                  <a:moveTo>
                    <a:pt x="21" y="44"/>
                  </a:moveTo>
                  <a:cubicBezTo>
                    <a:pt x="21" y="49"/>
                    <a:pt x="22" y="52"/>
                    <a:pt x="25" y="56"/>
                  </a:cubicBezTo>
                  <a:cubicBezTo>
                    <a:pt x="27" y="59"/>
                    <a:pt x="30" y="60"/>
                    <a:pt x="34" y="60"/>
                  </a:cubicBezTo>
                  <a:cubicBezTo>
                    <a:pt x="37" y="60"/>
                    <a:pt x="40" y="59"/>
                    <a:pt x="42" y="56"/>
                  </a:cubicBezTo>
                  <a:cubicBezTo>
                    <a:pt x="44" y="52"/>
                    <a:pt x="45" y="49"/>
                    <a:pt x="45" y="44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0"/>
                    <a:pt x="44" y="26"/>
                    <a:pt x="42" y="23"/>
                  </a:cubicBezTo>
                  <a:cubicBezTo>
                    <a:pt x="40" y="20"/>
                    <a:pt x="37" y="18"/>
                    <a:pt x="33" y="18"/>
                  </a:cubicBezTo>
                  <a:cubicBezTo>
                    <a:pt x="30" y="18"/>
                    <a:pt x="27" y="20"/>
                    <a:pt x="25" y="23"/>
                  </a:cubicBezTo>
                  <a:cubicBezTo>
                    <a:pt x="22" y="26"/>
                    <a:pt x="21" y="30"/>
                    <a:pt x="21" y="35"/>
                  </a:cubicBezTo>
                  <a:lnTo>
                    <a:pt x="21" y="44"/>
                  </a:lnTo>
                  <a:close/>
                  <a:moveTo>
                    <a:pt x="42" y="160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113" y="26"/>
                    <a:pt x="113" y="26"/>
                    <a:pt x="113" y="26"/>
                  </a:cubicBezTo>
                  <a:lnTo>
                    <a:pt x="42" y="160"/>
                  </a:lnTo>
                  <a:close/>
                  <a:moveTo>
                    <a:pt x="73" y="131"/>
                  </a:moveTo>
                  <a:cubicBezTo>
                    <a:pt x="73" y="121"/>
                    <a:pt x="76" y="112"/>
                    <a:pt x="81" y="106"/>
                  </a:cubicBezTo>
                  <a:cubicBezTo>
                    <a:pt x="87" y="99"/>
                    <a:pt x="96" y="96"/>
                    <a:pt x="106" y="96"/>
                  </a:cubicBezTo>
                  <a:cubicBezTo>
                    <a:pt x="117" y="96"/>
                    <a:pt x="126" y="99"/>
                    <a:pt x="131" y="106"/>
                  </a:cubicBezTo>
                  <a:cubicBezTo>
                    <a:pt x="137" y="112"/>
                    <a:pt x="140" y="121"/>
                    <a:pt x="140" y="131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150"/>
                    <a:pt x="137" y="158"/>
                    <a:pt x="131" y="165"/>
                  </a:cubicBezTo>
                  <a:cubicBezTo>
                    <a:pt x="126" y="172"/>
                    <a:pt x="117" y="175"/>
                    <a:pt x="107" y="175"/>
                  </a:cubicBezTo>
                  <a:cubicBezTo>
                    <a:pt x="96" y="175"/>
                    <a:pt x="87" y="172"/>
                    <a:pt x="81" y="165"/>
                  </a:cubicBezTo>
                  <a:cubicBezTo>
                    <a:pt x="76" y="158"/>
                    <a:pt x="73" y="150"/>
                    <a:pt x="73" y="140"/>
                  </a:cubicBezTo>
                  <a:lnTo>
                    <a:pt x="73" y="131"/>
                  </a:lnTo>
                  <a:close/>
                  <a:moveTo>
                    <a:pt x="94" y="140"/>
                  </a:moveTo>
                  <a:cubicBezTo>
                    <a:pt x="94" y="144"/>
                    <a:pt x="95" y="148"/>
                    <a:pt x="98" y="151"/>
                  </a:cubicBezTo>
                  <a:cubicBezTo>
                    <a:pt x="100" y="155"/>
                    <a:pt x="103" y="156"/>
                    <a:pt x="107" y="156"/>
                  </a:cubicBezTo>
                  <a:cubicBezTo>
                    <a:pt x="111" y="156"/>
                    <a:pt x="114" y="155"/>
                    <a:pt x="116" y="152"/>
                  </a:cubicBezTo>
                  <a:cubicBezTo>
                    <a:pt x="117" y="149"/>
                    <a:pt x="118" y="145"/>
                    <a:pt x="118" y="140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18" y="126"/>
                    <a:pt x="117" y="122"/>
                    <a:pt x="115" y="119"/>
                  </a:cubicBezTo>
                  <a:cubicBezTo>
                    <a:pt x="113" y="116"/>
                    <a:pt x="110" y="114"/>
                    <a:pt x="106" y="114"/>
                  </a:cubicBezTo>
                  <a:cubicBezTo>
                    <a:pt x="103" y="114"/>
                    <a:pt x="100" y="116"/>
                    <a:pt x="97" y="119"/>
                  </a:cubicBezTo>
                  <a:cubicBezTo>
                    <a:pt x="95" y="122"/>
                    <a:pt x="94" y="126"/>
                    <a:pt x="94" y="131"/>
                  </a:cubicBezTo>
                  <a:lnTo>
                    <a:pt x="94" y="14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líḑ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F2F5024-DE0D-49C5-9D9E-04FF27784E46}"/>
                </a:ext>
              </a:extLst>
            </p:cNvPr>
            <p:cNvSpPr/>
            <p:nvPr/>
          </p:nvSpPr>
          <p:spPr bwMode="auto">
            <a:xfrm>
              <a:off x="6934200" y="3103563"/>
              <a:ext cx="382588" cy="2406650"/>
            </a:xfrm>
            <a:custGeom>
              <a:avLst/>
              <a:gdLst>
                <a:gd name="T0" fmla="*/ 0 w 116"/>
                <a:gd name="T1" fmla="*/ 44 h 730"/>
                <a:gd name="T2" fmla="*/ 29 w 116"/>
                <a:gd name="T3" fmla="*/ 728 h 730"/>
                <a:gd name="T4" fmla="*/ 49 w 116"/>
                <a:gd name="T5" fmla="*/ 730 h 730"/>
                <a:gd name="T6" fmla="*/ 116 w 116"/>
                <a:gd name="T7" fmla="*/ 54 h 730"/>
                <a:gd name="T8" fmla="*/ 0 w 116"/>
                <a:gd name="T9" fmla="*/ 44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730">
                  <a:moveTo>
                    <a:pt x="0" y="44"/>
                  </a:moveTo>
                  <a:cubicBezTo>
                    <a:pt x="29" y="728"/>
                    <a:pt x="29" y="728"/>
                    <a:pt x="29" y="728"/>
                  </a:cubicBezTo>
                  <a:cubicBezTo>
                    <a:pt x="49" y="730"/>
                    <a:pt x="49" y="730"/>
                    <a:pt x="49" y="730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54"/>
                    <a:pt x="57" y="0"/>
                    <a:pt x="0" y="44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l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6C9B25D-F4C1-4FFA-A4A8-EF5849D85177}"/>
                </a:ext>
              </a:extLst>
            </p:cNvPr>
            <p:cNvSpPr/>
            <p:nvPr/>
          </p:nvSpPr>
          <p:spPr bwMode="auto">
            <a:xfrm>
              <a:off x="7159625" y="3124200"/>
              <a:ext cx="854075" cy="2330450"/>
            </a:xfrm>
            <a:custGeom>
              <a:avLst/>
              <a:gdLst>
                <a:gd name="T0" fmla="*/ 0 w 259"/>
                <a:gd name="T1" fmla="*/ 60 h 707"/>
                <a:gd name="T2" fmla="*/ 240 w 259"/>
                <a:gd name="T3" fmla="*/ 707 h 707"/>
                <a:gd name="T4" fmla="*/ 259 w 259"/>
                <a:gd name="T5" fmla="*/ 702 h 707"/>
                <a:gd name="T6" fmla="*/ 115 w 259"/>
                <a:gd name="T7" fmla="*/ 34 h 707"/>
                <a:gd name="T8" fmla="*/ 0 w 259"/>
                <a:gd name="T9" fmla="*/ 6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707">
                  <a:moveTo>
                    <a:pt x="0" y="60"/>
                  </a:moveTo>
                  <a:cubicBezTo>
                    <a:pt x="240" y="707"/>
                    <a:pt x="240" y="707"/>
                    <a:pt x="240" y="707"/>
                  </a:cubicBezTo>
                  <a:cubicBezTo>
                    <a:pt x="259" y="702"/>
                    <a:pt x="259" y="702"/>
                    <a:pt x="259" y="702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41" y="0"/>
                    <a:pt x="0" y="60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šli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A0C6EF8-643E-4BD3-A4C3-7C7B373A8655}"/>
                </a:ext>
              </a:extLst>
            </p:cNvPr>
            <p:cNvSpPr/>
            <p:nvPr/>
          </p:nvSpPr>
          <p:spPr bwMode="auto">
            <a:xfrm>
              <a:off x="7432675" y="2263775"/>
              <a:ext cx="736600" cy="1371600"/>
            </a:xfrm>
            <a:custGeom>
              <a:avLst/>
              <a:gdLst>
                <a:gd name="T0" fmla="*/ 14 w 223"/>
                <a:gd name="T1" fmla="*/ 3 h 416"/>
                <a:gd name="T2" fmla="*/ 80 w 223"/>
                <a:gd name="T3" fmla="*/ 40 h 416"/>
                <a:gd name="T4" fmla="*/ 188 w 223"/>
                <a:gd name="T5" fmla="*/ 203 h 416"/>
                <a:gd name="T6" fmla="*/ 121 w 223"/>
                <a:gd name="T7" fmla="*/ 402 h 416"/>
                <a:gd name="T8" fmla="*/ 99 w 223"/>
                <a:gd name="T9" fmla="*/ 407 h 416"/>
                <a:gd name="T10" fmla="*/ 111 w 223"/>
                <a:gd name="T11" fmla="*/ 373 h 416"/>
                <a:gd name="T12" fmla="*/ 0 w 223"/>
                <a:gd name="T13" fmla="*/ 35 h 416"/>
                <a:gd name="T14" fmla="*/ 14 w 223"/>
                <a:gd name="T1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16">
                  <a:moveTo>
                    <a:pt x="14" y="3"/>
                  </a:moveTo>
                  <a:cubicBezTo>
                    <a:pt x="15" y="0"/>
                    <a:pt x="76" y="37"/>
                    <a:pt x="80" y="40"/>
                  </a:cubicBezTo>
                  <a:cubicBezTo>
                    <a:pt x="134" y="77"/>
                    <a:pt x="177" y="137"/>
                    <a:pt x="188" y="203"/>
                  </a:cubicBezTo>
                  <a:cubicBezTo>
                    <a:pt x="199" y="270"/>
                    <a:pt x="173" y="356"/>
                    <a:pt x="121" y="402"/>
                  </a:cubicBezTo>
                  <a:cubicBezTo>
                    <a:pt x="116" y="407"/>
                    <a:pt x="104" y="416"/>
                    <a:pt x="99" y="407"/>
                  </a:cubicBezTo>
                  <a:cubicBezTo>
                    <a:pt x="95" y="400"/>
                    <a:pt x="108" y="379"/>
                    <a:pt x="111" y="373"/>
                  </a:cubicBezTo>
                  <a:cubicBezTo>
                    <a:pt x="141" y="313"/>
                    <a:pt x="223" y="156"/>
                    <a:pt x="0" y="35"/>
                  </a:cubicBezTo>
                  <a:cubicBezTo>
                    <a:pt x="14" y="3"/>
                    <a:pt x="14" y="3"/>
                    <a:pt x="14" y="3"/>
                  </a:cubicBezTo>
                </a:path>
              </a:pathLst>
            </a:custGeom>
            <a:solidFill>
              <a:srgbClr val="FFA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ļîd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8B9098A-6BB1-4991-B72C-AD8FD6D9E884}"/>
                </a:ext>
              </a:extLst>
            </p:cNvPr>
            <p:cNvSpPr/>
            <p:nvPr/>
          </p:nvSpPr>
          <p:spPr bwMode="auto">
            <a:xfrm>
              <a:off x="5753100" y="1660525"/>
              <a:ext cx="1214438" cy="869950"/>
            </a:xfrm>
            <a:custGeom>
              <a:avLst/>
              <a:gdLst>
                <a:gd name="T0" fmla="*/ 367 w 368"/>
                <a:gd name="T1" fmla="*/ 216 h 264"/>
                <a:gd name="T2" fmla="*/ 295 w 368"/>
                <a:gd name="T3" fmla="*/ 239 h 264"/>
                <a:gd name="T4" fmla="*/ 102 w 368"/>
                <a:gd name="T5" fmla="*/ 207 h 264"/>
                <a:gd name="T6" fmla="*/ 2 w 368"/>
                <a:gd name="T7" fmla="*/ 23 h 264"/>
                <a:gd name="T8" fmla="*/ 13 w 368"/>
                <a:gd name="T9" fmla="*/ 3 h 264"/>
                <a:gd name="T10" fmla="*/ 30 w 368"/>
                <a:gd name="T11" fmla="*/ 35 h 264"/>
                <a:gd name="T12" fmla="*/ 353 w 368"/>
                <a:gd name="T13" fmla="*/ 184 h 264"/>
                <a:gd name="T14" fmla="*/ 367 w 368"/>
                <a:gd name="T15" fmla="*/ 21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264">
                  <a:moveTo>
                    <a:pt x="367" y="216"/>
                  </a:moveTo>
                  <a:cubicBezTo>
                    <a:pt x="368" y="219"/>
                    <a:pt x="299" y="238"/>
                    <a:pt x="295" y="239"/>
                  </a:cubicBezTo>
                  <a:cubicBezTo>
                    <a:pt x="230" y="254"/>
                    <a:pt x="158" y="244"/>
                    <a:pt x="102" y="207"/>
                  </a:cubicBezTo>
                  <a:cubicBezTo>
                    <a:pt x="46" y="169"/>
                    <a:pt x="0" y="91"/>
                    <a:pt x="2" y="23"/>
                  </a:cubicBezTo>
                  <a:cubicBezTo>
                    <a:pt x="2" y="15"/>
                    <a:pt x="3" y="0"/>
                    <a:pt x="13" y="3"/>
                  </a:cubicBezTo>
                  <a:cubicBezTo>
                    <a:pt x="21" y="5"/>
                    <a:pt x="28" y="29"/>
                    <a:pt x="30" y="35"/>
                  </a:cubicBezTo>
                  <a:cubicBezTo>
                    <a:pt x="53" y="97"/>
                    <a:pt x="112" y="264"/>
                    <a:pt x="353" y="184"/>
                  </a:cubicBezTo>
                  <a:cubicBezTo>
                    <a:pt x="367" y="216"/>
                    <a:pt x="367" y="216"/>
                    <a:pt x="367" y="216"/>
                  </a:cubicBezTo>
                </a:path>
              </a:pathLst>
            </a:custGeom>
            <a:solidFill>
              <a:srgbClr val="FFA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1îď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50CF280-664E-48DD-ABED-83D43869BE03}"/>
                </a:ext>
              </a:extLst>
            </p:cNvPr>
            <p:cNvSpPr/>
            <p:nvPr/>
          </p:nvSpPr>
          <p:spPr bwMode="auto">
            <a:xfrm>
              <a:off x="5786438" y="1908175"/>
              <a:ext cx="2633663" cy="1684338"/>
            </a:xfrm>
            <a:custGeom>
              <a:avLst/>
              <a:gdLst>
                <a:gd name="T0" fmla="*/ 459 w 798"/>
                <a:gd name="T1" fmla="*/ 77 h 511"/>
                <a:gd name="T2" fmla="*/ 670 w 798"/>
                <a:gd name="T3" fmla="*/ 468 h 511"/>
                <a:gd name="T4" fmla="*/ 614 w 798"/>
                <a:gd name="T5" fmla="*/ 435 h 511"/>
                <a:gd name="T6" fmla="*/ 545 w 798"/>
                <a:gd name="T7" fmla="*/ 201 h 511"/>
                <a:gd name="T8" fmla="*/ 568 w 798"/>
                <a:gd name="T9" fmla="*/ 481 h 511"/>
                <a:gd name="T10" fmla="*/ 421 w 798"/>
                <a:gd name="T11" fmla="*/ 473 h 511"/>
                <a:gd name="T12" fmla="*/ 325 w 798"/>
                <a:gd name="T13" fmla="*/ 490 h 511"/>
                <a:gd name="T14" fmla="*/ 338 w 798"/>
                <a:gd name="T15" fmla="*/ 176 h 511"/>
                <a:gd name="T16" fmla="*/ 0 w 798"/>
                <a:gd name="T17" fmla="*/ 32 h 511"/>
                <a:gd name="T18" fmla="*/ 50 w 798"/>
                <a:gd name="T19" fmla="*/ 0 h 511"/>
                <a:gd name="T20" fmla="*/ 369 w 798"/>
                <a:gd name="T21" fmla="*/ 70 h 511"/>
                <a:gd name="T22" fmla="*/ 459 w 798"/>
                <a:gd name="T23" fmla="*/ 77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11">
                  <a:moveTo>
                    <a:pt x="459" y="77"/>
                  </a:moveTo>
                  <a:cubicBezTo>
                    <a:pt x="459" y="77"/>
                    <a:pt x="798" y="154"/>
                    <a:pt x="670" y="468"/>
                  </a:cubicBezTo>
                  <a:cubicBezTo>
                    <a:pt x="614" y="435"/>
                    <a:pt x="614" y="435"/>
                    <a:pt x="614" y="435"/>
                  </a:cubicBezTo>
                  <a:cubicBezTo>
                    <a:pt x="614" y="435"/>
                    <a:pt x="690" y="274"/>
                    <a:pt x="545" y="201"/>
                  </a:cubicBezTo>
                  <a:cubicBezTo>
                    <a:pt x="545" y="201"/>
                    <a:pt x="530" y="344"/>
                    <a:pt x="568" y="481"/>
                  </a:cubicBezTo>
                  <a:cubicBezTo>
                    <a:pt x="568" y="481"/>
                    <a:pt x="448" y="503"/>
                    <a:pt x="421" y="473"/>
                  </a:cubicBezTo>
                  <a:cubicBezTo>
                    <a:pt x="421" y="473"/>
                    <a:pt x="381" y="511"/>
                    <a:pt x="325" y="490"/>
                  </a:cubicBezTo>
                  <a:cubicBezTo>
                    <a:pt x="338" y="176"/>
                    <a:pt x="338" y="176"/>
                    <a:pt x="338" y="176"/>
                  </a:cubicBezTo>
                  <a:cubicBezTo>
                    <a:pt x="338" y="176"/>
                    <a:pt x="81" y="250"/>
                    <a:pt x="0" y="3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120" y="186"/>
                    <a:pt x="369" y="70"/>
                  </a:cubicBezTo>
                  <a:cubicBezTo>
                    <a:pt x="369" y="70"/>
                    <a:pt x="442" y="50"/>
                    <a:pt x="459" y="77"/>
                  </a:cubicBezTo>
                </a:path>
              </a:pathLst>
            </a:custGeom>
            <a:solidFill>
              <a:srgbClr val="FE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ṩļî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23082E6-00D5-4D89-A6E9-DDA07EC38344}"/>
                </a:ext>
              </a:extLst>
            </p:cNvPr>
            <p:cNvSpPr/>
            <p:nvPr/>
          </p:nvSpPr>
          <p:spPr bwMode="auto">
            <a:xfrm>
              <a:off x="6894513" y="2586038"/>
              <a:ext cx="238125" cy="155575"/>
            </a:xfrm>
            <a:custGeom>
              <a:avLst/>
              <a:gdLst>
                <a:gd name="T0" fmla="*/ 15 w 72"/>
                <a:gd name="T1" fmla="*/ 0 h 47"/>
                <a:gd name="T2" fmla="*/ 36 w 72"/>
                <a:gd name="T3" fmla="*/ 47 h 47"/>
                <a:gd name="T4" fmla="*/ 38 w 72"/>
                <a:gd name="T5" fmla="*/ 47 h 47"/>
                <a:gd name="T6" fmla="*/ 61 w 72"/>
                <a:gd name="T7" fmla="*/ 2 h 47"/>
                <a:gd name="T8" fmla="*/ 15 w 7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7">
                  <a:moveTo>
                    <a:pt x="15" y="0"/>
                  </a:moveTo>
                  <a:cubicBezTo>
                    <a:pt x="15" y="0"/>
                    <a:pt x="0" y="45"/>
                    <a:pt x="36" y="47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72" y="47"/>
                    <a:pt x="61" y="2"/>
                    <a:pt x="61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5B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ṡḻï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942D981-0EEF-4485-A1E7-51C01FCC9CA5}"/>
                </a:ext>
              </a:extLst>
            </p:cNvPr>
            <p:cNvSpPr/>
            <p:nvPr/>
          </p:nvSpPr>
          <p:spPr bwMode="auto">
            <a:xfrm>
              <a:off x="7062788" y="1525588"/>
              <a:ext cx="390525" cy="481013"/>
            </a:xfrm>
            <a:custGeom>
              <a:avLst/>
              <a:gdLst>
                <a:gd name="T0" fmla="*/ 4 w 118"/>
                <a:gd name="T1" fmla="*/ 67 h 146"/>
                <a:gd name="T2" fmla="*/ 51 w 118"/>
                <a:gd name="T3" fmla="*/ 143 h 146"/>
                <a:gd name="T4" fmla="*/ 114 w 118"/>
                <a:gd name="T5" fmla="*/ 78 h 146"/>
                <a:gd name="T6" fmla="*/ 66 w 118"/>
                <a:gd name="T7" fmla="*/ 3 h 146"/>
                <a:gd name="T8" fmla="*/ 4 w 118"/>
                <a:gd name="T9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46">
                  <a:moveTo>
                    <a:pt x="4" y="67"/>
                  </a:moveTo>
                  <a:cubicBezTo>
                    <a:pt x="0" y="106"/>
                    <a:pt x="21" y="140"/>
                    <a:pt x="51" y="143"/>
                  </a:cubicBezTo>
                  <a:cubicBezTo>
                    <a:pt x="82" y="146"/>
                    <a:pt x="110" y="117"/>
                    <a:pt x="114" y="78"/>
                  </a:cubicBezTo>
                  <a:cubicBezTo>
                    <a:pt x="118" y="40"/>
                    <a:pt x="96" y="6"/>
                    <a:pt x="66" y="3"/>
                  </a:cubicBezTo>
                  <a:cubicBezTo>
                    <a:pt x="36" y="0"/>
                    <a:pt x="8" y="28"/>
                    <a:pt x="4" y="67"/>
                  </a:cubicBezTo>
                  <a:close/>
                </a:path>
              </a:pathLst>
            </a:custGeom>
            <a:solidFill>
              <a:srgbClr val="FFA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$ľïḍ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02DC680-116E-482E-ACC0-7B292A78EF62}"/>
                </a:ext>
              </a:extLst>
            </p:cNvPr>
            <p:cNvSpPr/>
            <p:nvPr/>
          </p:nvSpPr>
          <p:spPr bwMode="auto">
            <a:xfrm>
              <a:off x="6888163" y="5497513"/>
              <a:ext cx="207963" cy="69850"/>
            </a:xfrm>
            <a:custGeom>
              <a:avLst/>
              <a:gdLst>
                <a:gd name="T0" fmla="*/ 45 w 63"/>
                <a:gd name="T1" fmla="*/ 4 h 21"/>
                <a:gd name="T2" fmla="*/ 0 w 63"/>
                <a:gd name="T3" fmla="*/ 16 h 21"/>
                <a:gd name="T4" fmla="*/ 63 w 63"/>
                <a:gd name="T5" fmla="*/ 21 h 21"/>
                <a:gd name="T6" fmla="*/ 63 w 63"/>
                <a:gd name="T7" fmla="*/ 6 h 21"/>
                <a:gd name="T8" fmla="*/ 45 w 63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">
                  <a:moveTo>
                    <a:pt x="45" y="4"/>
                  </a:moveTo>
                  <a:cubicBezTo>
                    <a:pt x="45" y="4"/>
                    <a:pt x="15" y="0"/>
                    <a:pt x="0" y="16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6"/>
                    <a:pt x="63" y="6"/>
                    <a:pt x="63" y="6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FE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ṧľî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809F454E-B48B-4B05-9D4A-D3DE5609C235}"/>
                </a:ext>
              </a:extLst>
            </p:cNvPr>
            <p:cNvSpPr/>
            <p:nvPr/>
          </p:nvSpPr>
          <p:spPr bwMode="auto">
            <a:xfrm>
              <a:off x="7826375" y="5445125"/>
              <a:ext cx="203200" cy="95250"/>
            </a:xfrm>
            <a:custGeom>
              <a:avLst/>
              <a:gdLst>
                <a:gd name="T0" fmla="*/ 39 w 62"/>
                <a:gd name="T1" fmla="*/ 4 h 29"/>
                <a:gd name="T2" fmla="*/ 0 w 62"/>
                <a:gd name="T3" fmla="*/ 29 h 29"/>
                <a:gd name="T4" fmla="*/ 62 w 62"/>
                <a:gd name="T5" fmla="*/ 15 h 29"/>
                <a:gd name="T6" fmla="*/ 58 w 62"/>
                <a:gd name="T7" fmla="*/ 0 h 29"/>
                <a:gd name="T8" fmla="*/ 39 w 62"/>
                <a:gd name="T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9">
                  <a:moveTo>
                    <a:pt x="39" y="4"/>
                  </a:moveTo>
                  <a:cubicBezTo>
                    <a:pt x="39" y="4"/>
                    <a:pt x="9" y="10"/>
                    <a:pt x="0" y="29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FE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l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592F9EC1-B58A-441A-BEB3-1629D7152DE1}"/>
                </a:ext>
              </a:extLst>
            </p:cNvPr>
            <p:cNvSpPr/>
            <p:nvPr/>
          </p:nvSpPr>
          <p:spPr bwMode="auto">
            <a:xfrm>
              <a:off x="6997700" y="1439863"/>
              <a:ext cx="501650" cy="306388"/>
            </a:xfrm>
            <a:custGeom>
              <a:avLst/>
              <a:gdLst>
                <a:gd name="T0" fmla="*/ 148 w 152"/>
                <a:gd name="T1" fmla="*/ 79 h 93"/>
                <a:gd name="T2" fmla="*/ 134 w 152"/>
                <a:gd name="T3" fmla="*/ 26 h 93"/>
                <a:gd name="T4" fmla="*/ 111 w 152"/>
                <a:gd name="T5" fmla="*/ 4 h 93"/>
                <a:gd name="T6" fmla="*/ 94 w 152"/>
                <a:gd name="T7" fmla="*/ 1 h 93"/>
                <a:gd name="T8" fmla="*/ 9 w 152"/>
                <a:gd name="T9" fmla="*/ 5 h 93"/>
                <a:gd name="T10" fmla="*/ 4 w 152"/>
                <a:gd name="T11" fmla="*/ 6 h 93"/>
                <a:gd name="T12" fmla="*/ 3 w 152"/>
                <a:gd name="T13" fmla="*/ 9 h 93"/>
                <a:gd name="T14" fmla="*/ 30 w 152"/>
                <a:gd name="T15" fmla="*/ 56 h 93"/>
                <a:gd name="T16" fmla="*/ 87 w 152"/>
                <a:gd name="T17" fmla="*/ 59 h 93"/>
                <a:gd name="T18" fmla="*/ 91 w 152"/>
                <a:gd name="T19" fmla="*/ 60 h 93"/>
                <a:gd name="T20" fmla="*/ 91 w 152"/>
                <a:gd name="T21" fmla="*/ 61 h 93"/>
                <a:gd name="T22" fmla="*/ 130 w 152"/>
                <a:gd name="T23" fmla="*/ 92 h 93"/>
                <a:gd name="T24" fmla="*/ 148 w 152"/>
                <a:gd name="T25" fmla="*/ 7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93">
                  <a:moveTo>
                    <a:pt x="148" y="79"/>
                  </a:moveTo>
                  <a:cubicBezTo>
                    <a:pt x="152" y="63"/>
                    <a:pt x="140" y="37"/>
                    <a:pt x="134" y="26"/>
                  </a:cubicBezTo>
                  <a:cubicBezTo>
                    <a:pt x="128" y="17"/>
                    <a:pt x="121" y="8"/>
                    <a:pt x="111" y="4"/>
                  </a:cubicBezTo>
                  <a:cubicBezTo>
                    <a:pt x="105" y="2"/>
                    <a:pt x="99" y="1"/>
                    <a:pt x="94" y="1"/>
                  </a:cubicBezTo>
                  <a:cubicBezTo>
                    <a:pt x="65" y="0"/>
                    <a:pt x="37" y="10"/>
                    <a:pt x="9" y="5"/>
                  </a:cubicBezTo>
                  <a:cubicBezTo>
                    <a:pt x="7" y="5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0" y="28"/>
                    <a:pt x="13" y="47"/>
                    <a:pt x="30" y="56"/>
                  </a:cubicBezTo>
                  <a:cubicBezTo>
                    <a:pt x="47" y="66"/>
                    <a:pt x="68" y="65"/>
                    <a:pt x="87" y="59"/>
                  </a:cubicBezTo>
                  <a:cubicBezTo>
                    <a:pt x="88" y="59"/>
                    <a:pt x="90" y="58"/>
                    <a:pt x="91" y="60"/>
                  </a:cubicBezTo>
                  <a:cubicBezTo>
                    <a:pt x="91" y="60"/>
                    <a:pt x="91" y="61"/>
                    <a:pt x="91" y="61"/>
                  </a:cubicBezTo>
                  <a:cubicBezTo>
                    <a:pt x="95" y="77"/>
                    <a:pt x="113" y="93"/>
                    <a:pt x="130" y="92"/>
                  </a:cubicBezTo>
                  <a:cubicBezTo>
                    <a:pt x="141" y="91"/>
                    <a:pt x="146" y="86"/>
                    <a:pt x="148" y="79"/>
                  </a:cubicBezTo>
                  <a:close/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ľí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20E0E46-620B-4FE0-8FA3-9500A9B4CFF4}"/>
                </a:ext>
              </a:extLst>
            </p:cNvPr>
            <p:cNvSpPr/>
            <p:nvPr/>
          </p:nvSpPr>
          <p:spPr bwMode="auto">
            <a:xfrm>
              <a:off x="5832475" y="2036763"/>
              <a:ext cx="55563" cy="52388"/>
            </a:xfrm>
            <a:custGeom>
              <a:avLst/>
              <a:gdLst>
                <a:gd name="T0" fmla="*/ 9 w 17"/>
                <a:gd name="T1" fmla="*/ 0 h 16"/>
                <a:gd name="T2" fmla="*/ 0 w 17"/>
                <a:gd name="T3" fmla="*/ 8 h 16"/>
                <a:gd name="T4" fmla="*/ 8 w 17"/>
                <a:gd name="T5" fmla="*/ 16 h 16"/>
                <a:gd name="T6" fmla="*/ 9 w 17"/>
                <a:gd name="T7" fmla="*/ 16 h 16"/>
                <a:gd name="T8" fmla="*/ 17 w 17"/>
                <a:gd name="T9" fmla="*/ 8 h 16"/>
                <a:gd name="T10" fmla="*/ 9 w 17"/>
                <a:gd name="T11" fmla="*/ 0 h 16"/>
                <a:gd name="T12" fmla="*/ 9 w 1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cubicBezTo>
                    <a:pt x="4" y="0"/>
                    <a:pt x="1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3" y="16"/>
                    <a:pt x="17" y="13"/>
                    <a:pt x="17" y="8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5B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1íḓè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43106B6-C4CB-4DAB-8C81-06DA08A2E260}"/>
                </a:ext>
              </a:extLst>
            </p:cNvPr>
            <p:cNvSpPr/>
            <p:nvPr/>
          </p:nvSpPr>
          <p:spPr bwMode="auto">
            <a:xfrm>
              <a:off x="7854950" y="3268663"/>
              <a:ext cx="66675" cy="66675"/>
            </a:xfrm>
            <a:custGeom>
              <a:avLst/>
              <a:gdLst>
                <a:gd name="T0" fmla="*/ 10 w 20"/>
                <a:gd name="T1" fmla="*/ 0 h 20"/>
                <a:gd name="T2" fmla="*/ 1 w 20"/>
                <a:gd name="T3" fmla="*/ 10 h 20"/>
                <a:gd name="T4" fmla="*/ 10 w 20"/>
                <a:gd name="T5" fmla="*/ 20 h 20"/>
                <a:gd name="T6" fmla="*/ 10 w 20"/>
                <a:gd name="T7" fmla="*/ 20 h 20"/>
                <a:gd name="T8" fmla="*/ 20 w 20"/>
                <a:gd name="T9" fmla="*/ 10 h 20"/>
                <a:gd name="T10" fmla="*/ 11 w 20"/>
                <a:gd name="T11" fmla="*/ 0 h 20"/>
                <a:gd name="T12" fmla="*/ 10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1" y="4"/>
                    <a:pt x="1" y="10"/>
                  </a:cubicBezTo>
                  <a:cubicBezTo>
                    <a:pt x="0" y="15"/>
                    <a:pt x="5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5"/>
                    <a:pt x="16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</a:path>
              </a:pathLst>
            </a:custGeom>
            <a:solidFill>
              <a:srgbClr val="E5B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ṡḻíḋ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E24AE04C-2C5F-4C55-B896-0264C66E3889}"/>
                </a:ext>
              </a:extLst>
            </p:cNvPr>
            <p:cNvSpPr/>
            <p:nvPr/>
          </p:nvSpPr>
          <p:spPr bwMode="auto">
            <a:xfrm>
              <a:off x="7323138" y="2162175"/>
              <a:ext cx="7938" cy="6350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1 w 2"/>
                <a:gd name="T5" fmla="*/ 2 h 2"/>
                <a:gd name="T6" fmla="*/ 2 w 2"/>
                <a:gd name="T7" fmla="*/ 0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śľïḓ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DC25882-917E-4E8A-A618-CC80D2491280}"/>
                </a:ext>
              </a:extLst>
            </p:cNvPr>
            <p:cNvSpPr/>
            <p:nvPr/>
          </p:nvSpPr>
          <p:spPr bwMode="auto">
            <a:xfrm>
              <a:off x="7016750" y="2135188"/>
              <a:ext cx="311150" cy="279400"/>
            </a:xfrm>
            <a:custGeom>
              <a:avLst/>
              <a:gdLst>
                <a:gd name="T0" fmla="*/ 0 w 94"/>
                <a:gd name="T1" fmla="*/ 0 h 85"/>
                <a:gd name="T2" fmla="*/ 48 w 94"/>
                <a:gd name="T3" fmla="*/ 85 h 85"/>
                <a:gd name="T4" fmla="*/ 49 w 94"/>
                <a:gd name="T5" fmla="*/ 85 h 85"/>
                <a:gd name="T6" fmla="*/ 94 w 94"/>
                <a:gd name="T7" fmla="*/ 10 h 85"/>
                <a:gd name="T8" fmla="*/ 93 w 94"/>
                <a:gd name="T9" fmla="*/ 10 h 85"/>
                <a:gd name="T10" fmla="*/ 66 w 94"/>
                <a:gd name="T11" fmla="*/ 28 h 85"/>
                <a:gd name="T12" fmla="*/ 47 w 94"/>
                <a:gd name="T13" fmla="*/ 31 h 85"/>
                <a:gd name="T14" fmla="*/ 3 w 94"/>
                <a:gd name="T15" fmla="*/ 0 h 85"/>
                <a:gd name="T16" fmla="*/ 0 w 94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85">
                  <a:moveTo>
                    <a:pt x="0" y="0"/>
                  </a:move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3" y="10"/>
                    <a:pt x="93" y="10"/>
                  </a:cubicBezTo>
                  <a:cubicBezTo>
                    <a:pt x="86" y="18"/>
                    <a:pt x="76" y="24"/>
                    <a:pt x="66" y="28"/>
                  </a:cubicBezTo>
                  <a:cubicBezTo>
                    <a:pt x="59" y="30"/>
                    <a:pt x="53" y="31"/>
                    <a:pt x="47" y="31"/>
                  </a:cubicBezTo>
                  <a:cubicBezTo>
                    <a:pt x="26" y="31"/>
                    <a:pt x="11" y="18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B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ṧľ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A1B1308C-FC43-4D3F-9EB3-C8B5CAC573BD}"/>
                </a:ext>
              </a:extLst>
            </p:cNvPr>
            <p:cNvSpPr/>
            <p:nvPr/>
          </p:nvSpPr>
          <p:spPr bwMode="auto">
            <a:xfrm>
              <a:off x="6983413" y="1712913"/>
              <a:ext cx="422275" cy="566738"/>
            </a:xfrm>
            <a:custGeom>
              <a:avLst/>
              <a:gdLst>
                <a:gd name="T0" fmla="*/ 35 w 128"/>
                <a:gd name="T1" fmla="*/ 21 h 172"/>
                <a:gd name="T2" fmla="*/ 102 w 128"/>
                <a:gd name="T3" fmla="*/ 26 h 172"/>
                <a:gd name="T4" fmla="*/ 123 w 128"/>
                <a:gd name="T5" fmla="*/ 99 h 172"/>
                <a:gd name="T6" fmla="*/ 76 w 128"/>
                <a:gd name="T7" fmla="*/ 156 h 172"/>
                <a:gd name="T8" fmla="*/ 7 w 128"/>
                <a:gd name="T9" fmla="*/ 83 h 172"/>
                <a:gd name="T10" fmla="*/ 35 w 128"/>
                <a:gd name="T11" fmla="*/ 2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72">
                  <a:moveTo>
                    <a:pt x="35" y="21"/>
                  </a:moveTo>
                  <a:cubicBezTo>
                    <a:pt x="52" y="4"/>
                    <a:pt x="75" y="0"/>
                    <a:pt x="102" y="26"/>
                  </a:cubicBezTo>
                  <a:cubicBezTo>
                    <a:pt x="121" y="44"/>
                    <a:pt x="128" y="73"/>
                    <a:pt x="123" y="99"/>
                  </a:cubicBezTo>
                  <a:cubicBezTo>
                    <a:pt x="117" y="124"/>
                    <a:pt x="100" y="148"/>
                    <a:pt x="76" y="156"/>
                  </a:cubicBezTo>
                  <a:cubicBezTo>
                    <a:pt x="27" y="172"/>
                    <a:pt x="0" y="125"/>
                    <a:pt x="7" y="83"/>
                  </a:cubicBezTo>
                  <a:cubicBezTo>
                    <a:pt x="11" y="60"/>
                    <a:pt x="20" y="36"/>
                    <a:pt x="35" y="21"/>
                  </a:cubicBezTo>
                </a:path>
              </a:pathLst>
            </a:custGeom>
            <a:solidFill>
              <a:srgbClr val="293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šliḋ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F050C8CA-1340-4E47-8A38-6C101C61D7A1}"/>
                </a:ext>
              </a:extLst>
            </p:cNvPr>
            <p:cNvSpPr/>
            <p:nvPr/>
          </p:nvSpPr>
          <p:spPr bwMode="auto">
            <a:xfrm>
              <a:off x="7105650" y="1825625"/>
              <a:ext cx="192088" cy="101600"/>
            </a:xfrm>
            <a:custGeom>
              <a:avLst/>
              <a:gdLst>
                <a:gd name="T0" fmla="*/ 58 w 58"/>
                <a:gd name="T1" fmla="*/ 2 h 31"/>
                <a:gd name="T2" fmla="*/ 28 w 58"/>
                <a:gd name="T3" fmla="*/ 30 h 31"/>
                <a:gd name="T4" fmla="*/ 0 w 58"/>
                <a:gd name="T5" fmla="*/ 0 h 31"/>
                <a:gd name="T6" fmla="*/ 58 w 58"/>
                <a:gd name="T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31">
                  <a:moveTo>
                    <a:pt x="58" y="2"/>
                  </a:moveTo>
                  <a:cubicBezTo>
                    <a:pt x="57" y="18"/>
                    <a:pt x="44" y="31"/>
                    <a:pt x="28" y="30"/>
                  </a:cubicBezTo>
                  <a:cubicBezTo>
                    <a:pt x="12" y="29"/>
                    <a:pt x="0" y="16"/>
                    <a:pt x="0" y="0"/>
                  </a:cubicBezTo>
                  <a:lnTo>
                    <a:pt x="5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şḷ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9DE0F736-261A-416F-9F1F-679BBCB3A2B9}"/>
                </a:ext>
              </a:extLst>
            </p:cNvPr>
            <p:cNvSpPr/>
            <p:nvPr/>
          </p:nvSpPr>
          <p:spPr bwMode="auto">
            <a:xfrm>
              <a:off x="6983413" y="2135188"/>
              <a:ext cx="192088" cy="339725"/>
            </a:xfrm>
            <a:custGeom>
              <a:avLst/>
              <a:gdLst>
                <a:gd name="T0" fmla="*/ 21 w 121"/>
                <a:gd name="T1" fmla="*/ 0 h 214"/>
                <a:gd name="T2" fmla="*/ 0 w 121"/>
                <a:gd name="T3" fmla="*/ 8 h 214"/>
                <a:gd name="T4" fmla="*/ 113 w 121"/>
                <a:gd name="T5" fmla="*/ 214 h 214"/>
                <a:gd name="T6" fmla="*/ 113 w 121"/>
                <a:gd name="T7" fmla="*/ 176 h 214"/>
                <a:gd name="T8" fmla="*/ 121 w 121"/>
                <a:gd name="T9" fmla="*/ 176 h 214"/>
                <a:gd name="T10" fmla="*/ 21 w 121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14">
                  <a:moveTo>
                    <a:pt x="21" y="0"/>
                  </a:moveTo>
                  <a:lnTo>
                    <a:pt x="0" y="8"/>
                  </a:lnTo>
                  <a:lnTo>
                    <a:pt x="113" y="214"/>
                  </a:lnTo>
                  <a:lnTo>
                    <a:pt x="113" y="176"/>
                  </a:lnTo>
                  <a:lnTo>
                    <a:pt x="121" y="17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BA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ḻiḓ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0FD5BC0-5889-44F5-9C02-4011963F3C2C}"/>
                </a:ext>
              </a:extLst>
            </p:cNvPr>
            <p:cNvSpPr/>
            <p:nvPr/>
          </p:nvSpPr>
          <p:spPr bwMode="auto">
            <a:xfrm>
              <a:off x="6983413" y="2135188"/>
              <a:ext cx="192088" cy="339725"/>
            </a:xfrm>
            <a:custGeom>
              <a:avLst/>
              <a:gdLst>
                <a:gd name="T0" fmla="*/ 21 w 121"/>
                <a:gd name="T1" fmla="*/ 0 h 214"/>
                <a:gd name="T2" fmla="*/ 0 w 121"/>
                <a:gd name="T3" fmla="*/ 8 h 214"/>
                <a:gd name="T4" fmla="*/ 113 w 121"/>
                <a:gd name="T5" fmla="*/ 214 h 214"/>
                <a:gd name="T6" fmla="*/ 113 w 121"/>
                <a:gd name="T7" fmla="*/ 176 h 214"/>
                <a:gd name="T8" fmla="*/ 121 w 121"/>
                <a:gd name="T9" fmla="*/ 176 h 214"/>
                <a:gd name="T10" fmla="*/ 21 w 121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14">
                  <a:moveTo>
                    <a:pt x="21" y="0"/>
                  </a:moveTo>
                  <a:lnTo>
                    <a:pt x="0" y="8"/>
                  </a:lnTo>
                  <a:lnTo>
                    <a:pt x="113" y="214"/>
                  </a:lnTo>
                  <a:lnTo>
                    <a:pt x="113" y="176"/>
                  </a:lnTo>
                  <a:lnTo>
                    <a:pt x="121" y="176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75649A6-4331-44BF-8315-C9CEAFAC67B6}"/>
                </a:ext>
              </a:extLst>
            </p:cNvPr>
            <p:cNvSpPr/>
            <p:nvPr/>
          </p:nvSpPr>
          <p:spPr bwMode="auto">
            <a:xfrm>
              <a:off x="7327900" y="2168525"/>
              <a:ext cx="15875" cy="3175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5 w 5"/>
                <a:gd name="T5" fmla="*/ 1 h 1"/>
                <a:gd name="T6" fmla="*/ 0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1"/>
                    <a:pt x="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ṣ1í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C26A57F1-DA6B-410A-8C1C-A41366B3C49D}"/>
                </a:ext>
              </a:extLst>
            </p:cNvPr>
            <p:cNvSpPr/>
            <p:nvPr/>
          </p:nvSpPr>
          <p:spPr bwMode="auto">
            <a:xfrm>
              <a:off x="7178675" y="2168525"/>
              <a:ext cx="184150" cy="296863"/>
            </a:xfrm>
            <a:custGeom>
              <a:avLst/>
              <a:gdLst>
                <a:gd name="T0" fmla="*/ 45 w 56"/>
                <a:gd name="T1" fmla="*/ 0 h 90"/>
                <a:gd name="T2" fmla="*/ 0 w 56"/>
                <a:gd name="T3" fmla="*/ 75 h 90"/>
                <a:gd name="T4" fmla="*/ 4 w 56"/>
                <a:gd name="T5" fmla="*/ 75 h 90"/>
                <a:gd name="T6" fmla="*/ 4 w 56"/>
                <a:gd name="T7" fmla="*/ 90 h 90"/>
                <a:gd name="T8" fmla="*/ 56 w 56"/>
                <a:gd name="T9" fmla="*/ 3 h 90"/>
                <a:gd name="T10" fmla="*/ 50 w 56"/>
                <a:gd name="T11" fmla="*/ 1 h 90"/>
                <a:gd name="T12" fmla="*/ 45 w 5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0">
                  <a:moveTo>
                    <a:pt x="45" y="0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48" y="1"/>
                    <a:pt x="47" y="0"/>
                    <a:pt x="45" y="0"/>
                  </a:cubicBezTo>
                </a:path>
              </a:pathLst>
            </a:custGeom>
            <a:solidFill>
              <a:srgbClr val="CBA0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ṥliḓ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021FE075-D482-417A-912E-8AB6370B1530}"/>
                </a:ext>
              </a:extLst>
            </p:cNvPr>
            <p:cNvSpPr/>
            <p:nvPr/>
          </p:nvSpPr>
          <p:spPr bwMode="auto">
            <a:xfrm>
              <a:off x="7175500" y="2414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FA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ṣlïḑ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28C6E632-CFDB-47FD-8D88-B6469C5DF73D}"/>
                </a:ext>
              </a:extLst>
            </p:cNvPr>
            <p:cNvSpPr/>
            <p:nvPr/>
          </p:nvSpPr>
          <p:spPr bwMode="auto">
            <a:xfrm>
              <a:off x="7175500" y="2414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śḻîďe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125C37BA-3F1A-46B2-9F91-146717BEAE61}"/>
                </a:ext>
              </a:extLst>
            </p:cNvPr>
            <p:cNvSpPr/>
            <p:nvPr/>
          </p:nvSpPr>
          <p:spPr bwMode="auto">
            <a:xfrm>
              <a:off x="7165975" y="3467100"/>
              <a:ext cx="25400" cy="46038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3 h 14"/>
                <a:gd name="T4" fmla="*/ 0 w 8"/>
                <a:gd name="T5" fmla="*/ 14 h 14"/>
                <a:gd name="T6" fmla="*/ 8 w 8"/>
                <a:gd name="T7" fmla="*/ 13 h 14"/>
                <a:gd name="T8" fmla="*/ 8 w 8"/>
                <a:gd name="T9" fmla="*/ 4 h 14"/>
                <a:gd name="T10" fmla="*/ 3 w 8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3" y="0"/>
                    <a:pt x="2" y="1"/>
                    <a:pt x="0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2"/>
                    <a:pt x="3" y="0"/>
                  </a:cubicBezTo>
                </a:path>
              </a:pathLst>
            </a:custGeom>
            <a:solidFill>
              <a:srgbClr val="252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1ïḍ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70A15C2-3314-43CD-AD88-935A6A4CF3D5}"/>
                </a:ext>
              </a:extLst>
            </p:cNvPr>
            <p:cNvSpPr/>
            <p:nvPr/>
          </p:nvSpPr>
          <p:spPr bwMode="auto">
            <a:xfrm>
              <a:off x="7162800" y="2465388"/>
              <a:ext cx="28575" cy="1014413"/>
            </a:xfrm>
            <a:custGeom>
              <a:avLst/>
              <a:gdLst>
                <a:gd name="T0" fmla="*/ 9 w 9"/>
                <a:gd name="T1" fmla="*/ 0 h 308"/>
                <a:gd name="T2" fmla="*/ 3 w 9"/>
                <a:gd name="T3" fmla="*/ 9 h 308"/>
                <a:gd name="T4" fmla="*/ 0 w 9"/>
                <a:gd name="T5" fmla="*/ 3 h 308"/>
                <a:gd name="T6" fmla="*/ 1 w 9"/>
                <a:gd name="T7" fmla="*/ 307 h 308"/>
                <a:gd name="T8" fmla="*/ 4 w 9"/>
                <a:gd name="T9" fmla="*/ 304 h 308"/>
                <a:gd name="T10" fmla="*/ 9 w 9"/>
                <a:gd name="T11" fmla="*/ 308 h 308"/>
                <a:gd name="T12" fmla="*/ 9 w 9"/>
                <a:gd name="T13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08">
                  <a:moveTo>
                    <a:pt x="9" y="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3" y="305"/>
                    <a:pt x="4" y="304"/>
                    <a:pt x="4" y="304"/>
                  </a:cubicBezTo>
                  <a:cubicBezTo>
                    <a:pt x="6" y="306"/>
                    <a:pt x="7" y="307"/>
                    <a:pt x="9" y="308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5B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ṡ1îdé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6C0CC84D-D21B-425F-98B4-5674084224FB}"/>
                </a:ext>
              </a:extLst>
            </p:cNvPr>
            <p:cNvSpPr/>
            <p:nvPr/>
          </p:nvSpPr>
          <p:spPr bwMode="auto">
            <a:xfrm>
              <a:off x="7162800" y="2414588"/>
              <a:ext cx="28575" cy="79375"/>
            </a:xfrm>
            <a:custGeom>
              <a:avLst/>
              <a:gdLst>
                <a:gd name="T0" fmla="*/ 18 w 18"/>
                <a:gd name="T1" fmla="*/ 0 h 50"/>
                <a:gd name="T2" fmla="*/ 10 w 18"/>
                <a:gd name="T3" fmla="*/ 0 h 50"/>
                <a:gd name="T4" fmla="*/ 8 w 18"/>
                <a:gd name="T5" fmla="*/ 2 h 50"/>
                <a:gd name="T6" fmla="*/ 8 w 18"/>
                <a:gd name="T7" fmla="*/ 0 h 50"/>
                <a:gd name="T8" fmla="*/ 0 w 18"/>
                <a:gd name="T9" fmla="*/ 0 h 50"/>
                <a:gd name="T10" fmla="*/ 0 w 18"/>
                <a:gd name="T11" fmla="*/ 38 h 50"/>
                <a:gd name="T12" fmla="*/ 6 w 18"/>
                <a:gd name="T13" fmla="*/ 50 h 50"/>
                <a:gd name="T14" fmla="*/ 18 w 18"/>
                <a:gd name="T15" fmla="*/ 32 h 50"/>
                <a:gd name="T16" fmla="*/ 18 w 18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50">
                  <a:moveTo>
                    <a:pt x="18" y="0"/>
                  </a:moveTo>
                  <a:lnTo>
                    <a:pt x="1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18" y="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790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ṩḻiḍê">
              <a:extLst>
                <a:ext uri="{FF2B5EF4-FFF2-40B4-BE49-F238E27FC236}">
                  <a16:creationId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id="{4FC11B52-E030-4C6B-8BA8-4AB484E660DF}"/>
                </a:ext>
              </a:extLst>
            </p:cNvPr>
            <p:cNvSpPr/>
            <p:nvPr/>
          </p:nvSpPr>
          <p:spPr bwMode="auto">
            <a:xfrm>
              <a:off x="7162800" y="2414588"/>
              <a:ext cx="28575" cy="79375"/>
            </a:xfrm>
            <a:custGeom>
              <a:avLst/>
              <a:gdLst>
                <a:gd name="T0" fmla="*/ 18 w 18"/>
                <a:gd name="T1" fmla="*/ 0 h 50"/>
                <a:gd name="T2" fmla="*/ 10 w 18"/>
                <a:gd name="T3" fmla="*/ 0 h 50"/>
                <a:gd name="T4" fmla="*/ 8 w 18"/>
                <a:gd name="T5" fmla="*/ 2 h 50"/>
                <a:gd name="T6" fmla="*/ 8 w 18"/>
                <a:gd name="T7" fmla="*/ 0 h 50"/>
                <a:gd name="T8" fmla="*/ 0 w 18"/>
                <a:gd name="T9" fmla="*/ 0 h 50"/>
                <a:gd name="T10" fmla="*/ 0 w 18"/>
                <a:gd name="T11" fmla="*/ 38 h 50"/>
                <a:gd name="T12" fmla="*/ 6 w 18"/>
                <a:gd name="T13" fmla="*/ 50 h 50"/>
                <a:gd name="T14" fmla="*/ 18 w 18"/>
                <a:gd name="T15" fmla="*/ 32 h 50"/>
                <a:gd name="T16" fmla="*/ 18 w 18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50">
                  <a:moveTo>
                    <a:pt x="18" y="0"/>
                  </a:moveTo>
                  <a:lnTo>
                    <a:pt x="1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18" y="32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基本数据类型（程序运转的基本元素）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逻辑（串联数据的操作单元）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复合</a:t>
            </a:r>
            <a:r>
              <a:rPr lang="zh-CN" altLang="en-US" dirty="0" smtClean="0"/>
              <a:t>数据类型（将数据进行整合）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面向对象（编程路上的第一道门槛）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中令人头痛的根源）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数据结构（抽象出的高级数据类型）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算法（规律指令）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80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1174"/>
            <a:ext cx="10515600" cy="42551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空间名称。是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标准库的空间名称。全称</a:t>
            </a:r>
            <a:r>
              <a:rPr lang="en-US" altLang="zh-CN" dirty="0" smtClean="0"/>
              <a:t>standard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我们可以理解为是一个图书室名称，你希望借阅其中的书籍，必须知道图书室名称才可以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逻辑终止符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/>
              <a:t>标记一段话说完了，可以开始新的一段话。注意终止符必须添加，否则程序无法判定从哪里到哪里是完整的一段语句。与｛｝相同，程序通过分号来划分一段代码的终结点。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79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｛｝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逻辑域标记符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用来标记一段逻辑的起始点和终点。逻辑域就像是一块白板，你需要在上面（里面）写上你想做的事情（代码），最后白板将会备档（编译），提供给一个帅气的人（计算机线程）用来做事情。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｛｝内是完整的一部分，程序会将｛｝看成一个整体。这些都是约定好的！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5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7542" y="2504320"/>
            <a:ext cx="9144000" cy="1016174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简史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496956" y="3520494"/>
            <a:ext cx="29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幼圆" pitchFamily="49" charset="-122"/>
                <a:ea typeface="幼圆" pitchFamily="49" charset="-122"/>
              </a:rPr>
              <a:t>这个世界，充满了秩序！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ennis Ritch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83" y="1824263"/>
            <a:ext cx="6070928" cy="36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98681" y="2388502"/>
            <a:ext cx="40324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丹尼斯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奇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语言之父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系统之父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计算机图灵奖获得者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85" y="1839859"/>
            <a:ext cx="5320233" cy="344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1633" y="2800367"/>
            <a:ext cx="41488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本贾尼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斯特劳斯特卢普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语言之父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3999" y="2614758"/>
            <a:ext cx="9144000" cy="814242"/>
          </a:xfrm>
        </p:spPr>
        <p:txBody>
          <a:bodyPr>
            <a:normAutofit/>
          </a:bodyPr>
          <a:lstStyle/>
          <a:p>
            <a:r>
              <a:rPr lang="zh-CN" altLang="en-US" sz="5000" b="1" dirty="0" smtClean="0"/>
              <a:t>来吧，</a:t>
            </a:r>
            <a:r>
              <a:rPr lang="en-US" altLang="zh-CN" sz="5000" b="1" dirty="0" smtClean="0"/>
              <a:t>C++</a:t>
            </a:r>
            <a:endParaRPr lang="zh-CN" altLang="en-US" sz="5000" b="1" dirty="0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3608222" y="3707261"/>
            <a:ext cx="4975555" cy="40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我们一起讲点有意思的事情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8820" y="1750094"/>
            <a:ext cx="8229600" cy="3607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弄懂“程序”到底是什么鬼</a:t>
            </a:r>
            <a:endParaRPr lang="en-US" altLang="zh-CN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了解</a:t>
            </a:r>
            <a:r>
              <a:rPr lang="en-US" altLang="zh-CN" sz="2200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的特性</a:t>
            </a:r>
            <a:endParaRPr lang="en-US" altLang="zh-CN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计算机语言的分类</a:t>
            </a:r>
            <a:endParaRPr lang="en-US" altLang="zh-CN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编译型语言的优缺点</a:t>
            </a:r>
            <a:endParaRPr lang="en-US" altLang="zh-CN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bg2">
                    <a:lumMod val="25000"/>
                  </a:schemeClr>
                </a:solidFill>
              </a:rPr>
              <a:t>尝试编写第一个程序</a:t>
            </a:r>
            <a:endParaRPr lang="en-US" altLang="zh-CN" sz="2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32301151-a86f-4bd9-971d-d571e1ad45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09382" y="1289050"/>
            <a:ext cx="6049964" cy="4471987"/>
            <a:chOff x="3063875" y="1198563"/>
            <a:chExt cx="6049964" cy="4471987"/>
          </a:xfrm>
        </p:grpSpPr>
        <p:sp>
          <p:nvSpPr>
            <p:cNvPr id="6" name="îšḷi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A1F2861-EF95-4CEF-9F47-3083AC4C4263}"/>
                </a:ext>
              </a:extLst>
            </p:cNvPr>
            <p:cNvSpPr/>
            <p:nvPr/>
          </p:nvSpPr>
          <p:spPr bwMode="auto">
            <a:xfrm>
              <a:off x="3543301" y="1341438"/>
              <a:ext cx="4970463" cy="3689350"/>
            </a:xfrm>
            <a:custGeom>
              <a:avLst/>
              <a:gdLst>
                <a:gd name="T0" fmla="*/ 1567 w 3716"/>
                <a:gd name="T1" fmla="*/ 111 h 2763"/>
                <a:gd name="T2" fmla="*/ 1101 w 3716"/>
                <a:gd name="T3" fmla="*/ 6 h 2763"/>
                <a:gd name="T4" fmla="*/ 528 w 3716"/>
                <a:gd name="T5" fmla="*/ 366 h 2763"/>
                <a:gd name="T6" fmla="*/ 382 w 3716"/>
                <a:gd name="T7" fmla="*/ 945 h 2763"/>
                <a:gd name="T8" fmla="*/ 134 w 3716"/>
                <a:gd name="T9" fmla="*/ 1639 h 2763"/>
                <a:gd name="T10" fmla="*/ 12 w 3716"/>
                <a:gd name="T11" fmla="*/ 2015 h 2763"/>
                <a:gd name="T12" fmla="*/ 225 w 3716"/>
                <a:gd name="T13" fmla="*/ 2503 h 2763"/>
                <a:gd name="T14" fmla="*/ 728 w 3716"/>
                <a:gd name="T15" fmla="*/ 2703 h 2763"/>
                <a:gd name="T16" fmla="*/ 1014 w 3716"/>
                <a:gd name="T17" fmla="*/ 2658 h 2763"/>
                <a:gd name="T18" fmla="*/ 1264 w 3716"/>
                <a:gd name="T19" fmla="*/ 2476 h 2763"/>
                <a:gd name="T20" fmla="*/ 1545 w 3716"/>
                <a:gd name="T21" fmla="*/ 2432 h 2763"/>
                <a:gd name="T22" fmla="*/ 1911 w 3716"/>
                <a:gd name="T23" fmla="*/ 2510 h 2763"/>
                <a:gd name="T24" fmla="*/ 2303 w 3716"/>
                <a:gd name="T25" fmla="*/ 2684 h 2763"/>
                <a:gd name="T26" fmla="*/ 2722 w 3716"/>
                <a:gd name="T27" fmla="*/ 2721 h 2763"/>
                <a:gd name="T28" fmla="*/ 3042 w 3716"/>
                <a:gd name="T29" fmla="*/ 2486 h 2763"/>
                <a:gd name="T30" fmla="*/ 3451 w 3716"/>
                <a:gd name="T31" fmla="*/ 1968 h 2763"/>
                <a:gd name="T32" fmla="*/ 3647 w 3716"/>
                <a:gd name="T33" fmla="*/ 1571 h 2763"/>
                <a:gd name="T34" fmla="*/ 3408 w 3716"/>
                <a:gd name="T35" fmla="*/ 798 h 2763"/>
                <a:gd name="T36" fmla="*/ 2764 w 3716"/>
                <a:gd name="T37" fmla="*/ 534 h 2763"/>
                <a:gd name="T38" fmla="*/ 2115 w 3716"/>
                <a:gd name="T39" fmla="*/ 397 h 2763"/>
                <a:gd name="T40" fmla="*/ 1567 w 3716"/>
                <a:gd name="T41" fmla="*/ 111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6" h="2763">
                  <a:moveTo>
                    <a:pt x="1567" y="111"/>
                  </a:moveTo>
                  <a:cubicBezTo>
                    <a:pt x="1419" y="50"/>
                    <a:pt x="1262" y="0"/>
                    <a:pt x="1101" y="6"/>
                  </a:cubicBezTo>
                  <a:cubicBezTo>
                    <a:pt x="865" y="15"/>
                    <a:pt x="639" y="157"/>
                    <a:pt x="528" y="366"/>
                  </a:cubicBezTo>
                  <a:cubicBezTo>
                    <a:pt x="434" y="542"/>
                    <a:pt x="422" y="749"/>
                    <a:pt x="382" y="945"/>
                  </a:cubicBezTo>
                  <a:cubicBezTo>
                    <a:pt x="332" y="1186"/>
                    <a:pt x="236" y="1415"/>
                    <a:pt x="134" y="1639"/>
                  </a:cubicBezTo>
                  <a:cubicBezTo>
                    <a:pt x="79" y="1760"/>
                    <a:pt x="21" y="1883"/>
                    <a:pt x="12" y="2015"/>
                  </a:cubicBezTo>
                  <a:cubicBezTo>
                    <a:pt x="0" y="2198"/>
                    <a:pt x="88" y="2381"/>
                    <a:pt x="225" y="2503"/>
                  </a:cubicBezTo>
                  <a:cubicBezTo>
                    <a:pt x="362" y="2625"/>
                    <a:pt x="545" y="2689"/>
                    <a:pt x="728" y="2703"/>
                  </a:cubicBezTo>
                  <a:cubicBezTo>
                    <a:pt x="826" y="2711"/>
                    <a:pt x="927" y="2704"/>
                    <a:pt x="1014" y="2658"/>
                  </a:cubicBezTo>
                  <a:cubicBezTo>
                    <a:pt x="1106" y="2610"/>
                    <a:pt x="1172" y="2524"/>
                    <a:pt x="1264" y="2476"/>
                  </a:cubicBezTo>
                  <a:cubicBezTo>
                    <a:pt x="1350" y="2432"/>
                    <a:pt x="1449" y="2426"/>
                    <a:pt x="1545" y="2432"/>
                  </a:cubicBezTo>
                  <a:cubicBezTo>
                    <a:pt x="1670" y="2440"/>
                    <a:pt x="1794" y="2466"/>
                    <a:pt x="1911" y="2510"/>
                  </a:cubicBezTo>
                  <a:cubicBezTo>
                    <a:pt x="2045" y="2560"/>
                    <a:pt x="2169" y="2633"/>
                    <a:pt x="2303" y="2684"/>
                  </a:cubicBezTo>
                  <a:cubicBezTo>
                    <a:pt x="2436" y="2735"/>
                    <a:pt x="2585" y="2763"/>
                    <a:pt x="2722" y="2721"/>
                  </a:cubicBezTo>
                  <a:cubicBezTo>
                    <a:pt x="2850" y="2681"/>
                    <a:pt x="2951" y="2584"/>
                    <a:pt x="3042" y="2486"/>
                  </a:cubicBezTo>
                  <a:cubicBezTo>
                    <a:pt x="3192" y="2324"/>
                    <a:pt x="3329" y="2152"/>
                    <a:pt x="3451" y="1968"/>
                  </a:cubicBezTo>
                  <a:cubicBezTo>
                    <a:pt x="3534" y="1845"/>
                    <a:pt x="3610" y="1715"/>
                    <a:pt x="3647" y="1571"/>
                  </a:cubicBezTo>
                  <a:cubicBezTo>
                    <a:pt x="3716" y="1296"/>
                    <a:pt x="3620" y="986"/>
                    <a:pt x="3408" y="798"/>
                  </a:cubicBezTo>
                  <a:cubicBezTo>
                    <a:pt x="3232" y="643"/>
                    <a:pt x="2995" y="575"/>
                    <a:pt x="2764" y="534"/>
                  </a:cubicBezTo>
                  <a:cubicBezTo>
                    <a:pt x="2553" y="497"/>
                    <a:pt x="2309" y="495"/>
                    <a:pt x="2115" y="397"/>
                  </a:cubicBezTo>
                  <a:cubicBezTo>
                    <a:pt x="1930" y="304"/>
                    <a:pt x="1762" y="190"/>
                    <a:pt x="1567" y="111"/>
                  </a:cubicBezTo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ṣlí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5CCD818-B821-4E6C-9A51-62CB31A3FB51}"/>
                </a:ext>
              </a:extLst>
            </p:cNvPr>
            <p:cNvSpPr/>
            <p:nvPr/>
          </p:nvSpPr>
          <p:spPr bwMode="auto">
            <a:xfrm>
              <a:off x="7150101" y="2263775"/>
              <a:ext cx="274638" cy="241300"/>
            </a:xfrm>
            <a:custGeom>
              <a:avLst/>
              <a:gdLst>
                <a:gd name="T0" fmla="*/ 59 w 206"/>
                <a:gd name="T1" fmla="*/ 37 h 180"/>
                <a:gd name="T2" fmla="*/ 23 w 206"/>
                <a:gd name="T3" fmla="*/ 104 h 180"/>
                <a:gd name="T4" fmla="*/ 51 w 206"/>
                <a:gd name="T5" fmla="*/ 180 h 180"/>
                <a:gd name="T6" fmla="*/ 157 w 206"/>
                <a:gd name="T7" fmla="*/ 175 h 180"/>
                <a:gd name="T8" fmla="*/ 159 w 206"/>
                <a:gd name="T9" fmla="*/ 153 h 180"/>
                <a:gd name="T10" fmla="*/ 173 w 206"/>
                <a:gd name="T11" fmla="*/ 54 h 180"/>
                <a:gd name="T12" fmla="*/ 59 w 206"/>
                <a:gd name="T13" fmla="*/ 3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80">
                  <a:moveTo>
                    <a:pt x="59" y="37"/>
                  </a:moveTo>
                  <a:cubicBezTo>
                    <a:pt x="59" y="37"/>
                    <a:pt x="46" y="97"/>
                    <a:pt x="23" y="104"/>
                  </a:cubicBezTo>
                  <a:cubicBezTo>
                    <a:pt x="0" y="112"/>
                    <a:pt x="51" y="180"/>
                    <a:pt x="51" y="180"/>
                  </a:cubicBezTo>
                  <a:cubicBezTo>
                    <a:pt x="157" y="175"/>
                    <a:pt x="157" y="175"/>
                    <a:pt x="157" y="175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153"/>
                    <a:pt x="139" y="108"/>
                    <a:pt x="173" y="54"/>
                  </a:cubicBezTo>
                  <a:cubicBezTo>
                    <a:pt x="206" y="0"/>
                    <a:pt x="59" y="37"/>
                    <a:pt x="59" y="37"/>
                  </a:cubicBezTo>
                </a:path>
              </a:pathLst>
            </a:custGeom>
            <a:solidFill>
              <a:srgbClr val="F6B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ṣḷ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0771ECC-EEFD-409C-8D58-29F37F5B7C24}"/>
                </a:ext>
              </a:extLst>
            </p:cNvPr>
            <p:cNvSpPr/>
            <p:nvPr/>
          </p:nvSpPr>
          <p:spPr bwMode="auto">
            <a:xfrm>
              <a:off x="6848476" y="3960813"/>
              <a:ext cx="158750" cy="261938"/>
            </a:xfrm>
            <a:custGeom>
              <a:avLst/>
              <a:gdLst>
                <a:gd name="T0" fmla="*/ 118 w 119"/>
                <a:gd name="T1" fmla="*/ 175 h 196"/>
                <a:gd name="T2" fmla="*/ 73 w 119"/>
                <a:gd name="T3" fmla="*/ 186 h 196"/>
                <a:gd name="T4" fmla="*/ 12 w 119"/>
                <a:gd name="T5" fmla="*/ 125 h 196"/>
                <a:gd name="T6" fmla="*/ 12 w 119"/>
                <a:gd name="T7" fmla="*/ 121 h 196"/>
                <a:gd name="T8" fmla="*/ 15 w 119"/>
                <a:gd name="T9" fmla="*/ 55 h 196"/>
                <a:gd name="T10" fmla="*/ 15 w 119"/>
                <a:gd name="T11" fmla="*/ 37 h 196"/>
                <a:gd name="T12" fmla="*/ 93 w 119"/>
                <a:gd name="T13" fmla="*/ 8 h 196"/>
                <a:gd name="T14" fmla="*/ 97 w 119"/>
                <a:gd name="T15" fmla="*/ 25 h 196"/>
                <a:gd name="T16" fmla="*/ 106 w 119"/>
                <a:gd name="T17" fmla="*/ 51 h 196"/>
                <a:gd name="T18" fmla="*/ 104 w 119"/>
                <a:gd name="T19" fmla="*/ 89 h 196"/>
                <a:gd name="T20" fmla="*/ 117 w 119"/>
                <a:gd name="T21" fmla="*/ 121 h 196"/>
                <a:gd name="T22" fmla="*/ 117 w 119"/>
                <a:gd name="T23" fmla="*/ 125 h 196"/>
                <a:gd name="T24" fmla="*/ 118 w 119"/>
                <a:gd name="T25" fmla="*/ 17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6">
                  <a:moveTo>
                    <a:pt x="118" y="175"/>
                  </a:moveTo>
                  <a:cubicBezTo>
                    <a:pt x="117" y="193"/>
                    <a:pt x="73" y="186"/>
                    <a:pt x="73" y="186"/>
                  </a:cubicBezTo>
                  <a:cubicBezTo>
                    <a:pt x="0" y="196"/>
                    <a:pt x="12" y="125"/>
                    <a:pt x="12" y="125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95" y="0"/>
                    <a:pt x="93" y="8"/>
                  </a:cubicBezTo>
                  <a:cubicBezTo>
                    <a:pt x="93" y="11"/>
                    <a:pt x="94" y="17"/>
                    <a:pt x="97" y="25"/>
                  </a:cubicBezTo>
                  <a:cubicBezTo>
                    <a:pt x="101" y="37"/>
                    <a:pt x="106" y="51"/>
                    <a:pt x="106" y="51"/>
                  </a:cubicBezTo>
                  <a:cubicBezTo>
                    <a:pt x="106" y="51"/>
                    <a:pt x="107" y="81"/>
                    <a:pt x="104" y="89"/>
                  </a:cubicBezTo>
                  <a:cubicBezTo>
                    <a:pt x="102" y="98"/>
                    <a:pt x="117" y="121"/>
                    <a:pt x="117" y="121"/>
                  </a:cubicBezTo>
                  <a:cubicBezTo>
                    <a:pt x="117" y="121"/>
                    <a:pt x="117" y="123"/>
                    <a:pt x="117" y="125"/>
                  </a:cubicBezTo>
                  <a:cubicBezTo>
                    <a:pt x="118" y="142"/>
                    <a:pt x="119" y="158"/>
                    <a:pt x="118" y="175"/>
                  </a:cubicBezTo>
                </a:path>
              </a:pathLst>
            </a:custGeom>
            <a:solidFill>
              <a:srgbClr val="B7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ş1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FD1020D-FC14-4DCD-A5B8-3DA8AC03F55A}"/>
                </a:ext>
              </a:extLst>
            </p:cNvPr>
            <p:cNvSpPr/>
            <p:nvPr/>
          </p:nvSpPr>
          <p:spPr bwMode="auto">
            <a:xfrm>
              <a:off x="7132638" y="3971925"/>
              <a:ext cx="158750" cy="261938"/>
            </a:xfrm>
            <a:custGeom>
              <a:avLst/>
              <a:gdLst>
                <a:gd name="T0" fmla="*/ 46 w 119"/>
                <a:gd name="T1" fmla="*/ 186 h 196"/>
                <a:gd name="T2" fmla="*/ 1 w 119"/>
                <a:gd name="T3" fmla="*/ 175 h 196"/>
                <a:gd name="T4" fmla="*/ 2 w 119"/>
                <a:gd name="T5" fmla="*/ 125 h 196"/>
                <a:gd name="T6" fmla="*/ 2 w 119"/>
                <a:gd name="T7" fmla="*/ 121 h 196"/>
                <a:gd name="T8" fmla="*/ 14 w 119"/>
                <a:gd name="T9" fmla="*/ 89 h 196"/>
                <a:gd name="T10" fmla="*/ 12 w 119"/>
                <a:gd name="T11" fmla="*/ 51 h 196"/>
                <a:gd name="T12" fmla="*/ 16 w 119"/>
                <a:gd name="T13" fmla="*/ 42 h 196"/>
                <a:gd name="T14" fmla="*/ 25 w 119"/>
                <a:gd name="T15" fmla="*/ 8 h 196"/>
                <a:gd name="T16" fmla="*/ 103 w 119"/>
                <a:gd name="T17" fmla="*/ 37 h 196"/>
                <a:gd name="T18" fmla="*/ 104 w 119"/>
                <a:gd name="T19" fmla="*/ 57 h 196"/>
                <a:gd name="T20" fmla="*/ 107 w 119"/>
                <a:gd name="T21" fmla="*/ 121 h 196"/>
                <a:gd name="T22" fmla="*/ 107 w 119"/>
                <a:gd name="T23" fmla="*/ 125 h 196"/>
                <a:gd name="T24" fmla="*/ 46 w 119"/>
                <a:gd name="T25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6">
                  <a:moveTo>
                    <a:pt x="46" y="186"/>
                  </a:moveTo>
                  <a:cubicBezTo>
                    <a:pt x="46" y="186"/>
                    <a:pt x="2" y="193"/>
                    <a:pt x="1" y="175"/>
                  </a:cubicBezTo>
                  <a:cubicBezTo>
                    <a:pt x="0" y="159"/>
                    <a:pt x="0" y="142"/>
                    <a:pt x="2" y="125"/>
                  </a:cubicBezTo>
                  <a:cubicBezTo>
                    <a:pt x="2" y="123"/>
                    <a:pt x="2" y="121"/>
                    <a:pt x="2" y="121"/>
                  </a:cubicBezTo>
                  <a:cubicBezTo>
                    <a:pt x="2" y="121"/>
                    <a:pt x="17" y="98"/>
                    <a:pt x="14" y="89"/>
                  </a:cubicBezTo>
                  <a:cubicBezTo>
                    <a:pt x="12" y="81"/>
                    <a:pt x="12" y="51"/>
                    <a:pt x="12" y="51"/>
                  </a:cubicBezTo>
                  <a:cubicBezTo>
                    <a:pt x="12" y="51"/>
                    <a:pt x="14" y="48"/>
                    <a:pt x="16" y="42"/>
                  </a:cubicBezTo>
                  <a:cubicBezTo>
                    <a:pt x="20" y="31"/>
                    <a:pt x="27" y="13"/>
                    <a:pt x="25" y="8"/>
                  </a:cubicBezTo>
                  <a:cubicBezTo>
                    <a:pt x="23" y="0"/>
                    <a:pt x="103" y="37"/>
                    <a:pt x="103" y="3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5"/>
                    <a:pt x="119" y="196"/>
                    <a:pt x="46" y="186"/>
                  </a:cubicBezTo>
                </a:path>
              </a:pathLst>
            </a:custGeom>
            <a:solidFill>
              <a:srgbClr val="B7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ṥļî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4277B6D-9EB8-4C1C-9F97-6A2091546C19}"/>
                </a:ext>
              </a:extLst>
            </p:cNvPr>
            <p:cNvSpPr/>
            <p:nvPr/>
          </p:nvSpPr>
          <p:spPr bwMode="auto">
            <a:xfrm>
              <a:off x="7026276" y="1676400"/>
              <a:ext cx="603250" cy="630238"/>
            </a:xfrm>
            <a:custGeom>
              <a:avLst/>
              <a:gdLst>
                <a:gd name="T0" fmla="*/ 425 w 451"/>
                <a:gd name="T1" fmla="*/ 82 h 472"/>
                <a:gd name="T2" fmla="*/ 323 w 451"/>
                <a:gd name="T3" fmla="*/ 186 h 472"/>
                <a:gd name="T4" fmla="*/ 264 w 451"/>
                <a:gd name="T5" fmla="*/ 237 h 472"/>
                <a:gd name="T6" fmla="*/ 176 w 451"/>
                <a:gd name="T7" fmla="*/ 307 h 472"/>
                <a:gd name="T8" fmla="*/ 151 w 451"/>
                <a:gd name="T9" fmla="*/ 340 h 472"/>
                <a:gd name="T10" fmla="*/ 105 w 451"/>
                <a:gd name="T11" fmla="*/ 432 h 472"/>
                <a:gd name="T12" fmla="*/ 104 w 451"/>
                <a:gd name="T13" fmla="*/ 434 h 472"/>
                <a:gd name="T14" fmla="*/ 90 w 451"/>
                <a:gd name="T15" fmla="*/ 448 h 472"/>
                <a:gd name="T16" fmla="*/ 43 w 451"/>
                <a:gd name="T17" fmla="*/ 472 h 472"/>
                <a:gd name="T18" fmla="*/ 5 w 451"/>
                <a:gd name="T19" fmla="*/ 460 h 472"/>
                <a:gd name="T20" fmla="*/ 0 w 451"/>
                <a:gd name="T21" fmla="*/ 414 h 472"/>
                <a:gd name="T22" fmla="*/ 20 w 451"/>
                <a:gd name="T23" fmla="*/ 378 h 472"/>
                <a:gd name="T24" fmla="*/ 49 w 451"/>
                <a:gd name="T25" fmla="*/ 347 h 472"/>
                <a:gd name="T26" fmla="*/ 71 w 451"/>
                <a:gd name="T27" fmla="*/ 310 h 472"/>
                <a:gd name="T28" fmla="*/ 108 w 451"/>
                <a:gd name="T29" fmla="*/ 255 h 472"/>
                <a:gd name="T30" fmla="*/ 159 w 451"/>
                <a:gd name="T31" fmla="*/ 219 h 472"/>
                <a:gd name="T32" fmla="*/ 253 w 451"/>
                <a:gd name="T33" fmla="*/ 163 h 472"/>
                <a:gd name="T34" fmla="*/ 289 w 451"/>
                <a:gd name="T35" fmla="*/ 143 h 472"/>
                <a:gd name="T36" fmla="*/ 425 w 451"/>
                <a:gd name="T37" fmla="*/ 8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" h="472">
                  <a:moveTo>
                    <a:pt x="425" y="82"/>
                  </a:moveTo>
                  <a:cubicBezTo>
                    <a:pt x="400" y="164"/>
                    <a:pt x="323" y="186"/>
                    <a:pt x="323" y="186"/>
                  </a:cubicBezTo>
                  <a:cubicBezTo>
                    <a:pt x="323" y="186"/>
                    <a:pt x="271" y="225"/>
                    <a:pt x="264" y="237"/>
                  </a:cubicBezTo>
                  <a:cubicBezTo>
                    <a:pt x="256" y="249"/>
                    <a:pt x="193" y="300"/>
                    <a:pt x="176" y="307"/>
                  </a:cubicBezTo>
                  <a:cubicBezTo>
                    <a:pt x="159" y="314"/>
                    <a:pt x="147" y="325"/>
                    <a:pt x="151" y="340"/>
                  </a:cubicBezTo>
                  <a:cubicBezTo>
                    <a:pt x="155" y="354"/>
                    <a:pt x="111" y="422"/>
                    <a:pt x="105" y="432"/>
                  </a:cubicBezTo>
                  <a:cubicBezTo>
                    <a:pt x="104" y="434"/>
                    <a:pt x="104" y="434"/>
                    <a:pt x="104" y="434"/>
                  </a:cubicBezTo>
                  <a:cubicBezTo>
                    <a:pt x="90" y="448"/>
                    <a:pt x="90" y="448"/>
                    <a:pt x="90" y="448"/>
                  </a:cubicBezTo>
                  <a:cubicBezTo>
                    <a:pt x="43" y="472"/>
                    <a:pt x="43" y="472"/>
                    <a:pt x="43" y="472"/>
                  </a:cubicBezTo>
                  <a:cubicBezTo>
                    <a:pt x="5" y="460"/>
                    <a:pt x="5" y="460"/>
                    <a:pt x="5" y="46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32" y="370"/>
                    <a:pt x="42" y="359"/>
                    <a:pt x="49" y="347"/>
                  </a:cubicBezTo>
                  <a:cubicBezTo>
                    <a:pt x="62" y="325"/>
                    <a:pt x="71" y="310"/>
                    <a:pt x="71" y="310"/>
                  </a:cubicBezTo>
                  <a:cubicBezTo>
                    <a:pt x="71" y="310"/>
                    <a:pt x="86" y="275"/>
                    <a:pt x="108" y="255"/>
                  </a:cubicBezTo>
                  <a:cubicBezTo>
                    <a:pt x="124" y="242"/>
                    <a:pt x="141" y="229"/>
                    <a:pt x="159" y="219"/>
                  </a:cubicBezTo>
                  <a:cubicBezTo>
                    <a:pt x="253" y="163"/>
                    <a:pt x="253" y="163"/>
                    <a:pt x="253" y="163"/>
                  </a:cubicBezTo>
                  <a:cubicBezTo>
                    <a:pt x="253" y="163"/>
                    <a:pt x="274" y="147"/>
                    <a:pt x="289" y="143"/>
                  </a:cubicBezTo>
                  <a:cubicBezTo>
                    <a:pt x="304" y="139"/>
                    <a:pt x="451" y="0"/>
                    <a:pt x="425" y="82"/>
                  </a:cubicBezTo>
                </a:path>
              </a:pathLst>
            </a:custGeom>
            <a:solidFill>
              <a:srgbClr val="F6B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ḻi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04C707F-7B08-4624-B915-4B140A7757A3}"/>
                </a:ext>
              </a:extLst>
            </p:cNvPr>
            <p:cNvSpPr/>
            <p:nvPr/>
          </p:nvSpPr>
          <p:spPr bwMode="auto">
            <a:xfrm>
              <a:off x="7164388" y="22526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2 h 2"/>
                <a:gd name="T6" fmla="*/ 1 w 2"/>
                <a:gd name="T7" fmla="*/ 2 h 2"/>
                <a:gd name="T8" fmla="*/ 1 w 2"/>
                <a:gd name="T9" fmla="*/ 2 h 2"/>
                <a:gd name="T10" fmla="*/ 1 w 2"/>
                <a:gd name="T11" fmla="*/ 2 h 2"/>
                <a:gd name="T12" fmla="*/ 0 w 2"/>
                <a:gd name="T13" fmla="*/ 2 h 2"/>
                <a:gd name="T14" fmla="*/ 1 w 2"/>
                <a:gd name="T15" fmla="*/ 2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ľ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C24BC6B-0043-405B-9EB7-C89D384B5DF9}"/>
                </a:ext>
              </a:extLst>
            </p:cNvPr>
            <p:cNvSpPr/>
            <p:nvPr/>
          </p:nvSpPr>
          <p:spPr bwMode="auto">
            <a:xfrm>
              <a:off x="7023101" y="2181225"/>
              <a:ext cx="144463" cy="96838"/>
            </a:xfrm>
            <a:custGeom>
              <a:avLst/>
              <a:gdLst>
                <a:gd name="T0" fmla="*/ 22 w 108"/>
                <a:gd name="T1" fmla="*/ 0 h 72"/>
                <a:gd name="T2" fmla="*/ 22 w 108"/>
                <a:gd name="T3" fmla="*/ 0 h 72"/>
                <a:gd name="T4" fmla="*/ 20 w 108"/>
                <a:gd name="T5" fmla="*/ 72 h 72"/>
                <a:gd name="T6" fmla="*/ 43 w 108"/>
                <a:gd name="T7" fmla="*/ 68 h 72"/>
                <a:gd name="T8" fmla="*/ 106 w 108"/>
                <a:gd name="T9" fmla="*/ 56 h 72"/>
                <a:gd name="T10" fmla="*/ 106 w 108"/>
                <a:gd name="T11" fmla="*/ 56 h 72"/>
                <a:gd name="T12" fmla="*/ 107 w 108"/>
                <a:gd name="T13" fmla="*/ 54 h 72"/>
                <a:gd name="T14" fmla="*/ 107 w 108"/>
                <a:gd name="T15" fmla="*/ 54 h 72"/>
                <a:gd name="T16" fmla="*/ 108 w 108"/>
                <a:gd name="T17" fmla="*/ 52 h 72"/>
                <a:gd name="T18" fmla="*/ 45 w 108"/>
                <a:gd name="T19" fmla="*/ 64 h 72"/>
                <a:gd name="T20" fmla="*/ 22 w 108"/>
                <a:gd name="T21" fmla="*/ 68 h 72"/>
                <a:gd name="T22" fmla="*/ 22 w 108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72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42"/>
                    <a:pt x="20" y="72"/>
                    <a:pt x="20" y="72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53"/>
                    <a:pt x="107" y="53"/>
                    <a:pt x="108" y="52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3" y="40"/>
                    <a:pt x="22" y="0"/>
                  </a:cubicBezTo>
                </a:path>
              </a:pathLst>
            </a:custGeom>
            <a:solidFill>
              <a:srgbClr val="E9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şlî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094034B-06D4-4BB0-908A-B31939F70506}"/>
                </a:ext>
              </a:extLst>
            </p:cNvPr>
            <p:cNvSpPr/>
            <p:nvPr/>
          </p:nvSpPr>
          <p:spPr bwMode="auto">
            <a:xfrm>
              <a:off x="7485063" y="2420938"/>
              <a:ext cx="88900" cy="128588"/>
            </a:xfrm>
            <a:custGeom>
              <a:avLst/>
              <a:gdLst>
                <a:gd name="T0" fmla="*/ 2 w 66"/>
                <a:gd name="T1" fmla="*/ 0 h 97"/>
                <a:gd name="T2" fmla="*/ 0 w 66"/>
                <a:gd name="T3" fmla="*/ 2 h 97"/>
                <a:gd name="T4" fmla="*/ 0 w 66"/>
                <a:gd name="T5" fmla="*/ 2 h 97"/>
                <a:gd name="T6" fmla="*/ 0 w 66"/>
                <a:gd name="T7" fmla="*/ 2 h 97"/>
                <a:gd name="T8" fmla="*/ 5 w 66"/>
                <a:gd name="T9" fmla="*/ 79 h 97"/>
                <a:gd name="T10" fmla="*/ 17 w 66"/>
                <a:gd name="T11" fmla="*/ 97 h 97"/>
                <a:gd name="T12" fmla="*/ 64 w 66"/>
                <a:gd name="T13" fmla="*/ 96 h 97"/>
                <a:gd name="T14" fmla="*/ 64 w 66"/>
                <a:gd name="T15" fmla="*/ 97 h 97"/>
                <a:gd name="T16" fmla="*/ 66 w 66"/>
                <a:gd name="T17" fmla="*/ 93 h 97"/>
                <a:gd name="T18" fmla="*/ 66 w 66"/>
                <a:gd name="T19" fmla="*/ 92 h 97"/>
                <a:gd name="T20" fmla="*/ 19 w 66"/>
                <a:gd name="T21" fmla="*/ 93 h 97"/>
                <a:gd name="T22" fmla="*/ 7 w 66"/>
                <a:gd name="T23" fmla="*/ 75 h 97"/>
                <a:gd name="T24" fmla="*/ 2 w 66"/>
                <a:gd name="T2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7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5" y="62"/>
                    <a:pt x="5" y="79"/>
                  </a:cubicBezTo>
                  <a:cubicBezTo>
                    <a:pt x="5" y="95"/>
                    <a:pt x="17" y="97"/>
                    <a:pt x="17" y="9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7"/>
                  </a:cubicBezTo>
                  <a:cubicBezTo>
                    <a:pt x="65" y="96"/>
                    <a:pt x="65" y="94"/>
                    <a:pt x="66" y="93"/>
                  </a:cubicBezTo>
                  <a:cubicBezTo>
                    <a:pt x="66" y="93"/>
                    <a:pt x="66" y="92"/>
                    <a:pt x="66" y="92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6" y="91"/>
                    <a:pt x="7" y="75"/>
                  </a:cubicBezTo>
                  <a:cubicBezTo>
                    <a:pt x="7" y="60"/>
                    <a:pt x="3" y="10"/>
                    <a:pt x="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li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A1B2D09-9349-4A06-B75A-9A1318BAB5FF}"/>
                </a:ext>
              </a:extLst>
            </p:cNvPr>
            <p:cNvSpPr/>
            <p:nvPr/>
          </p:nvSpPr>
          <p:spPr bwMode="auto">
            <a:xfrm>
              <a:off x="6851651" y="2179638"/>
              <a:ext cx="719138" cy="812800"/>
            </a:xfrm>
            <a:custGeom>
              <a:avLst/>
              <a:gdLst>
                <a:gd name="T0" fmla="*/ 538 w 538"/>
                <a:gd name="T1" fmla="*/ 276 h 608"/>
                <a:gd name="T2" fmla="*/ 538 w 538"/>
                <a:gd name="T3" fmla="*/ 277 h 608"/>
                <a:gd name="T4" fmla="*/ 511 w 538"/>
                <a:gd name="T5" fmla="*/ 309 h 608"/>
                <a:gd name="T6" fmla="*/ 419 w 538"/>
                <a:gd name="T7" fmla="*/ 365 h 608"/>
                <a:gd name="T8" fmla="*/ 367 w 538"/>
                <a:gd name="T9" fmla="*/ 416 h 608"/>
                <a:gd name="T10" fmla="*/ 337 w 538"/>
                <a:gd name="T11" fmla="*/ 477 h 608"/>
                <a:gd name="T12" fmla="*/ 279 w 538"/>
                <a:gd name="T13" fmla="*/ 527 h 608"/>
                <a:gd name="T14" fmla="*/ 277 w 538"/>
                <a:gd name="T15" fmla="*/ 555 h 608"/>
                <a:gd name="T16" fmla="*/ 277 w 538"/>
                <a:gd name="T17" fmla="*/ 560 h 608"/>
                <a:gd name="T18" fmla="*/ 262 w 538"/>
                <a:gd name="T19" fmla="*/ 577 h 608"/>
                <a:gd name="T20" fmla="*/ 249 w 538"/>
                <a:gd name="T21" fmla="*/ 590 h 608"/>
                <a:gd name="T22" fmla="*/ 232 w 538"/>
                <a:gd name="T23" fmla="*/ 608 h 608"/>
                <a:gd name="T24" fmla="*/ 203 w 538"/>
                <a:gd name="T25" fmla="*/ 604 h 608"/>
                <a:gd name="T26" fmla="*/ 114 w 538"/>
                <a:gd name="T27" fmla="*/ 590 h 608"/>
                <a:gd name="T28" fmla="*/ 97 w 538"/>
                <a:gd name="T29" fmla="*/ 580 h 608"/>
                <a:gd name="T30" fmla="*/ 3 w 538"/>
                <a:gd name="T31" fmla="*/ 527 h 608"/>
                <a:gd name="T32" fmla="*/ 2 w 538"/>
                <a:gd name="T33" fmla="*/ 519 h 608"/>
                <a:gd name="T34" fmla="*/ 2 w 538"/>
                <a:gd name="T35" fmla="*/ 511 h 608"/>
                <a:gd name="T36" fmla="*/ 1 w 538"/>
                <a:gd name="T37" fmla="*/ 482 h 608"/>
                <a:gd name="T38" fmla="*/ 14 w 538"/>
                <a:gd name="T39" fmla="*/ 431 h 608"/>
                <a:gd name="T40" fmla="*/ 41 w 538"/>
                <a:gd name="T41" fmla="*/ 366 h 608"/>
                <a:gd name="T42" fmla="*/ 53 w 538"/>
                <a:gd name="T43" fmla="*/ 320 h 608"/>
                <a:gd name="T44" fmla="*/ 70 w 538"/>
                <a:gd name="T45" fmla="*/ 263 h 608"/>
                <a:gd name="T46" fmla="*/ 80 w 538"/>
                <a:gd name="T47" fmla="*/ 225 h 608"/>
                <a:gd name="T48" fmla="*/ 100 w 538"/>
                <a:gd name="T49" fmla="*/ 154 h 608"/>
                <a:gd name="T50" fmla="*/ 116 w 538"/>
                <a:gd name="T51" fmla="*/ 61 h 608"/>
                <a:gd name="T52" fmla="*/ 152 w 538"/>
                <a:gd name="T53" fmla="*/ 0 h 608"/>
                <a:gd name="T54" fmla="*/ 149 w 538"/>
                <a:gd name="T55" fmla="*/ 73 h 608"/>
                <a:gd name="T56" fmla="*/ 172 w 538"/>
                <a:gd name="T57" fmla="*/ 69 h 608"/>
                <a:gd name="T58" fmla="*/ 235 w 538"/>
                <a:gd name="T59" fmla="*/ 57 h 608"/>
                <a:gd name="T60" fmla="*/ 234 w 538"/>
                <a:gd name="T61" fmla="*/ 80 h 608"/>
                <a:gd name="T62" fmla="*/ 244 w 538"/>
                <a:gd name="T63" fmla="*/ 97 h 608"/>
                <a:gd name="T64" fmla="*/ 258 w 538"/>
                <a:gd name="T65" fmla="*/ 124 h 608"/>
                <a:gd name="T66" fmla="*/ 259 w 538"/>
                <a:gd name="T67" fmla="*/ 124 h 608"/>
                <a:gd name="T68" fmla="*/ 274 w 538"/>
                <a:gd name="T69" fmla="*/ 103 h 608"/>
                <a:gd name="T70" fmla="*/ 288 w 538"/>
                <a:gd name="T71" fmla="*/ 122 h 608"/>
                <a:gd name="T72" fmla="*/ 293 w 538"/>
                <a:gd name="T73" fmla="*/ 145 h 608"/>
                <a:gd name="T74" fmla="*/ 283 w 538"/>
                <a:gd name="T75" fmla="*/ 155 h 608"/>
                <a:gd name="T76" fmla="*/ 287 w 538"/>
                <a:gd name="T77" fmla="*/ 178 h 608"/>
                <a:gd name="T78" fmla="*/ 292 w 538"/>
                <a:gd name="T79" fmla="*/ 209 h 608"/>
                <a:gd name="T80" fmla="*/ 319 w 538"/>
                <a:gd name="T81" fmla="*/ 200 h 608"/>
                <a:gd name="T82" fmla="*/ 336 w 538"/>
                <a:gd name="T83" fmla="*/ 177 h 608"/>
                <a:gd name="T84" fmla="*/ 347 w 538"/>
                <a:gd name="T85" fmla="*/ 170 h 608"/>
                <a:gd name="T86" fmla="*/ 349 w 538"/>
                <a:gd name="T87" fmla="*/ 170 h 608"/>
                <a:gd name="T88" fmla="*/ 365 w 538"/>
                <a:gd name="T89" fmla="*/ 159 h 608"/>
                <a:gd name="T90" fmla="*/ 382 w 538"/>
                <a:gd name="T91" fmla="*/ 163 h 608"/>
                <a:gd name="T92" fmla="*/ 383 w 538"/>
                <a:gd name="T93" fmla="*/ 193 h 608"/>
                <a:gd name="T94" fmla="*/ 385 w 538"/>
                <a:gd name="T95" fmla="*/ 196 h 608"/>
                <a:gd name="T96" fmla="*/ 395 w 538"/>
                <a:gd name="T97" fmla="*/ 204 h 608"/>
                <a:gd name="T98" fmla="*/ 431 w 538"/>
                <a:gd name="T99" fmla="*/ 206 h 608"/>
                <a:gd name="T100" fmla="*/ 446 w 538"/>
                <a:gd name="T101" fmla="*/ 204 h 608"/>
                <a:gd name="T102" fmla="*/ 474 w 538"/>
                <a:gd name="T103" fmla="*/ 182 h 608"/>
                <a:gd name="T104" fmla="*/ 479 w 538"/>
                <a:gd name="T105" fmla="*/ 259 h 608"/>
                <a:gd name="T106" fmla="*/ 491 w 538"/>
                <a:gd name="T107" fmla="*/ 277 h 608"/>
                <a:gd name="T108" fmla="*/ 538 w 538"/>
                <a:gd name="T109" fmla="*/ 27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8" h="608">
                  <a:moveTo>
                    <a:pt x="538" y="276"/>
                  </a:moveTo>
                  <a:cubicBezTo>
                    <a:pt x="538" y="276"/>
                    <a:pt x="538" y="277"/>
                    <a:pt x="538" y="277"/>
                  </a:cubicBezTo>
                  <a:cubicBezTo>
                    <a:pt x="536" y="283"/>
                    <a:pt x="511" y="309"/>
                    <a:pt x="511" y="309"/>
                  </a:cubicBezTo>
                  <a:cubicBezTo>
                    <a:pt x="511" y="309"/>
                    <a:pt x="441" y="357"/>
                    <a:pt x="419" y="365"/>
                  </a:cubicBezTo>
                  <a:cubicBezTo>
                    <a:pt x="397" y="373"/>
                    <a:pt x="367" y="416"/>
                    <a:pt x="367" y="416"/>
                  </a:cubicBezTo>
                  <a:cubicBezTo>
                    <a:pt x="337" y="477"/>
                    <a:pt x="337" y="477"/>
                    <a:pt x="337" y="477"/>
                  </a:cubicBezTo>
                  <a:cubicBezTo>
                    <a:pt x="337" y="477"/>
                    <a:pt x="285" y="517"/>
                    <a:pt x="279" y="527"/>
                  </a:cubicBezTo>
                  <a:cubicBezTo>
                    <a:pt x="276" y="535"/>
                    <a:pt x="276" y="547"/>
                    <a:pt x="277" y="555"/>
                  </a:cubicBezTo>
                  <a:cubicBezTo>
                    <a:pt x="277" y="558"/>
                    <a:pt x="277" y="560"/>
                    <a:pt x="277" y="560"/>
                  </a:cubicBezTo>
                  <a:cubicBezTo>
                    <a:pt x="262" y="577"/>
                    <a:pt x="262" y="577"/>
                    <a:pt x="262" y="577"/>
                  </a:cubicBezTo>
                  <a:cubicBezTo>
                    <a:pt x="249" y="590"/>
                    <a:pt x="249" y="590"/>
                    <a:pt x="249" y="590"/>
                  </a:cubicBezTo>
                  <a:cubicBezTo>
                    <a:pt x="232" y="608"/>
                    <a:pt x="232" y="608"/>
                    <a:pt x="232" y="608"/>
                  </a:cubicBezTo>
                  <a:cubicBezTo>
                    <a:pt x="203" y="604"/>
                    <a:pt x="203" y="604"/>
                    <a:pt x="203" y="604"/>
                  </a:cubicBezTo>
                  <a:cubicBezTo>
                    <a:pt x="114" y="590"/>
                    <a:pt x="114" y="590"/>
                    <a:pt x="114" y="590"/>
                  </a:cubicBezTo>
                  <a:cubicBezTo>
                    <a:pt x="97" y="580"/>
                    <a:pt x="97" y="580"/>
                    <a:pt x="97" y="580"/>
                  </a:cubicBezTo>
                  <a:cubicBezTo>
                    <a:pt x="3" y="527"/>
                    <a:pt x="3" y="527"/>
                    <a:pt x="3" y="527"/>
                  </a:cubicBezTo>
                  <a:cubicBezTo>
                    <a:pt x="3" y="527"/>
                    <a:pt x="3" y="524"/>
                    <a:pt x="2" y="519"/>
                  </a:cubicBezTo>
                  <a:cubicBezTo>
                    <a:pt x="2" y="516"/>
                    <a:pt x="2" y="514"/>
                    <a:pt x="2" y="511"/>
                  </a:cubicBezTo>
                  <a:cubicBezTo>
                    <a:pt x="2" y="502"/>
                    <a:pt x="1" y="491"/>
                    <a:pt x="1" y="482"/>
                  </a:cubicBezTo>
                  <a:cubicBezTo>
                    <a:pt x="0" y="463"/>
                    <a:pt x="14" y="431"/>
                    <a:pt x="14" y="431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38" y="353"/>
                    <a:pt x="53" y="320"/>
                    <a:pt x="53" y="320"/>
                  </a:cubicBezTo>
                  <a:cubicBezTo>
                    <a:pt x="51" y="315"/>
                    <a:pt x="66" y="267"/>
                    <a:pt x="70" y="263"/>
                  </a:cubicBezTo>
                  <a:cubicBezTo>
                    <a:pt x="74" y="258"/>
                    <a:pt x="80" y="225"/>
                    <a:pt x="80" y="225"/>
                  </a:cubicBezTo>
                  <a:cubicBezTo>
                    <a:pt x="88" y="213"/>
                    <a:pt x="100" y="154"/>
                    <a:pt x="100" y="154"/>
                  </a:cubicBezTo>
                  <a:cubicBezTo>
                    <a:pt x="100" y="154"/>
                    <a:pt x="113" y="80"/>
                    <a:pt x="116" y="61"/>
                  </a:cubicBezTo>
                  <a:cubicBezTo>
                    <a:pt x="119" y="43"/>
                    <a:pt x="151" y="1"/>
                    <a:pt x="152" y="0"/>
                  </a:cubicBezTo>
                  <a:cubicBezTo>
                    <a:pt x="129" y="42"/>
                    <a:pt x="149" y="73"/>
                    <a:pt x="149" y="73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2" y="59"/>
                    <a:pt x="234" y="80"/>
                    <a:pt x="234" y="80"/>
                  </a:cubicBezTo>
                  <a:cubicBezTo>
                    <a:pt x="239" y="84"/>
                    <a:pt x="243" y="90"/>
                    <a:pt x="244" y="97"/>
                  </a:cubicBezTo>
                  <a:cubicBezTo>
                    <a:pt x="245" y="107"/>
                    <a:pt x="256" y="121"/>
                    <a:pt x="258" y="124"/>
                  </a:cubicBezTo>
                  <a:cubicBezTo>
                    <a:pt x="259" y="124"/>
                    <a:pt x="259" y="124"/>
                    <a:pt x="259" y="124"/>
                  </a:cubicBezTo>
                  <a:cubicBezTo>
                    <a:pt x="260" y="115"/>
                    <a:pt x="266" y="107"/>
                    <a:pt x="274" y="103"/>
                  </a:cubicBezTo>
                  <a:cubicBezTo>
                    <a:pt x="288" y="122"/>
                    <a:pt x="288" y="122"/>
                    <a:pt x="288" y="122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293" y="145"/>
                    <a:pt x="292" y="148"/>
                    <a:pt x="283" y="155"/>
                  </a:cubicBezTo>
                  <a:cubicBezTo>
                    <a:pt x="275" y="161"/>
                    <a:pt x="287" y="178"/>
                    <a:pt x="287" y="178"/>
                  </a:cubicBezTo>
                  <a:cubicBezTo>
                    <a:pt x="291" y="184"/>
                    <a:pt x="292" y="209"/>
                    <a:pt x="292" y="209"/>
                  </a:cubicBezTo>
                  <a:cubicBezTo>
                    <a:pt x="303" y="200"/>
                    <a:pt x="319" y="200"/>
                    <a:pt x="319" y="200"/>
                  </a:cubicBezTo>
                  <a:cubicBezTo>
                    <a:pt x="326" y="193"/>
                    <a:pt x="332" y="185"/>
                    <a:pt x="336" y="177"/>
                  </a:cubicBezTo>
                  <a:cubicBezTo>
                    <a:pt x="337" y="172"/>
                    <a:pt x="342" y="168"/>
                    <a:pt x="347" y="170"/>
                  </a:cubicBezTo>
                  <a:cubicBezTo>
                    <a:pt x="348" y="170"/>
                    <a:pt x="349" y="170"/>
                    <a:pt x="349" y="170"/>
                  </a:cubicBezTo>
                  <a:cubicBezTo>
                    <a:pt x="354" y="166"/>
                    <a:pt x="359" y="162"/>
                    <a:pt x="365" y="159"/>
                  </a:cubicBezTo>
                  <a:cubicBezTo>
                    <a:pt x="373" y="155"/>
                    <a:pt x="382" y="163"/>
                    <a:pt x="382" y="163"/>
                  </a:cubicBezTo>
                  <a:cubicBezTo>
                    <a:pt x="383" y="193"/>
                    <a:pt x="383" y="193"/>
                    <a:pt x="383" y="193"/>
                  </a:cubicBezTo>
                  <a:cubicBezTo>
                    <a:pt x="383" y="193"/>
                    <a:pt x="383" y="194"/>
                    <a:pt x="385" y="196"/>
                  </a:cubicBezTo>
                  <a:cubicBezTo>
                    <a:pt x="387" y="199"/>
                    <a:pt x="392" y="205"/>
                    <a:pt x="395" y="204"/>
                  </a:cubicBezTo>
                  <a:cubicBezTo>
                    <a:pt x="399" y="203"/>
                    <a:pt x="431" y="206"/>
                    <a:pt x="431" y="206"/>
                  </a:cubicBezTo>
                  <a:cubicBezTo>
                    <a:pt x="431" y="206"/>
                    <a:pt x="442" y="211"/>
                    <a:pt x="446" y="204"/>
                  </a:cubicBezTo>
                  <a:cubicBezTo>
                    <a:pt x="450" y="198"/>
                    <a:pt x="474" y="182"/>
                    <a:pt x="474" y="182"/>
                  </a:cubicBezTo>
                  <a:cubicBezTo>
                    <a:pt x="474" y="182"/>
                    <a:pt x="479" y="242"/>
                    <a:pt x="479" y="259"/>
                  </a:cubicBezTo>
                  <a:cubicBezTo>
                    <a:pt x="479" y="275"/>
                    <a:pt x="491" y="277"/>
                    <a:pt x="491" y="277"/>
                  </a:cubicBezTo>
                  <a:cubicBezTo>
                    <a:pt x="538" y="276"/>
                    <a:pt x="538" y="276"/>
                    <a:pt x="538" y="276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šḻí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8C3E42F-3C39-45FE-8DFA-EF9C0A1E21F7}"/>
                </a:ext>
              </a:extLst>
            </p:cNvPr>
            <p:cNvSpPr/>
            <p:nvPr/>
          </p:nvSpPr>
          <p:spPr bwMode="auto">
            <a:xfrm>
              <a:off x="7212013" y="2487613"/>
              <a:ext cx="14288" cy="15875"/>
            </a:xfrm>
            <a:prstGeom prst="ellipse">
              <a:avLst/>
            </a:prstGeom>
            <a:solidFill>
              <a:srgbClr val="4B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šļ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719CCC2-A383-4D3C-A087-BFB23102BF9E}"/>
                </a:ext>
              </a:extLst>
            </p:cNvPr>
            <p:cNvSpPr/>
            <p:nvPr/>
          </p:nvSpPr>
          <p:spPr bwMode="auto">
            <a:xfrm>
              <a:off x="7156451" y="2600325"/>
              <a:ext cx="14288" cy="14288"/>
            </a:xfrm>
            <a:prstGeom prst="ellipse">
              <a:avLst/>
            </a:prstGeom>
            <a:solidFill>
              <a:srgbClr val="4B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ṧļï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2635E37-10EA-4F7C-AEC6-F88708AD9A80}"/>
                </a:ext>
              </a:extLst>
            </p:cNvPr>
            <p:cNvSpPr/>
            <p:nvPr/>
          </p:nvSpPr>
          <p:spPr bwMode="auto">
            <a:xfrm>
              <a:off x="7045326" y="2840038"/>
              <a:ext cx="15875" cy="15875"/>
            </a:xfrm>
            <a:prstGeom prst="ellipse">
              <a:avLst/>
            </a:prstGeom>
            <a:solidFill>
              <a:srgbClr val="4B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ļí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D8564A5-F741-4750-B0D5-0A309754C994}"/>
                </a:ext>
              </a:extLst>
            </p:cNvPr>
            <p:cNvSpPr/>
            <p:nvPr/>
          </p:nvSpPr>
          <p:spPr bwMode="auto">
            <a:xfrm>
              <a:off x="7097713" y="2719388"/>
              <a:ext cx="15875" cy="14288"/>
            </a:xfrm>
            <a:prstGeom prst="ellipse">
              <a:avLst/>
            </a:prstGeom>
            <a:solidFill>
              <a:srgbClr val="4B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ṡḻ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E57FC09-E854-4707-8B47-0A5654342274}"/>
                </a:ext>
              </a:extLst>
            </p:cNvPr>
            <p:cNvSpPr/>
            <p:nvPr/>
          </p:nvSpPr>
          <p:spPr bwMode="auto">
            <a:xfrm>
              <a:off x="6792913" y="2871788"/>
              <a:ext cx="519113" cy="1225550"/>
            </a:xfrm>
            <a:custGeom>
              <a:avLst/>
              <a:gdLst>
                <a:gd name="T0" fmla="*/ 378 w 388"/>
                <a:gd name="T1" fmla="*/ 819 h 918"/>
                <a:gd name="T2" fmla="*/ 368 w 388"/>
                <a:gd name="T3" fmla="*/ 870 h 918"/>
                <a:gd name="T4" fmla="*/ 267 w 388"/>
                <a:gd name="T5" fmla="*/ 860 h 918"/>
                <a:gd name="T6" fmla="*/ 264 w 388"/>
                <a:gd name="T7" fmla="*/ 793 h 918"/>
                <a:gd name="T8" fmla="*/ 263 w 388"/>
                <a:gd name="T9" fmla="*/ 735 h 918"/>
                <a:gd name="T10" fmla="*/ 258 w 388"/>
                <a:gd name="T11" fmla="*/ 668 h 918"/>
                <a:gd name="T12" fmla="*/ 255 w 388"/>
                <a:gd name="T13" fmla="*/ 626 h 918"/>
                <a:gd name="T14" fmla="*/ 247 w 388"/>
                <a:gd name="T15" fmla="*/ 597 h 918"/>
                <a:gd name="T16" fmla="*/ 242 w 388"/>
                <a:gd name="T17" fmla="*/ 565 h 918"/>
                <a:gd name="T18" fmla="*/ 233 w 388"/>
                <a:gd name="T19" fmla="*/ 518 h 918"/>
                <a:gd name="T20" fmla="*/ 202 w 388"/>
                <a:gd name="T21" fmla="*/ 403 h 918"/>
                <a:gd name="T22" fmla="*/ 184 w 388"/>
                <a:gd name="T23" fmla="*/ 317 h 918"/>
                <a:gd name="T24" fmla="*/ 172 w 388"/>
                <a:gd name="T25" fmla="*/ 305 h 918"/>
                <a:gd name="T26" fmla="*/ 154 w 388"/>
                <a:gd name="T27" fmla="*/ 388 h 918"/>
                <a:gd name="T28" fmla="*/ 140 w 388"/>
                <a:gd name="T29" fmla="*/ 529 h 918"/>
                <a:gd name="T30" fmla="*/ 136 w 388"/>
                <a:gd name="T31" fmla="*/ 582 h 918"/>
                <a:gd name="T32" fmla="*/ 140 w 388"/>
                <a:gd name="T33" fmla="*/ 637 h 918"/>
                <a:gd name="T34" fmla="*/ 133 w 388"/>
                <a:gd name="T35" fmla="*/ 731 h 918"/>
                <a:gd name="T36" fmla="*/ 133 w 388"/>
                <a:gd name="T37" fmla="*/ 731 h 918"/>
                <a:gd name="T38" fmla="*/ 135 w 388"/>
                <a:gd name="T39" fmla="*/ 736 h 918"/>
                <a:gd name="T40" fmla="*/ 146 w 388"/>
                <a:gd name="T41" fmla="*/ 826 h 918"/>
                <a:gd name="T42" fmla="*/ 38 w 388"/>
                <a:gd name="T43" fmla="*/ 860 h 918"/>
                <a:gd name="T44" fmla="*/ 27 w 388"/>
                <a:gd name="T45" fmla="*/ 813 h 918"/>
                <a:gd name="T46" fmla="*/ 28 w 388"/>
                <a:gd name="T47" fmla="*/ 677 h 918"/>
                <a:gd name="T48" fmla="*/ 19 w 388"/>
                <a:gd name="T49" fmla="*/ 607 h 918"/>
                <a:gd name="T50" fmla="*/ 16 w 388"/>
                <a:gd name="T51" fmla="*/ 559 h 918"/>
                <a:gd name="T52" fmla="*/ 15 w 388"/>
                <a:gd name="T53" fmla="*/ 511 h 918"/>
                <a:gd name="T54" fmla="*/ 16 w 388"/>
                <a:gd name="T55" fmla="*/ 467 h 918"/>
                <a:gd name="T56" fmla="*/ 8 w 388"/>
                <a:gd name="T57" fmla="*/ 321 h 918"/>
                <a:gd name="T58" fmla="*/ 10 w 388"/>
                <a:gd name="T59" fmla="*/ 173 h 918"/>
                <a:gd name="T60" fmla="*/ 13 w 388"/>
                <a:gd name="T61" fmla="*/ 132 h 918"/>
                <a:gd name="T62" fmla="*/ 17 w 388"/>
                <a:gd name="T63" fmla="*/ 118 h 918"/>
                <a:gd name="T64" fmla="*/ 18 w 388"/>
                <a:gd name="T65" fmla="*/ 118 h 918"/>
                <a:gd name="T66" fmla="*/ 26 w 388"/>
                <a:gd name="T67" fmla="*/ 50 h 918"/>
                <a:gd name="T68" fmla="*/ 37 w 388"/>
                <a:gd name="T69" fmla="*/ 17 h 918"/>
                <a:gd name="T70" fmla="*/ 46 w 388"/>
                <a:gd name="T71" fmla="*/ 1 h 918"/>
                <a:gd name="T72" fmla="*/ 46 w 388"/>
                <a:gd name="T73" fmla="*/ 0 h 918"/>
                <a:gd name="T74" fmla="*/ 180 w 388"/>
                <a:gd name="T75" fmla="*/ 55 h 918"/>
                <a:gd name="T76" fmla="*/ 235 w 388"/>
                <a:gd name="T77" fmla="*/ 72 h 918"/>
                <a:gd name="T78" fmla="*/ 263 w 388"/>
                <a:gd name="T79" fmla="*/ 72 h 918"/>
                <a:gd name="T80" fmla="*/ 305 w 388"/>
                <a:gd name="T81" fmla="*/ 59 h 918"/>
                <a:gd name="T82" fmla="*/ 323 w 388"/>
                <a:gd name="T83" fmla="*/ 45 h 918"/>
                <a:gd name="T84" fmla="*/ 323 w 388"/>
                <a:gd name="T85" fmla="*/ 70 h 918"/>
                <a:gd name="T86" fmla="*/ 323 w 388"/>
                <a:gd name="T87" fmla="*/ 77 h 918"/>
                <a:gd name="T88" fmla="*/ 334 w 388"/>
                <a:gd name="T89" fmla="*/ 124 h 918"/>
                <a:gd name="T90" fmla="*/ 338 w 388"/>
                <a:gd name="T91" fmla="*/ 141 h 918"/>
                <a:gd name="T92" fmla="*/ 340 w 388"/>
                <a:gd name="T93" fmla="*/ 155 h 918"/>
                <a:gd name="T94" fmla="*/ 343 w 388"/>
                <a:gd name="T95" fmla="*/ 319 h 918"/>
                <a:gd name="T96" fmla="*/ 352 w 388"/>
                <a:gd name="T97" fmla="*/ 466 h 918"/>
                <a:gd name="T98" fmla="*/ 350 w 388"/>
                <a:gd name="T99" fmla="*/ 494 h 918"/>
                <a:gd name="T100" fmla="*/ 361 w 388"/>
                <a:gd name="T101" fmla="*/ 534 h 918"/>
                <a:gd name="T102" fmla="*/ 368 w 388"/>
                <a:gd name="T103" fmla="*/ 564 h 918"/>
                <a:gd name="T104" fmla="*/ 366 w 388"/>
                <a:gd name="T105" fmla="*/ 628 h 918"/>
                <a:gd name="T106" fmla="*/ 372 w 388"/>
                <a:gd name="T107" fmla="*/ 766 h 918"/>
                <a:gd name="T108" fmla="*/ 378 w 388"/>
                <a:gd name="T109" fmla="*/ 81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8" h="918">
                  <a:moveTo>
                    <a:pt x="378" y="819"/>
                  </a:moveTo>
                  <a:cubicBezTo>
                    <a:pt x="367" y="834"/>
                    <a:pt x="368" y="870"/>
                    <a:pt x="368" y="870"/>
                  </a:cubicBezTo>
                  <a:cubicBezTo>
                    <a:pt x="302" y="918"/>
                    <a:pt x="267" y="860"/>
                    <a:pt x="267" y="860"/>
                  </a:cubicBezTo>
                  <a:cubicBezTo>
                    <a:pt x="267" y="860"/>
                    <a:pt x="272" y="823"/>
                    <a:pt x="264" y="793"/>
                  </a:cubicBezTo>
                  <a:cubicBezTo>
                    <a:pt x="259" y="774"/>
                    <a:pt x="259" y="754"/>
                    <a:pt x="263" y="735"/>
                  </a:cubicBezTo>
                  <a:cubicBezTo>
                    <a:pt x="263" y="735"/>
                    <a:pt x="261" y="676"/>
                    <a:pt x="258" y="668"/>
                  </a:cubicBezTo>
                  <a:cubicBezTo>
                    <a:pt x="255" y="659"/>
                    <a:pt x="254" y="635"/>
                    <a:pt x="255" y="626"/>
                  </a:cubicBezTo>
                  <a:cubicBezTo>
                    <a:pt x="256" y="617"/>
                    <a:pt x="247" y="597"/>
                    <a:pt x="247" y="597"/>
                  </a:cubicBezTo>
                  <a:cubicBezTo>
                    <a:pt x="247" y="597"/>
                    <a:pt x="247" y="571"/>
                    <a:pt x="242" y="565"/>
                  </a:cubicBezTo>
                  <a:cubicBezTo>
                    <a:pt x="238" y="559"/>
                    <a:pt x="233" y="518"/>
                    <a:pt x="233" y="518"/>
                  </a:cubicBezTo>
                  <a:cubicBezTo>
                    <a:pt x="202" y="403"/>
                    <a:pt x="202" y="403"/>
                    <a:pt x="202" y="403"/>
                  </a:cubicBezTo>
                  <a:cubicBezTo>
                    <a:pt x="202" y="403"/>
                    <a:pt x="189" y="333"/>
                    <a:pt x="184" y="317"/>
                  </a:cubicBezTo>
                  <a:cubicBezTo>
                    <a:pt x="179" y="302"/>
                    <a:pt x="172" y="305"/>
                    <a:pt x="172" y="305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40" y="529"/>
                    <a:pt x="140" y="529"/>
                    <a:pt x="140" y="529"/>
                  </a:cubicBezTo>
                  <a:cubicBezTo>
                    <a:pt x="133" y="545"/>
                    <a:pt x="136" y="582"/>
                    <a:pt x="136" y="582"/>
                  </a:cubicBezTo>
                  <a:cubicBezTo>
                    <a:pt x="140" y="637"/>
                    <a:pt x="140" y="637"/>
                    <a:pt x="140" y="637"/>
                  </a:cubicBezTo>
                  <a:cubicBezTo>
                    <a:pt x="133" y="731"/>
                    <a:pt x="133" y="731"/>
                    <a:pt x="133" y="731"/>
                  </a:cubicBezTo>
                  <a:cubicBezTo>
                    <a:pt x="133" y="731"/>
                    <a:pt x="133" y="731"/>
                    <a:pt x="133" y="731"/>
                  </a:cubicBezTo>
                  <a:cubicBezTo>
                    <a:pt x="133" y="733"/>
                    <a:pt x="134" y="735"/>
                    <a:pt x="135" y="736"/>
                  </a:cubicBezTo>
                  <a:cubicBezTo>
                    <a:pt x="148" y="764"/>
                    <a:pt x="151" y="796"/>
                    <a:pt x="146" y="826"/>
                  </a:cubicBezTo>
                  <a:cubicBezTo>
                    <a:pt x="97" y="897"/>
                    <a:pt x="38" y="860"/>
                    <a:pt x="38" y="860"/>
                  </a:cubicBezTo>
                  <a:cubicBezTo>
                    <a:pt x="37" y="844"/>
                    <a:pt x="33" y="828"/>
                    <a:pt x="27" y="813"/>
                  </a:cubicBezTo>
                  <a:cubicBezTo>
                    <a:pt x="16" y="786"/>
                    <a:pt x="28" y="677"/>
                    <a:pt x="28" y="677"/>
                  </a:cubicBezTo>
                  <a:cubicBezTo>
                    <a:pt x="19" y="607"/>
                    <a:pt x="19" y="607"/>
                    <a:pt x="19" y="607"/>
                  </a:cubicBezTo>
                  <a:cubicBezTo>
                    <a:pt x="19" y="607"/>
                    <a:pt x="18" y="564"/>
                    <a:pt x="16" y="559"/>
                  </a:cubicBezTo>
                  <a:cubicBezTo>
                    <a:pt x="14" y="553"/>
                    <a:pt x="15" y="511"/>
                    <a:pt x="15" y="511"/>
                  </a:cubicBezTo>
                  <a:cubicBezTo>
                    <a:pt x="16" y="467"/>
                    <a:pt x="16" y="467"/>
                    <a:pt x="16" y="467"/>
                  </a:cubicBezTo>
                  <a:cubicBezTo>
                    <a:pt x="0" y="411"/>
                    <a:pt x="8" y="321"/>
                    <a:pt x="8" y="321"/>
                  </a:cubicBezTo>
                  <a:cubicBezTo>
                    <a:pt x="8" y="321"/>
                    <a:pt x="5" y="179"/>
                    <a:pt x="10" y="173"/>
                  </a:cubicBezTo>
                  <a:cubicBezTo>
                    <a:pt x="14" y="168"/>
                    <a:pt x="12" y="147"/>
                    <a:pt x="13" y="132"/>
                  </a:cubicBezTo>
                  <a:cubicBezTo>
                    <a:pt x="14" y="127"/>
                    <a:pt x="15" y="122"/>
                    <a:pt x="17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6" y="107"/>
                    <a:pt x="26" y="66"/>
                    <a:pt x="26" y="50"/>
                  </a:cubicBezTo>
                  <a:cubicBezTo>
                    <a:pt x="25" y="42"/>
                    <a:pt x="31" y="28"/>
                    <a:pt x="37" y="17"/>
                  </a:cubicBezTo>
                  <a:cubicBezTo>
                    <a:pt x="41" y="9"/>
                    <a:pt x="44" y="3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83" y="9"/>
                    <a:pt x="180" y="55"/>
                  </a:cubicBezTo>
                  <a:cubicBezTo>
                    <a:pt x="197" y="63"/>
                    <a:pt x="215" y="69"/>
                    <a:pt x="235" y="72"/>
                  </a:cubicBezTo>
                  <a:cubicBezTo>
                    <a:pt x="244" y="73"/>
                    <a:pt x="254" y="73"/>
                    <a:pt x="263" y="72"/>
                  </a:cubicBezTo>
                  <a:cubicBezTo>
                    <a:pt x="278" y="71"/>
                    <a:pt x="292" y="66"/>
                    <a:pt x="305" y="59"/>
                  </a:cubicBezTo>
                  <a:cubicBezTo>
                    <a:pt x="311" y="55"/>
                    <a:pt x="317" y="50"/>
                    <a:pt x="323" y="45"/>
                  </a:cubicBezTo>
                  <a:cubicBezTo>
                    <a:pt x="321" y="49"/>
                    <a:pt x="322" y="62"/>
                    <a:pt x="323" y="70"/>
                  </a:cubicBezTo>
                  <a:cubicBezTo>
                    <a:pt x="323" y="74"/>
                    <a:pt x="323" y="77"/>
                    <a:pt x="323" y="77"/>
                  </a:cubicBezTo>
                  <a:cubicBezTo>
                    <a:pt x="334" y="124"/>
                    <a:pt x="334" y="124"/>
                    <a:pt x="334" y="124"/>
                  </a:cubicBezTo>
                  <a:cubicBezTo>
                    <a:pt x="336" y="130"/>
                    <a:pt x="337" y="136"/>
                    <a:pt x="338" y="141"/>
                  </a:cubicBezTo>
                  <a:cubicBezTo>
                    <a:pt x="339" y="146"/>
                    <a:pt x="339" y="150"/>
                    <a:pt x="340" y="155"/>
                  </a:cubicBezTo>
                  <a:cubicBezTo>
                    <a:pt x="347" y="216"/>
                    <a:pt x="343" y="319"/>
                    <a:pt x="343" y="319"/>
                  </a:cubicBezTo>
                  <a:cubicBezTo>
                    <a:pt x="343" y="319"/>
                    <a:pt x="359" y="459"/>
                    <a:pt x="352" y="466"/>
                  </a:cubicBezTo>
                  <a:cubicBezTo>
                    <a:pt x="344" y="472"/>
                    <a:pt x="350" y="494"/>
                    <a:pt x="350" y="494"/>
                  </a:cubicBezTo>
                  <a:cubicBezTo>
                    <a:pt x="356" y="506"/>
                    <a:pt x="360" y="520"/>
                    <a:pt x="361" y="534"/>
                  </a:cubicBezTo>
                  <a:cubicBezTo>
                    <a:pt x="361" y="544"/>
                    <a:pt x="363" y="555"/>
                    <a:pt x="368" y="564"/>
                  </a:cubicBezTo>
                  <a:cubicBezTo>
                    <a:pt x="366" y="628"/>
                    <a:pt x="366" y="628"/>
                    <a:pt x="366" y="628"/>
                  </a:cubicBezTo>
                  <a:cubicBezTo>
                    <a:pt x="372" y="766"/>
                    <a:pt x="372" y="766"/>
                    <a:pt x="372" y="766"/>
                  </a:cubicBezTo>
                  <a:cubicBezTo>
                    <a:pt x="372" y="766"/>
                    <a:pt x="388" y="804"/>
                    <a:pt x="378" y="819"/>
                  </a:cubicBezTo>
                </a:path>
              </a:pathLst>
            </a:custGeom>
            <a:solidFill>
              <a:srgbClr val="849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ṡḷí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8574D61-05F3-4A79-AC81-CC631856B833}"/>
                </a:ext>
              </a:extLst>
            </p:cNvPr>
            <p:cNvSpPr/>
            <p:nvPr/>
          </p:nvSpPr>
          <p:spPr bwMode="auto">
            <a:xfrm>
              <a:off x="7024688" y="2997200"/>
              <a:ext cx="63500" cy="112713"/>
            </a:xfrm>
            <a:custGeom>
              <a:avLst/>
              <a:gdLst>
                <a:gd name="T0" fmla="*/ 2 w 47"/>
                <a:gd name="T1" fmla="*/ 0 h 84"/>
                <a:gd name="T2" fmla="*/ 0 w 47"/>
                <a:gd name="T3" fmla="*/ 83 h 84"/>
                <a:gd name="T4" fmla="*/ 40 w 47"/>
                <a:gd name="T5" fmla="*/ 84 h 84"/>
                <a:gd name="T6" fmla="*/ 47 w 47"/>
                <a:gd name="T7" fmla="*/ 11 h 84"/>
                <a:gd name="T8" fmla="*/ 2 w 4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4">
                  <a:moveTo>
                    <a:pt x="2" y="0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42"/>
                    <a:pt x="47" y="11"/>
                    <a:pt x="47" y="1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şḻ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AF21925-BFA1-4063-BA59-ADB8EAA20448}"/>
                </a:ext>
              </a:extLst>
            </p:cNvPr>
            <p:cNvSpPr/>
            <p:nvPr/>
          </p:nvSpPr>
          <p:spPr bwMode="auto">
            <a:xfrm>
              <a:off x="7018338" y="2992438"/>
              <a:ext cx="66675" cy="230188"/>
            </a:xfrm>
            <a:custGeom>
              <a:avLst/>
              <a:gdLst>
                <a:gd name="T0" fmla="*/ 5 w 50"/>
                <a:gd name="T1" fmla="*/ 0 h 173"/>
                <a:gd name="T2" fmla="*/ 0 w 50"/>
                <a:gd name="T3" fmla="*/ 173 h 173"/>
                <a:gd name="T4" fmla="*/ 40 w 50"/>
                <a:gd name="T5" fmla="*/ 114 h 173"/>
                <a:gd name="T6" fmla="*/ 50 w 50"/>
                <a:gd name="T7" fmla="*/ 11 h 173"/>
                <a:gd name="T8" fmla="*/ 5 w 50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73">
                  <a:moveTo>
                    <a:pt x="5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34" y="171"/>
                    <a:pt x="40" y="114"/>
                  </a:cubicBezTo>
                  <a:cubicBezTo>
                    <a:pt x="45" y="57"/>
                    <a:pt x="50" y="11"/>
                    <a:pt x="50" y="1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849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ḻ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232A542-56EE-45C5-860A-80B2BF774EFA}"/>
                </a:ext>
              </a:extLst>
            </p:cNvPr>
            <p:cNvSpPr/>
            <p:nvPr/>
          </p:nvSpPr>
          <p:spPr bwMode="auto">
            <a:xfrm>
              <a:off x="6813551" y="3000375"/>
              <a:ext cx="119063" cy="65088"/>
            </a:xfrm>
            <a:custGeom>
              <a:avLst/>
              <a:gdLst>
                <a:gd name="T0" fmla="*/ 86 w 89"/>
                <a:gd name="T1" fmla="*/ 0 h 48"/>
                <a:gd name="T2" fmla="*/ 31 w 89"/>
                <a:gd name="T3" fmla="*/ 44 h 48"/>
                <a:gd name="T4" fmla="*/ 1 w 89"/>
                <a:gd name="T5" fmla="*/ 36 h 48"/>
                <a:gd name="T6" fmla="*/ 0 w 89"/>
                <a:gd name="T7" fmla="*/ 38 h 48"/>
                <a:gd name="T8" fmla="*/ 33 w 89"/>
                <a:gd name="T9" fmla="*/ 48 h 48"/>
                <a:gd name="T10" fmla="*/ 89 w 89"/>
                <a:gd name="T11" fmla="*/ 1 h 48"/>
                <a:gd name="T12" fmla="*/ 86 w 89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8">
                  <a:moveTo>
                    <a:pt x="86" y="0"/>
                  </a:moveTo>
                  <a:cubicBezTo>
                    <a:pt x="82" y="10"/>
                    <a:pt x="64" y="44"/>
                    <a:pt x="31" y="44"/>
                  </a:cubicBezTo>
                  <a:cubicBezTo>
                    <a:pt x="22" y="44"/>
                    <a:pt x="12" y="42"/>
                    <a:pt x="1" y="36"/>
                  </a:cubicBezTo>
                  <a:cubicBezTo>
                    <a:pt x="1" y="36"/>
                    <a:pt x="1" y="37"/>
                    <a:pt x="0" y="38"/>
                  </a:cubicBezTo>
                  <a:cubicBezTo>
                    <a:pt x="13" y="45"/>
                    <a:pt x="23" y="48"/>
                    <a:pt x="33" y="48"/>
                  </a:cubicBezTo>
                  <a:cubicBezTo>
                    <a:pt x="72" y="48"/>
                    <a:pt x="89" y="1"/>
                    <a:pt x="89" y="1"/>
                  </a:cubicBezTo>
                  <a:cubicBezTo>
                    <a:pt x="86" y="0"/>
                    <a:pt x="86" y="0"/>
                    <a:pt x="86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şļï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9F82DB7-77D1-4578-A054-B771936490A1}"/>
                </a:ext>
              </a:extLst>
            </p:cNvPr>
            <p:cNvSpPr/>
            <p:nvPr/>
          </p:nvSpPr>
          <p:spPr bwMode="auto">
            <a:xfrm>
              <a:off x="6811963" y="3024188"/>
              <a:ext cx="6350" cy="19050"/>
            </a:xfrm>
            <a:custGeom>
              <a:avLst/>
              <a:gdLst>
                <a:gd name="T0" fmla="*/ 3 w 5"/>
                <a:gd name="T1" fmla="*/ 0 h 14"/>
                <a:gd name="T2" fmla="*/ 0 w 5"/>
                <a:gd name="T3" fmla="*/ 14 h 14"/>
                <a:gd name="T4" fmla="*/ 0 w 5"/>
                <a:gd name="T5" fmla="*/ 14 h 14"/>
                <a:gd name="T6" fmla="*/ 3 w 5"/>
                <a:gd name="T7" fmla="*/ 4 h 14"/>
                <a:gd name="T8" fmla="*/ 3 w 5"/>
                <a:gd name="T9" fmla="*/ 4 h 14"/>
                <a:gd name="T10" fmla="*/ 3 w 5"/>
                <a:gd name="T11" fmla="*/ 4 h 14"/>
                <a:gd name="T12" fmla="*/ 3 w 5"/>
                <a:gd name="T13" fmla="*/ 4 h 14"/>
                <a:gd name="T14" fmla="*/ 4 w 5"/>
                <a:gd name="T15" fmla="*/ 4 h 14"/>
                <a:gd name="T16" fmla="*/ 5 w 5"/>
                <a:gd name="T17" fmla="*/ 1 h 14"/>
                <a:gd name="T18" fmla="*/ 3 w 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14">
                  <a:moveTo>
                    <a:pt x="3" y="0"/>
                  </a:moveTo>
                  <a:cubicBezTo>
                    <a:pt x="1" y="4"/>
                    <a:pt x="0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2" y="7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2"/>
                    <a:pt x="5" y="1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ļi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9C27204-F5BC-41E0-BA8F-43AD5F72DC79}"/>
                </a:ext>
              </a:extLst>
            </p:cNvPr>
            <p:cNvSpPr/>
            <p:nvPr/>
          </p:nvSpPr>
          <p:spPr bwMode="auto">
            <a:xfrm>
              <a:off x="6811963" y="2984500"/>
              <a:ext cx="117475" cy="58738"/>
            </a:xfrm>
            <a:custGeom>
              <a:avLst/>
              <a:gdLst>
                <a:gd name="T0" fmla="*/ 3 w 88"/>
                <a:gd name="T1" fmla="*/ 33 h 43"/>
                <a:gd name="T2" fmla="*/ 3 w 88"/>
                <a:gd name="T3" fmla="*/ 33 h 43"/>
                <a:gd name="T4" fmla="*/ 0 w 88"/>
                <a:gd name="T5" fmla="*/ 43 h 43"/>
                <a:gd name="T6" fmla="*/ 0 w 88"/>
                <a:gd name="T7" fmla="*/ 43 h 43"/>
                <a:gd name="T8" fmla="*/ 3 w 88"/>
                <a:gd name="T9" fmla="*/ 33 h 43"/>
                <a:gd name="T10" fmla="*/ 75 w 88"/>
                <a:gd name="T11" fmla="*/ 0 h 43"/>
                <a:gd name="T12" fmla="*/ 31 w 88"/>
                <a:gd name="T13" fmla="*/ 36 h 43"/>
                <a:gd name="T14" fmla="*/ 5 w 88"/>
                <a:gd name="T15" fmla="*/ 30 h 43"/>
                <a:gd name="T16" fmla="*/ 4 w 88"/>
                <a:gd name="T17" fmla="*/ 33 h 43"/>
                <a:gd name="T18" fmla="*/ 3 w 88"/>
                <a:gd name="T19" fmla="*/ 33 h 43"/>
                <a:gd name="T20" fmla="*/ 31 w 88"/>
                <a:gd name="T21" fmla="*/ 39 h 43"/>
                <a:gd name="T22" fmla="*/ 75 w 88"/>
                <a:gd name="T23" fmla="*/ 4 h 43"/>
                <a:gd name="T24" fmla="*/ 87 w 88"/>
                <a:gd name="T25" fmla="*/ 9 h 43"/>
                <a:gd name="T26" fmla="*/ 88 w 88"/>
                <a:gd name="T27" fmla="*/ 5 h 43"/>
                <a:gd name="T28" fmla="*/ 75 w 88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3">
                  <a:moveTo>
                    <a:pt x="3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6"/>
                    <a:pt x="0" y="39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9"/>
                    <a:pt x="2" y="36"/>
                    <a:pt x="3" y="33"/>
                  </a:cubicBezTo>
                  <a:moveTo>
                    <a:pt x="75" y="0"/>
                  </a:moveTo>
                  <a:cubicBezTo>
                    <a:pt x="66" y="28"/>
                    <a:pt x="48" y="36"/>
                    <a:pt x="31" y="36"/>
                  </a:cubicBezTo>
                  <a:cubicBezTo>
                    <a:pt x="21" y="36"/>
                    <a:pt x="12" y="33"/>
                    <a:pt x="5" y="30"/>
                  </a:cubicBezTo>
                  <a:cubicBezTo>
                    <a:pt x="5" y="31"/>
                    <a:pt x="4" y="32"/>
                    <a:pt x="4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0" y="36"/>
                    <a:pt x="20" y="39"/>
                    <a:pt x="31" y="39"/>
                  </a:cubicBezTo>
                  <a:cubicBezTo>
                    <a:pt x="48" y="39"/>
                    <a:pt x="66" y="32"/>
                    <a:pt x="75" y="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6"/>
                    <a:pt x="88" y="5"/>
                    <a:pt x="88" y="5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ṡḻ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A8ACAC7-9B67-40B3-A92B-B395D6242DB1}"/>
                </a:ext>
              </a:extLst>
            </p:cNvPr>
            <p:cNvSpPr/>
            <p:nvPr/>
          </p:nvSpPr>
          <p:spPr bwMode="auto">
            <a:xfrm>
              <a:off x="6811963" y="2990850"/>
              <a:ext cx="117475" cy="103188"/>
            </a:xfrm>
            <a:custGeom>
              <a:avLst/>
              <a:gdLst>
                <a:gd name="T0" fmla="*/ 88 w 88"/>
                <a:gd name="T1" fmla="*/ 5 h 77"/>
                <a:gd name="T2" fmla="*/ 0 w 88"/>
                <a:gd name="T3" fmla="*/ 42 h 77"/>
                <a:gd name="T4" fmla="*/ 3 w 88"/>
                <a:gd name="T5" fmla="*/ 29 h 77"/>
                <a:gd name="T6" fmla="*/ 75 w 88"/>
                <a:gd name="T7" fmla="*/ 0 h 77"/>
                <a:gd name="T8" fmla="*/ 88 w 88"/>
                <a:gd name="T9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7">
                  <a:moveTo>
                    <a:pt x="88" y="5"/>
                  </a:moveTo>
                  <a:cubicBezTo>
                    <a:pt x="88" y="5"/>
                    <a:pt x="61" y="77"/>
                    <a:pt x="0" y="42"/>
                  </a:cubicBezTo>
                  <a:cubicBezTo>
                    <a:pt x="0" y="38"/>
                    <a:pt x="1" y="33"/>
                    <a:pt x="3" y="29"/>
                  </a:cubicBezTo>
                  <a:cubicBezTo>
                    <a:pt x="20" y="36"/>
                    <a:pt x="59" y="47"/>
                    <a:pt x="75" y="0"/>
                  </a:cubicBezTo>
                  <a:cubicBezTo>
                    <a:pt x="88" y="5"/>
                    <a:pt x="88" y="5"/>
                    <a:pt x="88" y="5"/>
                  </a:cubicBezTo>
                </a:path>
              </a:pathLst>
            </a:custGeom>
            <a:solidFill>
              <a:srgbClr val="849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ľí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0896462-5CE8-49C3-96B8-6922BA6330F2}"/>
                </a:ext>
              </a:extLst>
            </p:cNvPr>
            <p:cNvSpPr/>
            <p:nvPr/>
          </p:nvSpPr>
          <p:spPr bwMode="auto">
            <a:xfrm>
              <a:off x="7123113" y="3025775"/>
              <a:ext cx="122238" cy="68263"/>
            </a:xfrm>
            <a:custGeom>
              <a:avLst/>
              <a:gdLst>
                <a:gd name="T0" fmla="*/ 0 w 92"/>
                <a:gd name="T1" fmla="*/ 0 h 52"/>
                <a:gd name="T2" fmla="*/ 60 w 92"/>
                <a:gd name="T3" fmla="*/ 52 h 52"/>
                <a:gd name="T4" fmla="*/ 92 w 92"/>
                <a:gd name="T5" fmla="*/ 44 h 52"/>
                <a:gd name="T6" fmla="*/ 92 w 92"/>
                <a:gd name="T7" fmla="*/ 41 h 52"/>
                <a:gd name="T8" fmla="*/ 62 w 92"/>
                <a:gd name="T9" fmla="*/ 48 h 52"/>
                <a:gd name="T10" fmla="*/ 3 w 92"/>
                <a:gd name="T11" fmla="*/ 0 h 52"/>
                <a:gd name="T12" fmla="*/ 0 w 92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52">
                  <a:moveTo>
                    <a:pt x="0" y="0"/>
                  </a:moveTo>
                  <a:cubicBezTo>
                    <a:pt x="0" y="0"/>
                    <a:pt x="17" y="52"/>
                    <a:pt x="60" y="52"/>
                  </a:cubicBezTo>
                  <a:cubicBezTo>
                    <a:pt x="70" y="52"/>
                    <a:pt x="80" y="50"/>
                    <a:pt x="92" y="44"/>
                  </a:cubicBezTo>
                  <a:cubicBezTo>
                    <a:pt x="92" y="43"/>
                    <a:pt x="92" y="42"/>
                    <a:pt x="92" y="41"/>
                  </a:cubicBezTo>
                  <a:cubicBezTo>
                    <a:pt x="81" y="46"/>
                    <a:pt x="71" y="48"/>
                    <a:pt x="62" y="48"/>
                  </a:cubicBezTo>
                  <a:cubicBezTo>
                    <a:pt x="26" y="48"/>
                    <a:pt x="8" y="13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ľi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5DD0A7-83D2-469F-8CB3-6211BEC5CF47}"/>
                </a:ext>
              </a:extLst>
            </p:cNvPr>
            <p:cNvSpPr/>
            <p:nvPr/>
          </p:nvSpPr>
          <p:spPr bwMode="auto">
            <a:xfrm>
              <a:off x="7245351" y="3059113"/>
              <a:ext cx="6350" cy="17463"/>
            </a:xfrm>
            <a:custGeom>
              <a:avLst/>
              <a:gdLst>
                <a:gd name="T0" fmla="*/ 2 w 4"/>
                <a:gd name="T1" fmla="*/ 0 h 14"/>
                <a:gd name="T2" fmla="*/ 0 w 4"/>
                <a:gd name="T3" fmla="*/ 0 h 14"/>
                <a:gd name="T4" fmla="*/ 0 w 4"/>
                <a:gd name="T5" fmla="*/ 1 h 14"/>
                <a:gd name="T6" fmla="*/ 0 w 4"/>
                <a:gd name="T7" fmla="*/ 2 h 14"/>
                <a:gd name="T8" fmla="*/ 0 w 4"/>
                <a:gd name="T9" fmla="*/ 1 h 14"/>
                <a:gd name="T10" fmla="*/ 2 w 4"/>
                <a:gd name="T11" fmla="*/ 14 h 14"/>
                <a:gd name="T12" fmla="*/ 4 w 4"/>
                <a:gd name="T13" fmla="*/ 13 h 14"/>
                <a:gd name="T14" fmla="*/ 2 w 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5"/>
                    <a:pt x="1" y="10"/>
                    <a:pt x="2" y="14"/>
                  </a:cubicBezTo>
                  <a:cubicBezTo>
                    <a:pt x="3" y="14"/>
                    <a:pt x="3" y="14"/>
                    <a:pt x="4" y="13"/>
                  </a:cubicBezTo>
                  <a:cubicBezTo>
                    <a:pt x="3" y="8"/>
                    <a:pt x="3" y="4"/>
                    <a:pt x="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šľ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F36D418-AA31-47A0-A159-FAE2FF08C120}"/>
                </a:ext>
              </a:extLst>
            </p:cNvPr>
            <p:cNvSpPr/>
            <p:nvPr/>
          </p:nvSpPr>
          <p:spPr bwMode="auto">
            <a:xfrm>
              <a:off x="7126288" y="3017838"/>
              <a:ext cx="119063" cy="50800"/>
            </a:xfrm>
            <a:custGeom>
              <a:avLst/>
              <a:gdLst>
                <a:gd name="T0" fmla="*/ 0 w 89"/>
                <a:gd name="T1" fmla="*/ 0 h 39"/>
                <a:gd name="T2" fmla="*/ 1 w 89"/>
                <a:gd name="T3" fmla="*/ 2 h 39"/>
                <a:gd name="T4" fmla="*/ 15 w 89"/>
                <a:gd name="T5" fmla="*/ 3 h 39"/>
                <a:gd name="T6" fmla="*/ 54 w 89"/>
                <a:gd name="T7" fmla="*/ 39 h 39"/>
                <a:gd name="T8" fmla="*/ 89 w 89"/>
                <a:gd name="T9" fmla="*/ 33 h 39"/>
                <a:gd name="T10" fmla="*/ 89 w 89"/>
                <a:gd name="T11" fmla="*/ 32 h 39"/>
                <a:gd name="T12" fmla="*/ 89 w 89"/>
                <a:gd name="T13" fmla="*/ 31 h 39"/>
                <a:gd name="T14" fmla="*/ 56 w 89"/>
                <a:gd name="T15" fmla="*/ 37 h 39"/>
                <a:gd name="T16" fmla="*/ 16 w 89"/>
                <a:gd name="T17" fmla="*/ 1 h 39"/>
                <a:gd name="T18" fmla="*/ 0 w 8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9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1"/>
                    <a:pt x="35" y="39"/>
                    <a:pt x="54" y="39"/>
                  </a:cubicBezTo>
                  <a:cubicBezTo>
                    <a:pt x="68" y="39"/>
                    <a:pt x="81" y="35"/>
                    <a:pt x="89" y="33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2"/>
                    <a:pt x="89" y="31"/>
                  </a:cubicBezTo>
                  <a:cubicBezTo>
                    <a:pt x="81" y="34"/>
                    <a:pt x="68" y="37"/>
                    <a:pt x="56" y="37"/>
                  </a:cubicBezTo>
                  <a:cubicBezTo>
                    <a:pt x="37" y="37"/>
                    <a:pt x="18" y="29"/>
                    <a:pt x="1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şḷí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8FDC622-26D3-4B27-A192-3FE8D4F90BB9}"/>
                </a:ext>
              </a:extLst>
            </p:cNvPr>
            <p:cNvSpPr/>
            <p:nvPr/>
          </p:nvSpPr>
          <p:spPr bwMode="auto">
            <a:xfrm>
              <a:off x="7124701" y="3019425"/>
              <a:ext cx="123825" cy="101600"/>
            </a:xfrm>
            <a:custGeom>
              <a:avLst/>
              <a:gdLst>
                <a:gd name="T0" fmla="*/ 92 w 92"/>
                <a:gd name="T1" fmla="*/ 44 h 76"/>
                <a:gd name="T2" fmla="*/ 0 w 92"/>
                <a:gd name="T3" fmla="*/ 0 h 76"/>
                <a:gd name="T4" fmla="*/ 16 w 92"/>
                <a:gd name="T5" fmla="*/ 1 h 76"/>
                <a:gd name="T6" fmla="*/ 90 w 92"/>
                <a:gd name="T7" fmla="*/ 30 h 76"/>
                <a:gd name="T8" fmla="*/ 92 w 92"/>
                <a:gd name="T9" fmla="*/ 4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6">
                  <a:moveTo>
                    <a:pt x="92" y="44"/>
                  </a:moveTo>
                  <a:cubicBezTo>
                    <a:pt x="24" y="76"/>
                    <a:pt x="0" y="0"/>
                    <a:pt x="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50"/>
                    <a:pt x="72" y="36"/>
                    <a:pt x="90" y="30"/>
                  </a:cubicBezTo>
                  <a:cubicBezTo>
                    <a:pt x="91" y="35"/>
                    <a:pt x="92" y="39"/>
                    <a:pt x="92" y="44"/>
                  </a:cubicBezTo>
                </a:path>
              </a:pathLst>
            </a:custGeom>
            <a:solidFill>
              <a:srgbClr val="849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şļi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0A8D322-D5F9-4771-A1F6-594DA7EDD25B}"/>
                </a:ext>
              </a:extLst>
            </p:cNvPr>
            <p:cNvSpPr/>
            <p:nvPr/>
          </p:nvSpPr>
          <p:spPr bwMode="auto">
            <a:xfrm>
              <a:off x="6811963" y="2990850"/>
              <a:ext cx="117475" cy="68263"/>
            </a:xfrm>
            <a:custGeom>
              <a:avLst/>
              <a:gdLst>
                <a:gd name="T0" fmla="*/ 75 w 88"/>
                <a:gd name="T1" fmla="*/ 0 h 52"/>
                <a:gd name="T2" fmla="*/ 31 w 88"/>
                <a:gd name="T3" fmla="*/ 35 h 52"/>
                <a:gd name="T4" fmla="*/ 3 w 88"/>
                <a:gd name="T5" fmla="*/ 29 h 52"/>
                <a:gd name="T6" fmla="*/ 3 w 88"/>
                <a:gd name="T7" fmla="*/ 29 h 52"/>
                <a:gd name="T8" fmla="*/ 0 w 88"/>
                <a:gd name="T9" fmla="*/ 42 h 52"/>
                <a:gd name="T10" fmla="*/ 32 w 88"/>
                <a:gd name="T11" fmla="*/ 52 h 52"/>
                <a:gd name="T12" fmla="*/ 88 w 88"/>
                <a:gd name="T13" fmla="*/ 5 h 52"/>
                <a:gd name="T14" fmla="*/ 87 w 88"/>
                <a:gd name="T15" fmla="*/ 5 h 52"/>
                <a:gd name="T16" fmla="*/ 75 w 88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52">
                  <a:moveTo>
                    <a:pt x="75" y="0"/>
                  </a:moveTo>
                  <a:cubicBezTo>
                    <a:pt x="66" y="28"/>
                    <a:pt x="48" y="35"/>
                    <a:pt x="31" y="35"/>
                  </a:cubicBezTo>
                  <a:cubicBezTo>
                    <a:pt x="20" y="35"/>
                    <a:pt x="10" y="32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33"/>
                    <a:pt x="0" y="38"/>
                    <a:pt x="0" y="42"/>
                  </a:cubicBezTo>
                  <a:cubicBezTo>
                    <a:pt x="12" y="49"/>
                    <a:pt x="22" y="52"/>
                    <a:pt x="32" y="52"/>
                  </a:cubicBezTo>
                  <a:cubicBezTo>
                    <a:pt x="71" y="52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91A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ṣli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23E9BD2-01A0-4148-9F58-B5B4FD65E5BA}"/>
                </a:ext>
              </a:extLst>
            </p:cNvPr>
            <p:cNvSpPr/>
            <p:nvPr/>
          </p:nvSpPr>
          <p:spPr bwMode="auto">
            <a:xfrm>
              <a:off x="7124701" y="3019425"/>
              <a:ext cx="123825" cy="69850"/>
            </a:xfrm>
            <a:custGeom>
              <a:avLst/>
              <a:gdLst>
                <a:gd name="T0" fmla="*/ 0 w 92"/>
                <a:gd name="T1" fmla="*/ 0 h 52"/>
                <a:gd name="T2" fmla="*/ 60 w 92"/>
                <a:gd name="T3" fmla="*/ 52 h 52"/>
                <a:gd name="T4" fmla="*/ 92 w 92"/>
                <a:gd name="T5" fmla="*/ 44 h 52"/>
                <a:gd name="T6" fmla="*/ 90 w 92"/>
                <a:gd name="T7" fmla="*/ 30 h 52"/>
                <a:gd name="T8" fmla="*/ 90 w 92"/>
                <a:gd name="T9" fmla="*/ 31 h 52"/>
                <a:gd name="T10" fmla="*/ 55 w 92"/>
                <a:gd name="T11" fmla="*/ 37 h 52"/>
                <a:gd name="T12" fmla="*/ 16 w 92"/>
                <a:gd name="T13" fmla="*/ 1 h 52"/>
                <a:gd name="T14" fmla="*/ 2 w 92"/>
                <a:gd name="T15" fmla="*/ 0 h 52"/>
                <a:gd name="T16" fmla="*/ 0 w 9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2">
                  <a:moveTo>
                    <a:pt x="0" y="0"/>
                  </a:moveTo>
                  <a:cubicBezTo>
                    <a:pt x="0" y="0"/>
                    <a:pt x="16" y="52"/>
                    <a:pt x="60" y="52"/>
                  </a:cubicBezTo>
                  <a:cubicBezTo>
                    <a:pt x="70" y="52"/>
                    <a:pt x="80" y="50"/>
                    <a:pt x="92" y="44"/>
                  </a:cubicBezTo>
                  <a:cubicBezTo>
                    <a:pt x="92" y="39"/>
                    <a:pt x="91" y="35"/>
                    <a:pt x="90" y="30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82" y="33"/>
                    <a:pt x="69" y="37"/>
                    <a:pt x="55" y="37"/>
                  </a:cubicBezTo>
                  <a:cubicBezTo>
                    <a:pt x="36" y="37"/>
                    <a:pt x="17" y="29"/>
                    <a:pt x="16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1A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ṩli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7148325-CA4D-4E3F-A531-4B5C386652D3}"/>
                </a:ext>
              </a:extLst>
            </p:cNvPr>
            <p:cNvSpPr/>
            <p:nvPr/>
          </p:nvSpPr>
          <p:spPr bwMode="auto">
            <a:xfrm>
              <a:off x="6980238" y="2547938"/>
              <a:ext cx="82550" cy="247650"/>
            </a:xfrm>
            <a:custGeom>
              <a:avLst/>
              <a:gdLst>
                <a:gd name="T0" fmla="*/ 62 w 62"/>
                <a:gd name="T1" fmla="*/ 0 h 185"/>
                <a:gd name="T2" fmla="*/ 24 w 62"/>
                <a:gd name="T3" fmla="*/ 185 h 185"/>
                <a:gd name="T4" fmla="*/ 26 w 62"/>
                <a:gd name="T5" fmla="*/ 185 h 185"/>
                <a:gd name="T6" fmla="*/ 62 w 62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85">
                  <a:moveTo>
                    <a:pt x="62" y="0"/>
                  </a:moveTo>
                  <a:cubicBezTo>
                    <a:pt x="62" y="0"/>
                    <a:pt x="0" y="170"/>
                    <a:pt x="24" y="185"/>
                  </a:cubicBezTo>
                  <a:cubicBezTo>
                    <a:pt x="24" y="185"/>
                    <a:pt x="25" y="185"/>
                    <a:pt x="26" y="185"/>
                  </a:cubicBezTo>
                  <a:cubicBezTo>
                    <a:pt x="48" y="185"/>
                    <a:pt x="62" y="0"/>
                    <a:pt x="62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í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3EACFDD-625A-4F11-AC8B-25CFE1A11A83}"/>
                </a:ext>
              </a:extLst>
            </p:cNvPr>
            <p:cNvSpPr/>
            <p:nvPr/>
          </p:nvSpPr>
          <p:spPr bwMode="auto">
            <a:xfrm>
              <a:off x="7107238" y="2478088"/>
              <a:ext cx="14288" cy="82550"/>
            </a:xfrm>
            <a:custGeom>
              <a:avLst/>
              <a:gdLst>
                <a:gd name="T0" fmla="*/ 11 w 11"/>
                <a:gd name="T1" fmla="*/ 0 h 62"/>
                <a:gd name="T2" fmla="*/ 6 w 11"/>
                <a:gd name="T3" fmla="*/ 62 h 62"/>
                <a:gd name="T4" fmla="*/ 6 w 11"/>
                <a:gd name="T5" fmla="*/ 62 h 62"/>
                <a:gd name="T6" fmla="*/ 11 w 11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2">
                  <a:moveTo>
                    <a:pt x="11" y="0"/>
                  </a:moveTo>
                  <a:cubicBezTo>
                    <a:pt x="11" y="0"/>
                    <a:pt x="0" y="57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2"/>
                    <a:pt x="11" y="0"/>
                    <a:pt x="11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ṩ1i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A4F9AB8-682A-40E3-9385-0E548935692B}"/>
                </a:ext>
              </a:extLst>
            </p:cNvPr>
            <p:cNvSpPr/>
            <p:nvPr/>
          </p:nvSpPr>
          <p:spPr bwMode="auto">
            <a:xfrm>
              <a:off x="7186613" y="2654300"/>
              <a:ext cx="101600" cy="101600"/>
            </a:xfrm>
            <a:custGeom>
              <a:avLst/>
              <a:gdLst>
                <a:gd name="T0" fmla="*/ 76 w 76"/>
                <a:gd name="T1" fmla="*/ 0 h 76"/>
                <a:gd name="T2" fmla="*/ 5 w 76"/>
                <a:gd name="T3" fmla="*/ 76 h 76"/>
                <a:gd name="T4" fmla="*/ 6 w 76"/>
                <a:gd name="T5" fmla="*/ 76 h 76"/>
                <a:gd name="T6" fmla="*/ 76 w 76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6">
                  <a:moveTo>
                    <a:pt x="76" y="0"/>
                  </a:moveTo>
                  <a:cubicBezTo>
                    <a:pt x="76" y="0"/>
                    <a:pt x="0" y="70"/>
                    <a:pt x="5" y="76"/>
                  </a:cubicBezTo>
                  <a:cubicBezTo>
                    <a:pt x="5" y="76"/>
                    <a:pt x="6" y="76"/>
                    <a:pt x="6" y="76"/>
                  </a:cubicBezTo>
                  <a:cubicBezTo>
                    <a:pt x="15" y="76"/>
                    <a:pt x="76" y="0"/>
                    <a:pt x="76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šļî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CE04C9F-845A-4F53-AFDE-007F5257FE37}"/>
                </a:ext>
              </a:extLst>
            </p:cNvPr>
            <p:cNvSpPr/>
            <p:nvPr/>
          </p:nvSpPr>
          <p:spPr bwMode="auto">
            <a:xfrm>
              <a:off x="7235826" y="2441575"/>
              <a:ext cx="130175" cy="44450"/>
            </a:xfrm>
            <a:custGeom>
              <a:avLst/>
              <a:gdLst>
                <a:gd name="T0" fmla="*/ 95 w 97"/>
                <a:gd name="T1" fmla="*/ 0 h 33"/>
                <a:gd name="T2" fmla="*/ 1 w 97"/>
                <a:gd name="T3" fmla="*/ 29 h 33"/>
                <a:gd name="T4" fmla="*/ 0 w 97"/>
                <a:gd name="T5" fmla="*/ 33 h 33"/>
                <a:gd name="T6" fmla="*/ 0 w 97"/>
                <a:gd name="T7" fmla="*/ 33 h 33"/>
                <a:gd name="T8" fmla="*/ 97 w 97"/>
                <a:gd name="T9" fmla="*/ 3 h 33"/>
                <a:gd name="T10" fmla="*/ 95 w 97"/>
                <a:gd name="T11" fmla="*/ 1 h 33"/>
                <a:gd name="T12" fmla="*/ 95 w 97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3">
                  <a:moveTo>
                    <a:pt x="95" y="0"/>
                  </a:moveTo>
                  <a:cubicBezTo>
                    <a:pt x="67" y="9"/>
                    <a:pt x="9" y="26"/>
                    <a:pt x="1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68" y="12"/>
                    <a:pt x="97" y="3"/>
                  </a:cubicBezTo>
                  <a:cubicBezTo>
                    <a:pt x="95" y="2"/>
                    <a:pt x="95" y="1"/>
                    <a:pt x="95" y="1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ḷ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28CFE6C-A9F9-4FA5-B9DF-A271271CB693}"/>
                </a:ext>
              </a:extLst>
            </p:cNvPr>
            <p:cNvSpPr/>
            <p:nvPr/>
          </p:nvSpPr>
          <p:spPr bwMode="auto">
            <a:xfrm>
              <a:off x="7235826" y="2386013"/>
              <a:ext cx="130175" cy="93663"/>
            </a:xfrm>
            <a:custGeom>
              <a:avLst/>
              <a:gdLst>
                <a:gd name="T0" fmla="*/ 97 w 97"/>
                <a:gd name="T1" fmla="*/ 41 h 70"/>
                <a:gd name="T2" fmla="*/ 0 w 97"/>
                <a:gd name="T3" fmla="*/ 70 h 70"/>
                <a:gd name="T4" fmla="*/ 4 w 97"/>
                <a:gd name="T5" fmla="*/ 55 h 70"/>
                <a:gd name="T6" fmla="*/ 31 w 97"/>
                <a:gd name="T7" fmla="*/ 45 h 70"/>
                <a:gd name="T8" fmla="*/ 48 w 97"/>
                <a:gd name="T9" fmla="*/ 22 h 70"/>
                <a:gd name="T10" fmla="*/ 59 w 97"/>
                <a:gd name="T11" fmla="*/ 15 h 70"/>
                <a:gd name="T12" fmla="*/ 61 w 97"/>
                <a:gd name="T13" fmla="*/ 15 h 70"/>
                <a:gd name="T14" fmla="*/ 77 w 97"/>
                <a:gd name="T15" fmla="*/ 4 h 70"/>
                <a:gd name="T16" fmla="*/ 94 w 97"/>
                <a:gd name="T17" fmla="*/ 8 h 70"/>
                <a:gd name="T18" fmla="*/ 95 w 97"/>
                <a:gd name="T19" fmla="*/ 38 h 70"/>
                <a:gd name="T20" fmla="*/ 97 w 97"/>
                <a:gd name="T21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70">
                  <a:moveTo>
                    <a:pt x="97" y="41"/>
                  </a:moveTo>
                  <a:cubicBezTo>
                    <a:pt x="68" y="49"/>
                    <a:pt x="1" y="70"/>
                    <a:pt x="0" y="70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15" y="45"/>
                    <a:pt x="31" y="45"/>
                    <a:pt x="31" y="45"/>
                  </a:cubicBezTo>
                  <a:cubicBezTo>
                    <a:pt x="38" y="38"/>
                    <a:pt x="44" y="31"/>
                    <a:pt x="48" y="22"/>
                  </a:cubicBezTo>
                  <a:cubicBezTo>
                    <a:pt x="49" y="17"/>
                    <a:pt x="54" y="13"/>
                    <a:pt x="59" y="15"/>
                  </a:cubicBezTo>
                  <a:cubicBezTo>
                    <a:pt x="60" y="15"/>
                    <a:pt x="61" y="15"/>
                    <a:pt x="61" y="15"/>
                  </a:cubicBezTo>
                  <a:cubicBezTo>
                    <a:pt x="66" y="11"/>
                    <a:pt x="71" y="8"/>
                    <a:pt x="77" y="4"/>
                  </a:cubicBezTo>
                  <a:cubicBezTo>
                    <a:pt x="85" y="0"/>
                    <a:pt x="94" y="8"/>
                    <a:pt x="94" y="8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5" y="38"/>
                    <a:pt x="95" y="39"/>
                    <a:pt x="97" y="41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ṧḷî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55C563-C424-4D71-B571-09F40462AA3F}"/>
                </a:ext>
              </a:extLst>
            </p:cNvPr>
            <p:cNvSpPr/>
            <p:nvPr/>
          </p:nvSpPr>
          <p:spPr bwMode="auto">
            <a:xfrm>
              <a:off x="7194551" y="2327275"/>
              <a:ext cx="9525" cy="17463"/>
            </a:xfrm>
            <a:custGeom>
              <a:avLst/>
              <a:gdLst>
                <a:gd name="T0" fmla="*/ 7 w 7"/>
                <a:gd name="T1" fmla="*/ 0 h 13"/>
                <a:gd name="T2" fmla="*/ 0 w 7"/>
                <a:gd name="T3" fmla="*/ 12 h 13"/>
                <a:gd name="T4" fmla="*/ 1 w 7"/>
                <a:gd name="T5" fmla="*/ 13 h 13"/>
                <a:gd name="T6" fmla="*/ 1 w 7"/>
                <a:gd name="T7" fmla="*/ 13 h 13"/>
                <a:gd name="T8" fmla="*/ 2 w 7"/>
                <a:gd name="T9" fmla="*/ 13 h 13"/>
                <a:gd name="T10" fmla="*/ 7 w 7"/>
                <a:gd name="T11" fmla="*/ 0 h 13"/>
                <a:gd name="T12" fmla="*/ 7 w 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7" y="0"/>
                  </a:moveTo>
                  <a:cubicBezTo>
                    <a:pt x="4" y="3"/>
                    <a:pt x="2" y="7"/>
                    <a:pt x="0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8"/>
                    <a:pt x="4" y="4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$lî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C056B4A-F5A9-4C48-A10C-BFB47867B0D1}"/>
                </a:ext>
              </a:extLst>
            </p:cNvPr>
            <p:cNvSpPr/>
            <p:nvPr/>
          </p:nvSpPr>
          <p:spPr bwMode="auto">
            <a:xfrm>
              <a:off x="7192963" y="2344738"/>
              <a:ext cx="46038" cy="128588"/>
            </a:xfrm>
            <a:custGeom>
              <a:avLst/>
              <a:gdLst>
                <a:gd name="T0" fmla="*/ 1 w 34"/>
                <a:gd name="T1" fmla="*/ 0 h 97"/>
                <a:gd name="T2" fmla="*/ 1 w 34"/>
                <a:gd name="T3" fmla="*/ 3 h 97"/>
                <a:gd name="T4" fmla="*/ 0 w 34"/>
                <a:gd name="T5" fmla="*/ 3 h 97"/>
                <a:gd name="T6" fmla="*/ 1 w 34"/>
                <a:gd name="T7" fmla="*/ 4 h 97"/>
                <a:gd name="T8" fmla="*/ 2 w 34"/>
                <a:gd name="T9" fmla="*/ 36 h 97"/>
                <a:gd name="T10" fmla="*/ 23 w 34"/>
                <a:gd name="T11" fmla="*/ 97 h 97"/>
                <a:gd name="T12" fmla="*/ 34 w 34"/>
                <a:gd name="T13" fmla="*/ 88 h 97"/>
                <a:gd name="T14" fmla="*/ 34 w 34"/>
                <a:gd name="T15" fmla="*/ 88 h 97"/>
                <a:gd name="T16" fmla="*/ 25 w 34"/>
                <a:gd name="T17" fmla="*/ 95 h 97"/>
                <a:gd name="T18" fmla="*/ 4 w 34"/>
                <a:gd name="T19" fmla="*/ 34 h 97"/>
                <a:gd name="T20" fmla="*/ 3 w 34"/>
                <a:gd name="T21" fmla="*/ 3 h 97"/>
                <a:gd name="T22" fmla="*/ 2 w 34"/>
                <a:gd name="T23" fmla="*/ 1 h 97"/>
                <a:gd name="T24" fmla="*/ 1 w 34"/>
                <a:gd name="T2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97">
                  <a:moveTo>
                    <a:pt x="1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$ḻí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2692EAD-DB47-4E26-B22A-DB20EE75D0C8}"/>
                </a:ext>
              </a:extLst>
            </p:cNvPr>
            <p:cNvSpPr/>
            <p:nvPr/>
          </p:nvSpPr>
          <p:spPr bwMode="auto">
            <a:xfrm>
              <a:off x="7227888" y="2381250"/>
              <a:ext cx="7938" cy="6350"/>
            </a:xfrm>
            <a:custGeom>
              <a:avLst/>
              <a:gdLst>
                <a:gd name="T0" fmla="*/ 6 w 6"/>
                <a:gd name="T1" fmla="*/ 0 h 5"/>
                <a:gd name="T2" fmla="*/ 1 w 6"/>
                <a:gd name="T3" fmla="*/ 4 h 5"/>
                <a:gd name="T4" fmla="*/ 1 w 6"/>
                <a:gd name="T5" fmla="*/ 4 h 5"/>
                <a:gd name="T6" fmla="*/ 0 w 6"/>
                <a:gd name="T7" fmla="*/ 5 h 5"/>
                <a:gd name="T8" fmla="*/ 6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1"/>
                    <a:pt x="3" y="2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3" y="3"/>
                    <a:pt x="5" y="1"/>
                    <a:pt x="6" y="0"/>
                  </a:cubicBezTo>
                </a:path>
              </a:pathLst>
            </a:custGeom>
            <a:solidFill>
              <a:srgbClr val="E9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ṩľi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FEA75D-A915-498E-9AD4-3A562E9CCFBD}"/>
                </a:ext>
              </a:extLst>
            </p:cNvPr>
            <p:cNvSpPr/>
            <p:nvPr/>
          </p:nvSpPr>
          <p:spPr bwMode="auto">
            <a:xfrm>
              <a:off x="7196138" y="2317750"/>
              <a:ext cx="47625" cy="152400"/>
            </a:xfrm>
            <a:custGeom>
              <a:avLst/>
              <a:gdLst>
                <a:gd name="T0" fmla="*/ 29 w 35"/>
                <a:gd name="T1" fmla="*/ 75 h 115"/>
                <a:gd name="T2" fmla="*/ 34 w 35"/>
                <a:gd name="T3" fmla="*/ 106 h 115"/>
                <a:gd name="T4" fmla="*/ 23 w 35"/>
                <a:gd name="T5" fmla="*/ 115 h 115"/>
                <a:gd name="T6" fmla="*/ 2 w 35"/>
                <a:gd name="T7" fmla="*/ 54 h 115"/>
                <a:gd name="T8" fmla="*/ 1 w 35"/>
                <a:gd name="T9" fmla="*/ 23 h 115"/>
                <a:gd name="T10" fmla="*/ 0 w 35"/>
                <a:gd name="T11" fmla="*/ 21 h 115"/>
                <a:gd name="T12" fmla="*/ 1 w 35"/>
                <a:gd name="T13" fmla="*/ 21 h 115"/>
                <a:gd name="T14" fmla="*/ 16 w 35"/>
                <a:gd name="T15" fmla="*/ 0 h 115"/>
                <a:gd name="T16" fmla="*/ 30 w 35"/>
                <a:gd name="T17" fmla="*/ 19 h 115"/>
                <a:gd name="T18" fmla="*/ 35 w 35"/>
                <a:gd name="T19" fmla="*/ 42 h 115"/>
                <a:gd name="T20" fmla="*/ 25 w 35"/>
                <a:gd name="T21" fmla="*/ 52 h 115"/>
                <a:gd name="T22" fmla="*/ 29 w 35"/>
                <a:gd name="T23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15">
                  <a:moveTo>
                    <a:pt x="29" y="75"/>
                  </a:moveTo>
                  <a:cubicBezTo>
                    <a:pt x="33" y="81"/>
                    <a:pt x="34" y="106"/>
                    <a:pt x="34" y="106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12"/>
                    <a:pt x="8" y="4"/>
                    <a:pt x="16" y="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4" y="45"/>
                    <a:pt x="25" y="52"/>
                  </a:cubicBezTo>
                  <a:cubicBezTo>
                    <a:pt x="17" y="58"/>
                    <a:pt x="29" y="75"/>
                    <a:pt x="29" y="75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šļî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D613010-0570-4B8C-8B2C-36A1042747DF}"/>
                </a:ext>
              </a:extLst>
            </p:cNvPr>
            <p:cNvSpPr/>
            <p:nvPr/>
          </p:nvSpPr>
          <p:spPr bwMode="auto">
            <a:xfrm>
              <a:off x="7192963" y="2278063"/>
              <a:ext cx="12700" cy="49213"/>
            </a:xfrm>
            <a:custGeom>
              <a:avLst/>
              <a:gdLst>
                <a:gd name="T0" fmla="*/ 0 w 10"/>
                <a:gd name="T1" fmla="*/ 0 h 38"/>
                <a:gd name="T2" fmla="*/ 0 w 10"/>
                <a:gd name="T3" fmla="*/ 0 h 38"/>
                <a:gd name="T4" fmla="*/ 9 w 10"/>
                <a:gd name="T5" fmla="*/ 38 h 38"/>
                <a:gd name="T6" fmla="*/ 10 w 10"/>
                <a:gd name="T7" fmla="*/ 37 h 38"/>
                <a:gd name="T8" fmla="*/ 0 w 10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"/>
                    <a:pt x="3" y="27"/>
                    <a:pt x="9" y="38"/>
                  </a:cubicBezTo>
                  <a:cubicBezTo>
                    <a:pt x="9" y="38"/>
                    <a:pt x="10" y="37"/>
                    <a:pt x="10" y="37"/>
                  </a:cubicBezTo>
                  <a:cubicBezTo>
                    <a:pt x="4" y="26"/>
                    <a:pt x="1" y="13"/>
                    <a:pt x="0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1ï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43E148D-B261-4F89-B1D8-97FE040D079C}"/>
                </a:ext>
              </a:extLst>
            </p:cNvPr>
            <p:cNvSpPr/>
            <p:nvPr/>
          </p:nvSpPr>
          <p:spPr bwMode="auto">
            <a:xfrm>
              <a:off x="7204076" y="2327275"/>
              <a:ext cx="1588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159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ṥḻí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7A62373-B861-4498-96BC-AE22B354CE76}"/>
                </a:ext>
              </a:extLst>
            </p:cNvPr>
            <p:cNvSpPr/>
            <p:nvPr/>
          </p:nvSpPr>
          <p:spPr bwMode="auto">
            <a:xfrm>
              <a:off x="7361238" y="2328863"/>
              <a:ext cx="49213" cy="50800"/>
            </a:xfrm>
            <a:custGeom>
              <a:avLst/>
              <a:gdLst>
                <a:gd name="T0" fmla="*/ 36 w 37"/>
                <a:gd name="T1" fmla="*/ 0 h 38"/>
                <a:gd name="T2" fmla="*/ 1 w 37"/>
                <a:gd name="T3" fmla="*/ 34 h 38"/>
                <a:gd name="T4" fmla="*/ 0 w 37"/>
                <a:gd name="T5" fmla="*/ 38 h 38"/>
                <a:gd name="T6" fmla="*/ 37 w 37"/>
                <a:gd name="T7" fmla="*/ 2 h 38"/>
                <a:gd name="T8" fmla="*/ 37 w 37"/>
                <a:gd name="T9" fmla="*/ 1 h 38"/>
                <a:gd name="T10" fmla="*/ 36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36" y="0"/>
                  </a:moveTo>
                  <a:cubicBezTo>
                    <a:pt x="28" y="14"/>
                    <a:pt x="16" y="26"/>
                    <a:pt x="1" y="34"/>
                  </a:cubicBezTo>
                  <a:cubicBezTo>
                    <a:pt x="1" y="35"/>
                    <a:pt x="0" y="37"/>
                    <a:pt x="0" y="38"/>
                  </a:cubicBezTo>
                  <a:cubicBezTo>
                    <a:pt x="16" y="30"/>
                    <a:pt x="29" y="17"/>
                    <a:pt x="37" y="2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0"/>
                    <a:pt x="36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ḷ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6D3A24D-A970-41B8-B856-C63B020DFC59}"/>
                </a:ext>
              </a:extLst>
            </p:cNvPr>
            <p:cNvSpPr/>
            <p:nvPr/>
          </p:nvSpPr>
          <p:spPr bwMode="auto">
            <a:xfrm>
              <a:off x="7242176" y="2366963"/>
              <a:ext cx="120650" cy="26988"/>
            </a:xfrm>
            <a:custGeom>
              <a:avLst/>
              <a:gdLst>
                <a:gd name="T0" fmla="*/ 0 w 90"/>
                <a:gd name="T1" fmla="*/ 0 h 20"/>
                <a:gd name="T2" fmla="*/ 1 w 90"/>
                <a:gd name="T3" fmla="*/ 5 h 20"/>
                <a:gd name="T4" fmla="*/ 50 w 90"/>
                <a:gd name="T5" fmla="*/ 20 h 20"/>
                <a:gd name="T6" fmla="*/ 50 w 90"/>
                <a:gd name="T7" fmla="*/ 20 h 20"/>
                <a:gd name="T8" fmla="*/ 89 w 90"/>
                <a:gd name="T9" fmla="*/ 10 h 20"/>
                <a:gd name="T10" fmla="*/ 90 w 90"/>
                <a:gd name="T11" fmla="*/ 6 h 20"/>
                <a:gd name="T12" fmla="*/ 50 w 90"/>
                <a:gd name="T13" fmla="*/ 16 h 20"/>
                <a:gd name="T14" fmla="*/ 50 w 90"/>
                <a:gd name="T15" fmla="*/ 16 h 20"/>
                <a:gd name="T16" fmla="*/ 0 w 9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0">
                  <a:moveTo>
                    <a:pt x="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5" y="14"/>
                    <a:pt x="32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64" y="20"/>
                    <a:pt x="77" y="16"/>
                    <a:pt x="89" y="10"/>
                  </a:cubicBezTo>
                  <a:cubicBezTo>
                    <a:pt x="89" y="9"/>
                    <a:pt x="90" y="7"/>
                    <a:pt x="90" y="6"/>
                  </a:cubicBezTo>
                  <a:cubicBezTo>
                    <a:pt x="78" y="12"/>
                    <a:pt x="64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31" y="16"/>
                    <a:pt x="14" y="10"/>
                    <a:pt x="0" y="0"/>
                  </a:cubicBezTo>
                </a:path>
              </a:pathLst>
            </a:custGeom>
            <a:solidFill>
              <a:srgbClr val="E9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ṥlî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FD9F929-ACA0-483B-A841-653F7BDC58B5}"/>
                </a:ext>
              </a:extLst>
            </p:cNvPr>
            <p:cNvSpPr/>
            <p:nvPr/>
          </p:nvSpPr>
          <p:spPr bwMode="auto">
            <a:xfrm>
              <a:off x="7204076" y="2327275"/>
              <a:ext cx="39688" cy="46038"/>
            </a:xfrm>
            <a:custGeom>
              <a:avLst/>
              <a:gdLst>
                <a:gd name="T0" fmla="*/ 1 w 29"/>
                <a:gd name="T1" fmla="*/ 0 h 35"/>
                <a:gd name="T2" fmla="*/ 0 w 29"/>
                <a:gd name="T3" fmla="*/ 1 h 35"/>
                <a:gd name="T4" fmla="*/ 29 w 29"/>
                <a:gd name="T5" fmla="*/ 35 h 35"/>
                <a:gd name="T6" fmla="*/ 28 w 29"/>
                <a:gd name="T7" fmla="*/ 30 h 35"/>
                <a:gd name="T8" fmla="*/ 1 w 2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7" y="15"/>
                    <a:pt x="17" y="26"/>
                    <a:pt x="29" y="35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7" y="22"/>
                    <a:pt x="8" y="12"/>
                    <a:pt x="1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ṣľ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904EEB6-3798-4D13-A44F-BF89DBE4C394}"/>
                </a:ext>
              </a:extLst>
            </p:cNvPr>
            <p:cNvSpPr/>
            <p:nvPr/>
          </p:nvSpPr>
          <p:spPr bwMode="auto">
            <a:xfrm>
              <a:off x="7192963" y="2155825"/>
              <a:ext cx="230188" cy="231775"/>
            </a:xfrm>
            <a:custGeom>
              <a:avLst/>
              <a:gdLst>
                <a:gd name="T0" fmla="*/ 173 w 173"/>
                <a:gd name="T1" fmla="*/ 87 h 174"/>
                <a:gd name="T2" fmla="*/ 87 w 173"/>
                <a:gd name="T3" fmla="*/ 174 h 174"/>
                <a:gd name="T4" fmla="*/ 0 w 173"/>
                <a:gd name="T5" fmla="*/ 87 h 174"/>
                <a:gd name="T6" fmla="*/ 87 w 173"/>
                <a:gd name="T7" fmla="*/ 1 h 174"/>
                <a:gd name="T8" fmla="*/ 87 w 173"/>
                <a:gd name="T9" fmla="*/ 1 h 174"/>
                <a:gd name="T10" fmla="*/ 173 w 173"/>
                <a:gd name="T11" fmla="*/ 86 h 174"/>
                <a:gd name="T12" fmla="*/ 173 w 173"/>
                <a:gd name="T13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74">
                  <a:moveTo>
                    <a:pt x="173" y="87"/>
                  </a:moveTo>
                  <a:cubicBezTo>
                    <a:pt x="173" y="135"/>
                    <a:pt x="135" y="174"/>
                    <a:pt x="87" y="174"/>
                  </a:cubicBez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1"/>
                    <a:pt x="87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134" y="0"/>
                    <a:pt x="173" y="39"/>
                    <a:pt x="173" y="86"/>
                  </a:cubicBezTo>
                  <a:cubicBezTo>
                    <a:pt x="173" y="87"/>
                    <a:pt x="173" y="87"/>
                    <a:pt x="173" y="87"/>
                  </a:cubicBezTo>
                </a:path>
              </a:pathLst>
            </a:custGeom>
            <a:solidFill>
              <a:srgbClr val="F6B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ḻ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5C8BD23-F189-4768-98A5-3DA2EDBDA9B5}"/>
                </a:ext>
              </a:extLst>
            </p:cNvPr>
            <p:cNvSpPr/>
            <p:nvPr/>
          </p:nvSpPr>
          <p:spPr bwMode="auto">
            <a:xfrm>
              <a:off x="7207251" y="2211388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ṩļî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1678836-F843-4490-8E6E-470A135ED27F}"/>
                </a:ext>
              </a:extLst>
            </p:cNvPr>
            <p:cNvSpPr/>
            <p:nvPr/>
          </p:nvSpPr>
          <p:spPr bwMode="auto">
            <a:xfrm>
              <a:off x="7207251" y="2203450"/>
              <a:ext cx="201613" cy="133350"/>
            </a:xfrm>
            <a:custGeom>
              <a:avLst/>
              <a:gdLst>
                <a:gd name="T0" fmla="*/ 110 w 151"/>
                <a:gd name="T1" fmla="*/ 79 h 100"/>
                <a:gd name="T2" fmla="*/ 111 w 151"/>
                <a:gd name="T3" fmla="*/ 90 h 100"/>
                <a:gd name="T4" fmla="*/ 122 w 151"/>
                <a:gd name="T5" fmla="*/ 100 h 100"/>
                <a:gd name="T6" fmla="*/ 122 w 151"/>
                <a:gd name="T7" fmla="*/ 100 h 100"/>
                <a:gd name="T8" fmla="*/ 134 w 151"/>
                <a:gd name="T9" fmla="*/ 89 h 100"/>
                <a:gd name="T10" fmla="*/ 137 w 151"/>
                <a:gd name="T11" fmla="*/ 85 h 100"/>
                <a:gd name="T12" fmla="*/ 140 w 151"/>
                <a:gd name="T13" fmla="*/ 84 h 100"/>
                <a:gd name="T14" fmla="*/ 146 w 151"/>
                <a:gd name="T15" fmla="*/ 89 h 100"/>
                <a:gd name="T16" fmla="*/ 150 w 151"/>
                <a:gd name="T17" fmla="*/ 96 h 100"/>
                <a:gd name="T18" fmla="*/ 151 w 151"/>
                <a:gd name="T19" fmla="*/ 94 h 100"/>
                <a:gd name="T20" fmla="*/ 146 w 151"/>
                <a:gd name="T21" fmla="*/ 85 h 100"/>
                <a:gd name="T22" fmla="*/ 140 w 151"/>
                <a:gd name="T23" fmla="*/ 81 h 100"/>
                <a:gd name="T24" fmla="*/ 138 w 151"/>
                <a:gd name="T25" fmla="*/ 81 h 100"/>
                <a:gd name="T26" fmla="*/ 136 w 151"/>
                <a:gd name="T27" fmla="*/ 85 h 100"/>
                <a:gd name="T28" fmla="*/ 123 w 151"/>
                <a:gd name="T29" fmla="*/ 96 h 100"/>
                <a:gd name="T30" fmla="*/ 122 w 151"/>
                <a:gd name="T31" fmla="*/ 96 h 100"/>
                <a:gd name="T32" fmla="*/ 111 w 151"/>
                <a:gd name="T33" fmla="*/ 86 h 100"/>
                <a:gd name="T34" fmla="*/ 110 w 151"/>
                <a:gd name="T35" fmla="*/ 79 h 100"/>
                <a:gd name="T36" fmla="*/ 55 w 151"/>
                <a:gd name="T37" fmla="*/ 0 h 100"/>
                <a:gd name="T38" fmla="*/ 38 w 151"/>
                <a:gd name="T39" fmla="*/ 8 h 100"/>
                <a:gd name="T40" fmla="*/ 28 w 151"/>
                <a:gd name="T41" fmla="*/ 10 h 100"/>
                <a:gd name="T42" fmla="*/ 27 w 151"/>
                <a:gd name="T43" fmla="*/ 10 h 100"/>
                <a:gd name="T44" fmla="*/ 2 w 151"/>
                <a:gd name="T45" fmla="*/ 6 h 100"/>
                <a:gd name="T46" fmla="*/ 0 w 151"/>
                <a:gd name="T47" fmla="*/ 9 h 100"/>
                <a:gd name="T48" fmla="*/ 27 w 151"/>
                <a:gd name="T49" fmla="*/ 13 h 100"/>
                <a:gd name="T50" fmla="*/ 28 w 151"/>
                <a:gd name="T51" fmla="*/ 13 h 100"/>
                <a:gd name="T52" fmla="*/ 54 w 151"/>
                <a:gd name="T53" fmla="*/ 4 h 100"/>
                <a:gd name="T54" fmla="*/ 70 w 151"/>
                <a:gd name="T55" fmla="*/ 15 h 100"/>
                <a:gd name="T56" fmla="*/ 72 w 151"/>
                <a:gd name="T57" fmla="*/ 27 h 100"/>
                <a:gd name="T58" fmla="*/ 87 w 151"/>
                <a:gd name="T59" fmla="*/ 38 h 100"/>
                <a:gd name="T60" fmla="*/ 103 w 151"/>
                <a:gd name="T61" fmla="*/ 45 h 100"/>
                <a:gd name="T62" fmla="*/ 110 w 151"/>
                <a:gd name="T63" fmla="*/ 65 h 100"/>
                <a:gd name="T64" fmla="*/ 103 w 151"/>
                <a:gd name="T65" fmla="*/ 42 h 100"/>
                <a:gd name="T66" fmla="*/ 87 w 151"/>
                <a:gd name="T67" fmla="*/ 34 h 100"/>
                <a:gd name="T68" fmla="*/ 72 w 151"/>
                <a:gd name="T69" fmla="*/ 24 h 100"/>
                <a:gd name="T70" fmla="*/ 70 w 151"/>
                <a:gd name="T71" fmla="*/ 12 h 100"/>
                <a:gd name="T72" fmla="*/ 55 w 15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" h="100">
                  <a:moveTo>
                    <a:pt x="110" y="79"/>
                  </a:moveTo>
                  <a:cubicBezTo>
                    <a:pt x="109" y="83"/>
                    <a:pt x="110" y="87"/>
                    <a:pt x="111" y="90"/>
                  </a:cubicBezTo>
                  <a:cubicBezTo>
                    <a:pt x="112" y="95"/>
                    <a:pt x="116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8" y="100"/>
                    <a:pt x="132" y="94"/>
                    <a:pt x="134" y="89"/>
                  </a:cubicBezTo>
                  <a:cubicBezTo>
                    <a:pt x="135" y="87"/>
                    <a:pt x="136" y="86"/>
                    <a:pt x="137" y="85"/>
                  </a:cubicBezTo>
                  <a:cubicBezTo>
                    <a:pt x="138" y="85"/>
                    <a:pt x="139" y="84"/>
                    <a:pt x="140" y="84"/>
                  </a:cubicBezTo>
                  <a:cubicBezTo>
                    <a:pt x="142" y="84"/>
                    <a:pt x="145" y="87"/>
                    <a:pt x="146" y="89"/>
                  </a:cubicBezTo>
                  <a:cubicBezTo>
                    <a:pt x="148" y="91"/>
                    <a:pt x="148" y="94"/>
                    <a:pt x="150" y="96"/>
                  </a:cubicBezTo>
                  <a:cubicBezTo>
                    <a:pt x="150" y="96"/>
                    <a:pt x="151" y="95"/>
                    <a:pt x="151" y="94"/>
                  </a:cubicBezTo>
                  <a:cubicBezTo>
                    <a:pt x="149" y="91"/>
                    <a:pt x="148" y="88"/>
                    <a:pt x="146" y="85"/>
                  </a:cubicBezTo>
                  <a:cubicBezTo>
                    <a:pt x="145" y="83"/>
                    <a:pt x="142" y="81"/>
                    <a:pt x="140" y="81"/>
                  </a:cubicBezTo>
                  <a:cubicBezTo>
                    <a:pt x="139" y="81"/>
                    <a:pt x="139" y="81"/>
                    <a:pt x="138" y="81"/>
                  </a:cubicBezTo>
                  <a:cubicBezTo>
                    <a:pt x="137" y="82"/>
                    <a:pt x="136" y="84"/>
                    <a:pt x="136" y="85"/>
                  </a:cubicBezTo>
                  <a:cubicBezTo>
                    <a:pt x="133" y="90"/>
                    <a:pt x="129" y="95"/>
                    <a:pt x="123" y="96"/>
                  </a:cubicBezTo>
                  <a:cubicBezTo>
                    <a:pt x="123" y="96"/>
                    <a:pt x="122" y="96"/>
                    <a:pt x="122" y="96"/>
                  </a:cubicBezTo>
                  <a:cubicBezTo>
                    <a:pt x="116" y="95"/>
                    <a:pt x="112" y="91"/>
                    <a:pt x="111" y="86"/>
                  </a:cubicBezTo>
                  <a:cubicBezTo>
                    <a:pt x="110" y="84"/>
                    <a:pt x="110" y="82"/>
                    <a:pt x="110" y="79"/>
                  </a:cubicBezTo>
                  <a:moveTo>
                    <a:pt x="55" y="0"/>
                  </a:moveTo>
                  <a:cubicBezTo>
                    <a:pt x="50" y="4"/>
                    <a:pt x="44" y="7"/>
                    <a:pt x="38" y="8"/>
                  </a:cubicBezTo>
                  <a:cubicBezTo>
                    <a:pt x="35" y="9"/>
                    <a:pt x="31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18" y="9"/>
                    <a:pt x="10" y="8"/>
                    <a:pt x="2" y="6"/>
                  </a:cubicBezTo>
                  <a:cubicBezTo>
                    <a:pt x="1" y="7"/>
                    <a:pt x="1" y="8"/>
                    <a:pt x="0" y="9"/>
                  </a:cubicBezTo>
                  <a:cubicBezTo>
                    <a:pt x="9" y="12"/>
                    <a:pt x="18" y="13"/>
                    <a:pt x="27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37" y="13"/>
                    <a:pt x="47" y="10"/>
                    <a:pt x="54" y="4"/>
                  </a:cubicBezTo>
                  <a:cubicBezTo>
                    <a:pt x="61" y="5"/>
                    <a:pt x="67" y="9"/>
                    <a:pt x="70" y="15"/>
                  </a:cubicBezTo>
                  <a:cubicBezTo>
                    <a:pt x="71" y="19"/>
                    <a:pt x="71" y="23"/>
                    <a:pt x="72" y="27"/>
                  </a:cubicBezTo>
                  <a:cubicBezTo>
                    <a:pt x="75" y="33"/>
                    <a:pt x="81" y="36"/>
                    <a:pt x="87" y="38"/>
                  </a:cubicBezTo>
                  <a:cubicBezTo>
                    <a:pt x="93" y="39"/>
                    <a:pt x="98" y="42"/>
                    <a:pt x="103" y="45"/>
                  </a:cubicBezTo>
                  <a:cubicBezTo>
                    <a:pt x="109" y="50"/>
                    <a:pt x="110" y="57"/>
                    <a:pt x="110" y="65"/>
                  </a:cubicBezTo>
                  <a:cubicBezTo>
                    <a:pt x="111" y="56"/>
                    <a:pt x="109" y="47"/>
                    <a:pt x="103" y="42"/>
                  </a:cubicBezTo>
                  <a:cubicBezTo>
                    <a:pt x="98" y="38"/>
                    <a:pt x="93" y="36"/>
                    <a:pt x="87" y="34"/>
                  </a:cubicBezTo>
                  <a:cubicBezTo>
                    <a:pt x="81" y="32"/>
                    <a:pt x="75" y="29"/>
                    <a:pt x="72" y="24"/>
                  </a:cubicBezTo>
                  <a:cubicBezTo>
                    <a:pt x="71" y="20"/>
                    <a:pt x="71" y="16"/>
                    <a:pt x="70" y="12"/>
                  </a:cubicBezTo>
                  <a:cubicBezTo>
                    <a:pt x="67" y="5"/>
                    <a:pt x="61" y="2"/>
                    <a:pt x="55" y="0"/>
                  </a:cubicBezTo>
                </a:path>
              </a:pathLst>
            </a:custGeom>
            <a:solidFill>
              <a:srgbClr val="E9B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ṥ1í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B7461B7-15F5-4F7A-9105-ECF6AB7F6F9B}"/>
                </a:ext>
              </a:extLst>
            </p:cNvPr>
            <p:cNvSpPr/>
            <p:nvPr/>
          </p:nvSpPr>
          <p:spPr bwMode="auto">
            <a:xfrm>
              <a:off x="7186613" y="2098675"/>
              <a:ext cx="279400" cy="236538"/>
            </a:xfrm>
            <a:custGeom>
              <a:avLst/>
              <a:gdLst>
                <a:gd name="T0" fmla="*/ 85 w 209"/>
                <a:gd name="T1" fmla="*/ 91 h 177"/>
                <a:gd name="T2" fmla="*/ 87 w 209"/>
                <a:gd name="T3" fmla="*/ 103 h 177"/>
                <a:gd name="T4" fmla="*/ 102 w 209"/>
                <a:gd name="T5" fmla="*/ 113 h 177"/>
                <a:gd name="T6" fmla="*/ 118 w 209"/>
                <a:gd name="T7" fmla="*/ 121 h 177"/>
                <a:gd name="T8" fmla="*/ 125 w 209"/>
                <a:gd name="T9" fmla="*/ 150 h 177"/>
                <a:gd name="T10" fmla="*/ 126 w 209"/>
                <a:gd name="T11" fmla="*/ 165 h 177"/>
                <a:gd name="T12" fmla="*/ 137 w 209"/>
                <a:gd name="T13" fmla="*/ 175 h 177"/>
                <a:gd name="T14" fmla="*/ 149 w 209"/>
                <a:gd name="T15" fmla="*/ 164 h 177"/>
                <a:gd name="T16" fmla="*/ 152 w 209"/>
                <a:gd name="T17" fmla="*/ 160 h 177"/>
                <a:gd name="T18" fmla="*/ 161 w 209"/>
                <a:gd name="T19" fmla="*/ 164 h 177"/>
                <a:gd name="T20" fmla="*/ 167 w 209"/>
                <a:gd name="T21" fmla="*/ 174 h 177"/>
                <a:gd name="T22" fmla="*/ 177 w 209"/>
                <a:gd name="T23" fmla="*/ 176 h 177"/>
                <a:gd name="T24" fmla="*/ 187 w 209"/>
                <a:gd name="T25" fmla="*/ 171 h 177"/>
                <a:gd name="T26" fmla="*/ 205 w 209"/>
                <a:gd name="T27" fmla="*/ 149 h 177"/>
                <a:gd name="T28" fmla="*/ 204 w 209"/>
                <a:gd name="T29" fmla="*/ 121 h 177"/>
                <a:gd name="T30" fmla="*/ 195 w 209"/>
                <a:gd name="T31" fmla="*/ 106 h 177"/>
                <a:gd name="T32" fmla="*/ 201 w 209"/>
                <a:gd name="T33" fmla="*/ 78 h 177"/>
                <a:gd name="T34" fmla="*/ 205 w 209"/>
                <a:gd name="T35" fmla="*/ 51 h 177"/>
                <a:gd name="T36" fmla="*/ 190 w 209"/>
                <a:gd name="T37" fmla="*/ 28 h 177"/>
                <a:gd name="T38" fmla="*/ 137 w 209"/>
                <a:gd name="T39" fmla="*/ 18 h 177"/>
                <a:gd name="T40" fmla="*/ 119 w 209"/>
                <a:gd name="T41" fmla="*/ 11 h 177"/>
                <a:gd name="T42" fmla="*/ 91 w 209"/>
                <a:gd name="T43" fmla="*/ 2 h 177"/>
                <a:gd name="T44" fmla="*/ 63 w 209"/>
                <a:gd name="T45" fmla="*/ 7 h 177"/>
                <a:gd name="T46" fmla="*/ 59 w 209"/>
                <a:gd name="T47" fmla="*/ 15 h 177"/>
                <a:gd name="T48" fmla="*/ 42 w 209"/>
                <a:gd name="T49" fmla="*/ 28 h 177"/>
                <a:gd name="T50" fmla="*/ 26 w 209"/>
                <a:gd name="T51" fmla="*/ 29 h 177"/>
                <a:gd name="T52" fmla="*/ 12 w 209"/>
                <a:gd name="T53" fmla="*/ 37 h 177"/>
                <a:gd name="T54" fmla="*/ 12 w 209"/>
                <a:gd name="T55" fmla="*/ 53 h 177"/>
                <a:gd name="T56" fmla="*/ 8 w 209"/>
                <a:gd name="T57" fmla="*/ 68 h 177"/>
                <a:gd name="T58" fmla="*/ 1 w 209"/>
                <a:gd name="T59" fmla="*/ 72 h 177"/>
                <a:gd name="T60" fmla="*/ 3 w 209"/>
                <a:gd name="T61" fmla="*/ 80 h 177"/>
                <a:gd name="T62" fmla="*/ 11 w 209"/>
                <a:gd name="T63" fmla="*/ 83 h 177"/>
                <a:gd name="T64" fmla="*/ 42 w 209"/>
                <a:gd name="T65" fmla="*/ 89 h 177"/>
                <a:gd name="T66" fmla="*/ 70 w 209"/>
                <a:gd name="T67" fmla="*/ 78 h 177"/>
                <a:gd name="T68" fmla="*/ 64 w 209"/>
                <a:gd name="T69" fmla="*/ 78 h 177"/>
                <a:gd name="T70" fmla="*/ 85 w 209"/>
                <a:gd name="T71" fmla="*/ 9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177">
                  <a:moveTo>
                    <a:pt x="85" y="91"/>
                  </a:moveTo>
                  <a:cubicBezTo>
                    <a:pt x="86" y="95"/>
                    <a:pt x="86" y="99"/>
                    <a:pt x="87" y="103"/>
                  </a:cubicBezTo>
                  <a:cubicBezTo>
                    <a:pt x="90" y="108"/>
                    <a:pt x="96" y="111"/>
                    <a:pt x="102" y="113"/>
                  </a:cubicBezTo>
                  <a:cubicBezTo>
                    <a:pt x="108" y="115"/>
                    <a:pt x="113" y="117"/>
                    <a:pt x="118" y="121"/>
                  </a:cubicBezTo>
                  <a:cubicBezTo>
                    <a:pt x="126" y="128"/>
                    <a:pt x="126" y="140"/>
                    <a:pt x="125" y="150"/>
                  </a:cubicBezTo>
                  <a:cubicBezTo>
                    <a:pt x="124" y="155"/>
                    <a:pt x="124" y="160"/>
                    <a:pt x="126" y="165"/>
                  </a:cubicBezTo>
                  <a:cubicBezTo>
                    <a:pt x="127" y="170"/>
                    <a:pt x="131" y="174"/>
                    <a:pt x="137" y="175"/>
                  </a:cubicBezTo>
                  <a:cubicBezTo>
                    <a:pt x="142" y="175"/>
                    <a:pt x="147" y="170"/>
                    <a:pt x="149" y="164"/>
                  </a:cubicBezTo>
                  <a:cubicBezTo>
                    <a:pt x="150" y="163"/>
                    <a:pt x="151" y="161"/>
                    <a:pt x="152" y="160"/>
                  </a:cubicBezTo>
                  <a:cubicBezTo>
                    <a:pt x="155" y="158"/>
                    <a:pt x="160" y="161"/>
                    <a:pt x="161" y="164"/>
                  </a:cubicBezTo>
                  <a:cubicBezTo>
                    <a:pt x="163" y="168"/>
                    <a:pt x="164" y="171"/>
                    <a:pt x="167" y="174"/>
                  </a:cubicBezTo>
                  <a:cubicBezTo>
                    <a:pt x="169" y="176"/>
                    <a:pt x="173" y="177"/>
                    <a:pt x="177" y="176"/>
                  </a:cubicBezTo>
                  <a:cubicBezTo>
                    <a:pt x="181" y="175"/>
                    <a:pt x="184" y="174"/>
                    <a:pt x="187" y="171"/>
                  </a:cubicBezTo>
                  <a:cubicBezTo>
                    <a:pt x="195" y="166"/>
                    <a:pt x="201" y="158"/>
                    <a:pt x="205" y="149"/>
                  </a:cubicBezTo>
                  <a:cubicBezTo>
                    <a:pt x="209" y="140"/>
                    <a:pt x="209" y="130"/>
                    <a:pt x="204" y="121"/>
                  </a:cubicBezTo>
                  <a:cubicBezTo>
                    <a:pt x="201" y="116"/>
                    <a:pt x="196" y="112"/>
                    <a:pt x="195" y="106"/>
                  </a:cubicBezTo>
                  <a:cubicBezTo>
                    <a:pt x="191" y="97"/>
                    <a:pt x="197" y="87"/>
                    <a:pt x="201" y="78"/>
                  </a:cubicBezTo>
                  <a:cubicBezTo>
                    <a:pt x="205" y="69"/>
                    <a:pt x="206" y="60"/>
                    <a:pt x="205" y="51"/>
                  </a:cubicBezTo>
                  <a:cubicBezTo>
                    <a:pt x="203" y="41"/>
                    <a:pt x="198" y="33"/>
                    <a:pt x="190" y="28"/>
                  </a:cubicBezTo>
                  <a:cubicBezTo>
                    <a:pt x="175" y="18"/>
                    <a:pt x="155" y="23"/>
                    <a:pt x="137" y="18"/>
                  </a:cubicBezTo>
                  <a:cubicBezTo>
                    <a:pt x="131" y="16"/>
                    <a:pt x="125" y="14"/>
                    <a:pt x="119" y="11"/>
                  </a:cubicBezTo>
                  <a:cubicBezTo>
                    <a:pt x="110" y="7"/>
                    <a:pt x="100" y="4"/>
                    <a:pt x="91" y="2"/>
                  </a:cubicBezTo>
                  <a:cubicBezTo>
                    <a:pt x="81" y="0"/>
                    <a:pt x="69" y="0"/>
                    <a:pt x="63" y="7"/>
                  </a:cubicBezTo>
                  <a:cubicBezTo>
                    <a:pt x="62" y="10"/>
                    <a:pt x="60" y="12"/>
                    <a:pt x="59" y="15"/>
                  </a:cubicBezTo>
                  <a:cubicBezTo>
                    <a:pt x="55" y="21"/>
                    <a:pt x="49" y="26"/>
                    <a:pt x="42" y="28"/>
                  </a:cubicBezTo>
                  <a:cubicBezTo>
                    <a:pt x="37" y="29"/>
                    <a:pt x="31" y="28"/>
                    <a:pt x="26" y="29"/>
                  </a:cubicBezTo>
                  <a:cubicBezTo>
                    <a:pt x="20" y="30"/>
                    <a:pt x="15" y="32"/>
                    <a:pt x="12" y="37"/>
                  </a:cubicBezTo>
                  <a:cubicBezTo>
                    <a:pt x="10" y="42"/>
                    <a:pt x="11" y="48"/>
                    <a:pt x="12" y="53"/>
                  </a:cubicBezTo>
                  <a:cubicBezTo>
                    <a:pt x="12" y="58"/>
                    <a:pt x="12" y="65"/>
                    <a:pt x="8" y="68"/>
                  </a:cubicBezTo>
                  <a:cubicBezTo>
                    <a:pt x="6" y="70"/>
                    <a:pt x="3" y="70"/>
                    <a:pt x="1" y="72"/>
                  </a:cubicBezTo>
                  <a:cubicBezTo>
                    <a:pt x="0" y="75"/>
                    <a:pt x="1" y="78"/>
                    <a:pt x="3" y="80"/>
                  </a:cubicBezTo>
                  <a:cubicBezTo>
                    <a:pt x="6" y="82"/>
                    <a:pt x="8" y="83"/>
                    <a:pt x="11" y="83"/>
                  </a:cubicBezTo>
                  <a:cubicBezTo>
                    <a:pt x="21" y="87"/>
                    <a:pt x="31" y="88"/>
                    <a:pt x="42" y="89"/>
                  </a:cubicBezTo>
                  <a:cubicBezTo>
                    <a:pt x="52" y="89"/>
                    <a:pt x="62" y="85"/>
                    <a:pt x="70" y="78"/>
                  </a:cubicBezTo>
                  <a:cubicBezTo>
                    <a:pt x="70" y="79"/>
                    <a:pt x="65" y="79"/>
                    <a:pt x="64" y="78"/>
                  </a:cubicBezTo>
                  <a:cubicBezTo>
                    <a:pt x="72" y="79"/>
                    <a:pt x="82" y="83"/>
                    <a:pt x="85" y="91"/>
                  </a:cubicBezTo>
                </a:path>
              </a:pathLst>
            </a:custGeom>
            <a:solidFill>
              <a:srgbClr val="7E64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ḷï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C025AA2-9BF5-45C8-8E3F-B8C50097E4D3}"/>
                </a:ext>
              </a:extLst>
            </p:cNvPr>
            <p:cNvSpPr/>
            <p:nvPr/>
          </p:nvSpPr>
          <p:spPr bwMode="auto">
            <a:xfrm>
              <a:off x="7423151" y="2290763"/>
              <a:ext cx="41275" cy="44450"/>
            </a:xfrm>
            <a:custGeom>
              <a:avLst/>
              <a:gdLst>
                <a:gd name="T0" fmla="*/ 32 w 32"/>
                <a:gd name="T1" fmla="*/ 0 h 33"/>
                <a:gd name="T2" fmla="*/ 30 w 32"/>
                <a:gd name="T3" fmla="*/ 3 h 33"/>
                <a:gd name="T4" fmla="*/ 29 w 32"/>
                <a:gd name="T5" fmla="*/ 5 h 33"/>
                <a:gd name="T6" fmla="*/ 11 w 32"/>
                <a:gd name="T7" fmla="*/ 27 h 33"/>
                <a:gd name="T8" fmla="*/ 1 w 32"/>
                <a:gd name="T9" fmla="*/ 32 h 33"/>
                <a:gd name="T10" fmla="*/ 0 w 32"/>
                <a:gd name="T11" fmla="*/ 33 h 33"/>
                <a:gd name="T12" fmla="*/ 2 w 32"/>
                <a:gd name="T13" fmla="*/ 32 h 33"/>
                <a:gd name="T14" fmla="*/ 12 w 32"/>
                <a:gd name="T15" fmla="*/ 27 h 33"/>
                <a:gd name="T16" fmla="*/ 30 w 32"/>
                <a:gd name="T17" fmla="*/ 5 h 33"/>
                <a:gd name="T18" fmla="*/ 32 w 32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3">
                  <a:moveTo>
                    <a:pt x="32" y="0"/>
                  </a:moveTo>
                  <a:cubicBezTo>
                    <a:pt x="32" y="1"/>
                    <a:pt x="31" y="2"/>
                    <a:pt x="30" y="3"/>
                  </a:cubicBezTo>
                  <a:cubicBezTo>
                    <a:pt x="30" y="3"/>
                    <a:pt x="30" y="4"/>
                    <a:pt x="29" y="5"/>
                  </a:cubicBezTo>
                  <a:cubicBezTo>
                    <a:pt x="25" y="14"/>
                    <a:pt x="19" y="22"/>
                    <a:pt x="11" y="27"/>
                  </a:cubicBezTo>
                  <a:cubicBezTo>
                    <a:pt x="8" y="30"/>
                    <a:pt x="5" y="31"/>
                    <a:pt x="1" y="32"/>
                  </a:cubicBezTo>
                  <a:cubicBezTo>
                    <a:pt x="1" y="32"/>
                    <a:pt x="0" y="33"/>
                    <a:pt x="0" y="33"/>
                  </a:cubicBezTo>
                  <a:cubicBezTo>
                    <a:pt x="1" y="33"/>
                    <a:pt x="1" y="32"/>
                    <a:pt x="2" y="32"/>
                  </a:cubicBezTo>
                  <a:cubicBezTo>
                    <a:pt x="6" y="31"/>
                    <a:pt x="9" y="30"/>
                    <a:pt x="12" y="27"/>
                  </a:cubicBezTo>
                  <a:cubicBezTo>
                    <a:pt x="20" y="22"/>
                    <a:pt x="26" y="14"/>
                    <a:pt x="30" y="5"/>
                  </a:cubicBezTo>
                  <a:cubicBezTo>
                    <a:pt x="31" y="3"/>
                    <a:pt x="32" y="2"/>
                    <a:pt x="3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šḷï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5574A13-7F55-4B2A-84E7-F3FC8270BAB5}"/>
                </a:ext>
              </a:extLst>
            </p:cNvPr>
            <p:cNvSpPr/>
            <p:nvPr/>
          </p:nvSpPr>
          <p:spPr bwMode="auto">
            <a:xfrm>
              <a:off x="7280276" y="22018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DA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ḻi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3EB955B-190C-4F67-BD82-0A7221F7D3D7}"/>
                </a:ext>
              </a:extLst>
            </p:cNvPr>
            <p:cNvSpPr/>
            <p:nvPr/>
          </p:nvSpPr>
          <p:spPr bwMode="auto">
            <a:xfrm>
              <a:off x="7258051" y="2203450"/>
              <a:ext cx="136525" cy="128588"/>
            </a:xfrm>
            <a:custGeom>
              <a:avLst/>
              <a:gdLst>
                <a:gd name="T0" fmla="*/ 102 w 102"/>
                <a:gd name="T1" fmla="*/ 81 h 96"/>
                <a:gd name="T2" fmla="*/ 99 w 102"/>
                <a:gd name="T3" fmla="*/ 81 h 96"/>
                <a:gd name="T4" fmla="*/ 96 w 102"/>
                <a:gd name="T5" fmla="*/ 85 h 96"/>
                <a:gd name="T6" fmla="*/ 85 w 102"/>
                <a:gd name="T7" fmla="*/ 96 h 96"/>
                <a:gd name="T8" fmla="*/ 98 w 102"/>
                <a:gd name="T9" fmla="*/ 85 h 96"/>
                <a:gd name="T10" fmla="*/ 100 w 102"/>
                <a:gd name="T11" fmla="*/ 81 h 96"/>
                <a:gd name="T12" fmla="*/ 102 w 102"/>
                <a:gd name="T13" fmla="*/ 81 h 96"/>
                <a:gd name="T14" fmla="*/ 102 w 102"/>
                <a:gd name="T15" fmla="*/ 81 h 96"/>
                <a:gd name="T16" fmla="*/ 16 w 102"/>
                <a:gd name="T17" fmla="*/ 0 h 96"/>
                <a:gd name="T18" fmla="*/ 0 w 102"/>
                <a:gd name="T19" fmla="*/ 8 h 96"/>
                <a:gd name="T20" fmla="*/ 17 w 102"/>
                <a:gd name="T21" fmla="*/ 0 h 96"/>
                <a:gd name="T22" fmla="*/ 16 w 102"/>
                <a:gd name="T2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96">
                  <a:moveTo>
                    <a:pt x="102" y="81"/>
                  </a:moveTo>
                  <a:cubicBezTo>
                    <a:pt x="101" y="81"/>
                    <a:pt x="100" y="81"/>
                    <a:pt x="99" y="81"/>
                  </a:cubicBezTo>
                  <a:cubicBezTo>
                    <a:pt x="98" y="82"/>
                    <a:pt x="97" y="84"/>
                    <a:pt x="96" y="85"/>
                  </a:cubicBezTo>
                  <a:cubicBezTo>
                    <a:pt x="94" y="90"/>
                    <a:pt x="90" y="95"/>
                    <a:pt x="85" y="96"/>
                  </a:cubicBezTo>
                  <a:cubicBezTo>
                    <a:pt x="91" y="95"/>
                    <a:pt x="95" y="90"/>
                    <a:pt x="98" y="85"/>
                  </a:cubicBezTo>
                  <a:cubicBezTo>
                    <a:pt x="98" y="84"/>
                    <a:pt x="99" y="82"/>
                    <a:pt x="100" y="81"/>
                  </a:cubicBezTo>
                  <a:cubicBezTo>
                    <a:pt x="101" y="81"/>
                    <a:pt x="101" y="81"/>
                    <a:pt x="102" y="81"/>
                  </a:cubicBezTo>
                  <a:cubicBezTo>
                    <a:pt x="102" y="81"/>
                    <a:pt x="102" y="81"/>
                    <a:pt x="102" y="81"/>
                  </a:cubicBezTo>
                  <a:moveTo>
                    <a:pt x="16" y="0"/>
                  </a:moveTo>
                  <a:cubicBezTo>
                    <a:pt x="11" y="4"/>
                    <a:pt x="6" y="7"/>
                    <a:pt x="0" y="8"/>
                  </a:cubicBezTo>
                  <a:cubicBezTo>
                    <a:pt x="6" y="7"/>
                    <a:pt x="12" y="4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DDA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i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38ECE7D-9DB3-4566-993F-208E2164873E}"/>
                </a:ext>
              </a:extLst>
            </p:cNvPr>
            <p:cNvSpPr/>
            <p:nvPr/>
          </p:nvSpPr>
          <p:spPr bwMode="auto">
            <a:xfrm>
              <a:off x="7188201" y="2190750"/>
              <a:ext cx="274638" cy="144463"/>
            </a:xfrm>
            <a:custGeom>
              <a:avLst/>
              <a:gdLst>
                <a:gd name="T0" fmla="*/ 69 w 205"/>
                <a:gd name="T1" fmla="*/ 9 h 108"/>
                <a:gd name="T2" fmla="*/ 69 w 205"/>
                <a:gd name="T3" fmla="*/ 9 h 108"/>
                <a:gd name="T4" fmla="*/ 69 w 205"/>
                <a:gd name="T5" fmla="*/ 9 h 108"/>
                <a:gd name="T6" fmla="*/ 6 w 205"/>
                <a:gd name="T7" fmla="*/ 0 h 108"/>
                <a:gd name="T8" fmla="*/ 2 w 205"/>
                <a:gd name="T9" fmla="*/ 3 h 108"/>
                <a:gd name="T10" fmla="*/ 4 w 205"/>
                <a:gd name="T11" fmla="*/ 11 h 108"/>
                <a:gd name="T12" fmla="*/ 11 w 205"/>
                <a:gd name="T13" fmla="*/ 14 h 108"/>
                <a:gd name="T14" fmla="*/ 42 w 205"/>
                <a:gd name="T15" fmla="*/ 19 h 108"/>
                <a:gd name="T16" fmla="*/ 43 w 205"/>
                <a:gd name="T17" fmla="*/ 19 h 108"/>
                <a:gd name="T18" fmla="*/ 52 w 205"/>
                <a:gd name="T19" fmla="*/ 18 h 108"/>
                <a:gd name="T20" fmla="*/ 68 w 205"/>
                <a:gd name="T21" fmla="*/ 10 h 108"/>
                <a:gd name="T22" fmla="*/ 69 w 205"/>
                <a:gd name="T23" fmla="*/ 10 h 108"/>
                <a:gd name="T24" fmla="*/ 69 w 205"/>
                <a:gd name="T25" fmla="*/ 10 h 108"/>
                <a:gd name="T26" fmla="*/ 85 w 205"/>
                <a:gd name="T27" fmla="*/ 21 h 108"/>
                <a:gd name="T28" fmla="*/ 87 w 205"/>
                <a:gd name="T29" fmla="*/ 33 h 108"/>
                <a:gd name="T30" fmla="*/ 102 w 205"/>
                <a:gd name="T31" fmla="*/ 44 h 108"/>
                <a:gd name="T32" fmla="*/ 118 w 205"/>
                <a:gd name="T33" fmla="*/ 52 h 108"/>
                <a:gd name="T34" fmla="*/ 125 w 205"/>
                <a:gd name="T35" fmla="*/ 81 h 108"/>
                <a:gd name="T36" fmla="*/ 126 w 205"/>
                <a:gd name="T37" fmla="*/ 96 h 108"/>
                <a:gd name="T38" fmla="*/ 137 w 205"/>
                <a:gd name="T39" fmla="*/ 106 h 108"/>
                <a:gd name="T40" fmla="*/ 137 w 205"/>
                <a:gd name="T41" fmla="*/ 106 h 108"/>
                <a:gd name="T42" fmla="*/ 148 w 205"/>
                <a:gd name="T43" fmla="*/ 95 h 108"/>
                <a:gd name="T44" fmla="*/ 151 w 205"/>
                <a:gd name="T45" fmla="*/ 91 h 108"/>
                <a:gd name="T46" fmla="*/ 154 w 205"/>
                <a:gd name="T47" fmla="*/ 91 h 108"/>
                <a:gd name="T48" fmla="*/ 154 w 205"/>
                <a:gd name="T49" fmla="*/ 91 h 108"/>
                <a:gd name="T50" fmla="*/ 155 w 205"/>
                <a:gd name="T51" fmla="*/ 90 h 108"/>
                <a:gd name="T52" fmla="*/ 161 w 205"/>
                <a:gd name="T53" fmla="*/ 95 h 108"/>
                <a:gd name="T54" fmla="*/ 167 w 205"/>
                <a:gd name="T55" fmla="*/ 105 h 108"/>
                <a:gd name="T56" fmla="*/ 174 w 205"/>
                <a:gd name="T57" fmla="*/ 108 h 108"/>
                <a:gd name="T58" fmla="*/ 175 w 205"/>
                <a:gd name="T59" fmla="*/ 108 h 108"/>
                <a:gd name="T60" fmla="*/ 176 w 205"/>
                <a:gd name="T61" fmla="*/ 107 h 108"/>
                <a:gd name="T62" fmla="*/ 186 w 205"/>
                <a:gd name="T63" fmla="*/ 102 h 108"/>
                <a:gd name="T64" fmla="*/ 204 w 205"/>
                <a:gd name="T65" fmla="*/ 80 h 108"/>
                <a:gd name="T66" fmla="*/ 205 w 205"/>
                <a:gd name="T67" fmla="*/ 78 h 108"/>
                <a:gd name="T68" fmla="*/ 191 w 205"/>
                <a:gd name="T69" fmla="*/ 93 h 108"/>
                <a:gd name="T70" fmla="*/ 181 w 205"/>
                <a:gd name="T71" fmla="*/ 98 h 108"/>
                <a:gd name="T72" fmla="*/ 178 w 205"/>
                <a:gd name="T73" fmla="*/ 98 h 108"/>
                <a:gd name="T74" fmla="*/ 170 w 205"/>
                <a:gd name="T75" fmla="*/ 95 h 108"/>
                <a:gd name="T76" fmla="*/ 165 w 205"/>
                <a:gd name="T77" fmla="*/ 86 h 108"/>
                <a:gd name="T78" fmla="*/ 159 w 205"/>
                <a:gd name="T79" fmla="*/ 81 h 108"/>
                <a:gd name="T80" fmla="*/ 156 w 205"/>
                <a:gd name="T81" fmla="*/ 82 h 108"/>
                <a:gd name="T82" fmla="*/ 153 w 205"/>
                <a:gd name="T83" fmla="*/ 86 h 108"/>
                <a:gd name="T84" fmla="*/ 141 w 205"/>
                <a:gd name="T85" fmla="*/ 96 h 108"/>
                <a:gd name="T86" fmla="*/ 141 w 205"/>
                <a:gd name="T87" fmla="*/ 96 h 108"/>
                <a:gd name="T88" fmla="*/ 130 w 205"/>
                <a:gd name="T89" fmla="*/ 87 h 108"/>
                <a:gd name="T90" fmla="*/ 129 w 205"/>
                <a:gd name="T91" fmla="*/ 71 h 108"/>
                <a:gd name="T92" fmla="*/ 122 w 205"/>
                <a:gd name="T93" fmla="*/ 42 h 108"/>
                <a:gd name="T94" fmla="*/ 106 w 205"/>
                <a:gd name="T95" fmla="*/ 35 h 108"/>
                <a:gd name="T96" fmla="*/ 91 w 205"/>
                <a:gd name="T97" fmla="*/ 24 h 108"/>
                <a:gd name="T98" fmla="*/ 88 w 205"/>
                <a:gd name="T99" fmla="*/ 12 h 108"/>
                <a:gd name="T100" fmla="*/ 73 w 205"/>
                <a:gd name="T101" fmla="*/ 0 h 108"/>
                <a:gd name="T102" fmla="*/ 47 w 205"/>
                <a:gd name="T103" fmla="*/ 10 h 108"/>
                <a:gd name="T104" fmla="*/ 46 w 205"/>
                <a:gd name="T105" fmla="*/ 10 h 108"/>
                <a:gd name="T106" fmla="*/ 15 w 205"/>
                <a:gd name="T107" fmla="*/ 5 h 108"/>
                <a:gd name="T108" fmla="*/ 7 w 205"/>
                <a:gd name="T109" fmla="*/ 1 h 108"/>
                <a:gd name="T110" fmla="*/ 6 w 205"/>
                <a:gd name="T1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108">
                  <a:moveTo>
                    <a:pt x="69" y="9"/>
                  </a:move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moveTo>
                    <a:pt x="6" y="0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1" y="9"/>
                    <a:pt x="4" y="11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21" y="17"/>
                    <a:pt x="31" y="19"/>
                    <a:pt x="42" y="19"/>
                  </a:cubicBezTo>
                  <a:cubicBezTo>
                    <a:pt x="42" y="19"/>
                    <a:pt x="43" y="19"/>
                    <a:pt x="43" y="19"/>
                  </a:cubicBezTo>
                  <a:cubicBezTo>
                    <a:pt x="46" y="19"/>
                    <a:pt x="49" y="19"/>
                    <a:pt x="52" y="18"/>
                  </a:cubicBezTo>
                  <a:cubicBezTo>
                    <a:pt x="58" y="17"/>
                    <a:pt x="63" y="14"/>
                    <a:pt x="68" y="10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6" y="12"/>
                    <a:pt x="82" y="15"/>
                    <a:pt x="85" y="21"/>
                  </a:cubicBezTo>
                  <a:cubicBezTo>
                    <a:pt x="86" y="25"/>
                    <a:pt x="86" y="30"/>
                    <a:pt x="87" y="33"/>
                  </a:cubicBezTo>
                  <a:cubicBezTo>
                    <a:pt x="90" y="39"/>
                    <a:pt x="96" y="42"/>
                    <a:pt x="102" y="44"/>
                  </a:cubicBezTo>
                  <a:cubicBezTo>
                    <a:pt x="108" y="45"/>
                    <a:pt x="113" y="48"/>
                    <a:pt x="118" y="52"/>
                  </a:cubicBezTo>
                  <a:cubicBezTo>
                    <a:pt x="126" y="59"/>
                    <a:pt x="126" y="71"/>
                    <a:pt x="125" y="81"/>
                  </a:cubicBezTo>
                  <a:cubicBezTo>
                    <a:pt x="124" y="86"/>
                    <a:pt x="124" y="91"/>
                    <a:pt x="126" y="96"/>
                  </a:cubicBezTo>
                  <a:cubicBezTo>
                    <a:pt x="127" y="101"/>
                    <a:pt x="131" y="105"/>
                    <a:pt x="137" y="106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42" y="105"/>
                    <a:pt x="146" y="100"/>
                    <a:pt x="148" y="95"/>
                  </a:cubicBezTo>
                  <a:cubicBezTo>
                    <a:pt x="149" y="94"/>
                    <a:pt x="150" y="92"/>
                    <a:pt x="151" y="91"/>
                  </a:cubicBezTo>
                  <a:cubicBezTo>
                    <a:pt x="152" y="91"/>
                    <a:pt x="153" y="91"/>
                    <a:pt x="154" y="91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0"/>
                    <a:pt x="154" y="90"/>
                    <a:pt x="155" y="90"/>
                  </a:cubicBezTo>
                  <a:cubicBezTo>
                    <a:pt x="157" y="90"/>
                    <a:pt x="160" y="93"/>
                    <a:pt x="161" y="95"/>
                  </a:cubicBezTo>
                  <a:cubicBezTo>
                    <a:pt x="163" y="99"/>
                    <a:pt x="164" y="102"/>
                    <a:pt x="167" y="105"/>
                  </a:cubicBezTo>
                  <a:cubicBezTo>
                    <a:pt x="169" y="107"/>
                    <a:pt x="171" y="108"/>
                    <a:pt x="174" y="108"/>
                  </a:cubicBezTo>
                  <a:cubicBezTo>
                    <a:pt x="174" y="108"/>
                    <a:pt x="175" y="108"/>
                    <a:pt x="175" y="108"/>
                  </a:cubicBezTo>
                  <a:cubicBezTo>
                    <a:pt x="175" y="108"/>
                    <a:pt x="176" y="107"/>
                    <a:pt x="176" y="107"/>
                  </a:cubicBezTo>
                  <a:cubicBezTo>
                    <a:pt x="180" y="106"/>
                    <a:pt x="183" y="105"/>
                    <a:pt x="186" y="102"/>
                  </a:cubicBezTo>
                  <a:cubicBezTo>
                    <a:pt x="194" y="97"/>
                    <a:pt x="200" y="89"/>
                    <a:pt x="204" y="80"/>
                  </a:cubicBezTo>
                  <a:cubicBezTo>
                    <a:pt x="205" y="79"/>
                    <a:pt x="205" y="78"/>
                    <a:pt x="205" y="78"/>
                  </a:cubicBezTo>
                  <a:cubicBezTo>
                    <a:pt x="201" y="83"/>
                    <a:pt x="197" y="88"/>
                    <a:pt x="191" y="93"/>
                  </a:cubicBezTo>
                  <a:cubicBezTo>
                    <a:pt x="188" y="95"/>
                    <a:pt x="185" y="97"/>
                    <a:pt x="181" y="98"/>
                  </a:cubicBezTo>
                  <a:cubicBezTo>
                    <a:pt x="180" y="98"/>
                    <a:pt x="179" y="98"/>
                    <a:pt x="178" y="98"/>
                  </a:cubicBezTo>
                  <a:cubicBezTo>
                    <a:pt x="175" y="98"/>
                    <a:pt x="173" y="97"/>
                    <a:pt x="170" y="95"/>
                  </a:cubicBezTo>
                  <a:cubicBezTo>
                    <a:pt x="168" y="92"/>
                    <a:pt x="167" y="89"/>
                    <a:pt x="165" y="86"/>
                  </a:cubicBezTo>
                  <a:cubicBezTo>
                    <a:pt x="164" y="83"/>
                    <a:pt x="161" y="81"/>
                    <a:pt x="159" y="81"/>
                  </a:cubicBezTo>
                  <a:cubicBezTo>
                    <a:pt x="158" y="81"/>
                    <a:pt x="157" y="81"/>
                    <a:pt x="156" y="82"/>
                  </a:cubicBezTo>
                  <a:cubicBezTo>
                    <a:pt x="155" y="83"/>
                    <a:pt x="154" y="84"/>
                    <a:pt x="153" y="86"/>
                  </a:cubicBezTo>
                  <a:cubicBezTo>
                    <a:pt x="151" y="91"/>
                    <a:pt x="146" y="96"/>
                    <a:pt x="141" y="96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5" y="95"/>
                    <a:pt x="131" y="92"/>
                    <a:pt x="130" y="87"/>
                  </a:cubicBezTo>
                  <a:cubicBezTo>
                    <a:pt x="128" y="82"/>
                    <a:pt x="128" y="76"/>
                    <a:pt x="129" y="71"/>
                  </a:cubicBezTo>
                  <a:cubicBezTo>
                    <a:pt x="130" y="61"/>
                    <a:pt x="130" y="49"/>
                    <a:pt x="122" y="42"/>
                  </a:cubicBezTo>
                  <a:cubicBezTo>
                    <a:pt x="117" y="38"/>
                    <a:pt x="112" y="36"/>
                    <a:pt x="106" y="35"/>
                  </a:cubicBezTo>
                  <a:cubicBezTo>
                    <a:pt x="100" y="33"/>
                    <a:pt x="94" y="30"/>
                    <a:pt x="91" y="24"/>
                  </a:cubicBezTo>
                  <a:cubicBezTo>
                    <a:pt x="90" y="20"/>
                    <a:pt x="90" y="16"/>
                    <a:pt x="88" y="12"/>
                  </a:cubicBezTo>
                  <a:cubicBezTo>
                    <a:pt x="86" y="6"/>
                    <a:pt x="79" y="2"/>
                    <a:pt x="73" y="0"/>
                  </a:cubicBezTo>
                  <a:cubicBezTo>
                    <a:pt x="66" y="7"/>
                    <a:pt x="56" y="10"/>
                    <a:pt x="4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5" y="9"/>
                    <a:pt x="25" y="8"/>
                    <a:pt x="15" y="5"/>
                  </a:cubicBezTo>
                  <a:cubicBezTo>
                    <a:pt x="12" y="4"/>
                    <a:pt x="10" y="3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785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sḻï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8E5B96B-A24C-4D9A-83B9-5214F4B7CAB8}"/>
                </a:ext>
              </a:extLst>
            </p:cNvPr>
            <p:cNvSpPr/>
            <p:nvPr/>
          </p:nvSpPr>
          <p:spPr bwMode="auto">
            <a:xfrm>
              <a:off x="7454901" y="2195513"/>
              <a:ext cx="4763" cy="14288"/>
            </a:xfrm>
            <a:custGeom>
              <a:avLst/>
              <a:gdLst>
                <a:gd name="T0" fmla="*/ 4 w 4"/>
                <a:gd name="T1" fmla="*/ 0 h 10"/>
                <a:gd name="T2" fmla="*/ 0 w 4"/>
                <a:gd name="T3" fmla="*/ 10 h 10"/>
                <a:gd name="T4" fmla="*/ 2 w 4"/>
                <a:gd name="T5" fmla="*/ 5 h 10"/>
                <a:gd name="T6" fmla="*/ 4 w 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1" y="8"/>
                    <a:pt x="1" y="6"/>
                    <a:pt x="2" y="5"/>
                  </a:cubicBezTo>
                  <a:cubicBezTo>
                    <a:pt x="3" y="3"/>
                    <a:pt x="3" y="2"/>
                    <a:pt x="4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ŝlî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438DC40-2053-43CC-BC01-30B74960B448}"/>
                </a:ext>
              </a:extLst>
            </p:cNvPr>
            <p:cNvSpPr/>
            <p:nvPr/>
          </p:nvSpPr>
          <p:spPr bwMode="auto">
            <a:xfrm>
              <a:off x="7200901" y="2143125"/>
              <a:ext cx="9525" cy="33338"/>
            </a:xfrm>
            <a:custGeom>
              <a:avLst/>
              <a:gdLst>
                <a:gd name="T0" fmla="*/ 5 w 6"/>
                <a:gd name="T1" fmla="*/ 0 h 24"/>
                <a:gd name="T2" fmla="*/ 2 w 6"/>
                <a:gd name="T3" fmla="*/ 3 h 24"/>
                <a:gd name="T4" fmla="*/ 2 w 6"/>
                <a:gd name="T5" fmla="*/ 19 h 24"/>
                <a:gd name="T6" fmla="*/ 2 w 6"/>
                <a:gd name="T7" fmla="*/ 24 h 24"/>
                <a:gd name="T8" fmla="*/ 5 w 6"/>
                <a:gd name="T9" fmla="*/ 9 h 24"/>
                <a:gd name="T10" fmla="*/ 5 w 6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4">
                  <a:moveTo>
                    <a:pt x="5" y="0"/>
                  </a:moveTo>
                  <a:cubicBezTo>
                    <a:pt x="4" y="1"/>
                    <a:pt x="3" y="2"/>
                    <a:pt x="2" y="3"/>
                  </a:cubicBezTo>
                  <a:cubicBezTo>
                    <a:pt x="0" y="8"/>
                    <a:pt x="1" y="13"/>
                    <a:pt x="2" y="19"/>
                  </a:cubicBezTo>
                  <a:cubicBezTo>
                    <a:pt x="2" y="20"/>
                    <a:pt x="2" y="22"/>
                    <a:pt x="2" y="24"/>
                  </a:cubicBezTo>
                  <a:cubicBezTo>
                    <a:pt x="6" y="20"/>
                    <a:pt x="6" y="14"/>
                    <a:pt x="5" y="9"/>
                  </a:cubicBezTo>
                  <a:cubicBezTo>
                    <a:pt x="5" y="6"/>
                    <a:pt x="5" y="3"/>
                    <a:pt x="5" y="0"/>
                  </a:cubicBezTo>
                </a:path>
              </a:pathLst>
            </a:custGeom>
            <a:solidFill>
              <a:srgbClr val="785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śli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82F5A45-459F-49B3-A5E0-D4C5556CA838}"/>
                </a:ext>
              </a:extLst>
            </p:cNvPr>
            <p:cNvSpPr/>
            <p:nvPr/>
          </p:nvSpPr>
          <p:spPr bwMode="auto">
            <a:xfrm>
              <a:off x="7200901" y="2928938"/>
              <a:ext cx="23813" cy="20638"/>
            </a:xfrm>
            <a:custGeom>
              <a:avLst/>
              <a:gdLst>
                <a:gd name="T0" fmla="*/ 18 w 18"/>
                <a:gd name="T1" fmla="*/ 5 h 16"/>
                <a:gd name="T2" fmla="*/ 18 w 18"/>
                <a:gd name="T3" fmla="*/ 7 h 16"/>
                <a:gd name="T4" fmla="*/ 18 w 18"/>
                <a:gd name="T5" fmla="*/ 5 h 16"/>
                <a:gd name="T6" fmla="*/ 18 w 18"/>
                <a:gd name="T7" fmla="*/ 5 h 16"/>
                <a:gd name="T8" fmla="*/ 16 w 18"/>
                <a:gd name="T9" fmla="*/ 0 h 16"/>
                <a:gd name="T10" fmla="*/ 1 w 18"/>
                <a:gd name="T11" fmla="*/ 16 h 16"/>
                <a:gd name="T12" fmla="*/ 0 w 18"/>
                <a:gd name="T13" fmla="*/ 16 h 16"/>
                <a:gd name="T14" fmla="*/ 1 w 18"/>
                <a:gd name="T15" fmla="*/ 16 h 16"/>
                <a:gd name="T16" fmla="*/ 16 w 18"/>
                <a:gd name="T17" fmla="*/ 4 h 16"/>
                <a:gd name="T18" fmla="*/ 16 w 18"/>
                <a:gd name="T19" fmla="*/ 3 h 16"/>
                <a:gd name="T20" fmla="*/ 16 w 18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6">
                  <a:moveTo>
                    <a:pt x="18" y="5"/>
                  </a:moveTo>
                  <a:cubicBezTo>
                    <a:pt x="18" y="6"/>
                    <a:pt x="18" y="6"/>
                    <a:pt x="18" y="7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moveTo>
                    <a:pt x="16" y="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13"/>
                    <a:pt x="12" y="9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2"/>
                    <a:pt x="16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ļî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89FDE03-7608-4D03-B339-608809FFC70B}"/>
                </a:ext>
              </a:extLst>
            </p:cNvPr>
            <p:cNvSpPr/>
            <p:nvPr/>
          </p:nvSpPr>
          <p:spPr bwMode="auto">
            <a:xfrm>
              <a:off x="6940551" y="2901950"/>
              <a:ext cx="280988" cy="66675"/>
            </a:xfrm>
            <a:custGeom>
              <a:avLst/>
              <a:gdLst>
                <a:gd name="T0" fmla="*/ 0 w 210"/>
                <a:gd name="T1" fmla="*/ 0 h 50"/>
                <a:gd name="T2" fmla="*/ 70 w 210"/>
                <a:gd name="T3" fmla="*/ 32 h 50"/>
                <a:gd name="T4" fmla="*/ 125 w 210"/>
                <a:gd name="T5" fmla="*/ 49 h 50"/>
                <a:gd name="T6" fmla="*/ 141 w 210"/>
                <a:gd name="T7" fmla="*/ 50 h 50"/>
                <a:gd name="T8" fmla="*/ 153 w 210"/>
                <a:gd name="T9" fmla="*/ 49 h 50"/>
                <a:gd name="T10" fmla="*/ 194 w 210"/>
                <a:gd name="T11" fmla="*/ 36 h 50"/>
                <a:gd name="T12" fmla="*/ 195 w 210"/>
                <a:gd name="T13" fmla="*/ 36 h 50"/>
                <a:gd name="T14" fmla="*/ 210 w 210"/>
                <a:gd name="T15" fmla="*/ 20 h 50"/>
                <a:gd name="T16" fmla="*/ 210 w 210"/>
                <a:gd name="T17" fmla="*/ 18 h 50"/>
                <a:gd name="T18" fmla="*/ 142 w 210"/>
                <a:gd name="T19" fmla="*/ 27 h 50"/>
                <a:gd name="T20" fmla="*/ 0 w 210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" h="50">
                  <a:moveTo>
                    <a:pt x="0" y="0"/>
                  </a:moveTo>
                  <a:cubicBezTo>
                    <a:pt x="18" y="8"/>
                    <a:pt x="41" y="18"/>
                    <a:pt x="70" y="32"/>
                  </a:cubicBezTo>
                  <a:cubicBezTo>
                    <a:pt x="87" y="40"/>
                    <a:pt x="105" y="46"/>
                    <a:pt x="125" y="49"/>
                  </a:cubicBezTo>
                  <a:cubicBezTo>
                    <a:pt x="130" y="50"/>
                    <a:pt x="135" y="50"/>
                    <a:pt x="141" y="50"/>
                  </a:cubicBezTo>
                  <a:cubicBezTo>
                    <a:pt x="145" y="50"/>
                    <a:pt x="149" y="50"/>
                    <a:pt x="153" y="49"/>
                  </a:cubicBezTo>
                  <a:cubicBezTo>
                    <a:pt x="168" y="48"/>
                    <a:pt x="181" y="44"/>
                    <a:pt x="194" y="36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10" y="19"/>
                    <a:pt x="210" y="19"/>
                    <a:pt x="210" y="18"/>
                  </a:cubicBezTo>
                  <a:cubicBezTo>
                    <a:pt x="188" y="25"/>
                    <a:pt x="165" y="27"/>
                    <a:pt x="142" y="27"/>
                  </a:cubicBezTo>
                  <a:cubicBezTo>
                    <a:pt x="92" y="27"/>
                    <a:pt x="40" y="14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ļî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E654A24-5679-4BB8-A905-7A7E34B06F89}"/>
                </a:ext>
              </a:extLst>
            </p:cNvPr>
            <p:cNvSpPr/>
            <p:nvPr/>
          </p:nvSpPr>
          <p:spPr bwMode="auto">
            <a:xfrm>
              <a:off x="6878638" y="2889250"/>
              <a:ext cx="347663" cy="84138"/>
            </a:xfrm>
            <a:custGeom>
              <a:avLst/>
              <a:gdLst>
                <a:gd name="T0" fmla="*/ 19 w 260"/>
                <a:gd name="T1" fmla="*/ 0 h 63"/>
                <a:gd name="T2" fmla="*/ 0 w 260"/>
                <a:gd name="T3" fmla="*/ 27 h 63"/>
                <a:gd name="T4" fmla="*/ 77 w 260"/>
                <a:gd name="T5" fmla="*/ 53 h 63"/>
                <a:gd name="T6" fmla="*/ 171 w 260"/>
                <a:gd name="T7" fmla="*/ 63 h 63"/>
                <a:gd name="T8" fmla="*/ 200 w 260"/>
                <a:gd name="T9" fmla="*/ 63 h 63"/>
                <a:gd name="T10" fmla="*/ 229 w 260"/>
                <a:gd name="T11" fmla="*/ 63 h 63"/>
                <a:gd name="T12" fmla="*/ 260 w 260"/>
                <a:gd name="T13" fmla="*/ 61 h 63"/>
                <a:gd name="T14" fmla="*/ 259 w 260"/>
                <a:gd name="T15" fmla="*/ 37 h 63"/>
                <a:gd name="T16" fmla="*/ 259 w 260"/>
                <a:gd name="T17" fmla="*/ 35 h 63"/>
                <a:gd name="T18" fmla="*/ 257 w 260"/>
                <a:gd name="T19" fmla="*/ 34 h 63"/>
                <a:gd name="T20" fmla="*/ 242 w 260"/>
                <a:gd name="T21" fmla="*/ 46 h 63"/>
                <a:gd name="T22" fmla="*/ 241 w 260"/>
                <a:gd name="T23" fmla="*/ 46 h 63"/>
                <a:gd name="T24" fmla="*/ 200 w 260"/>
                <a:gd name="T25" fmla="*/ 59 h 63"/>
                <a:gd name="T26" fmla="*/ 188 w 260"/>
                <a:gd name="T27" fmla="*/ 60 h 63"/>
                <a:gd name="T28" fmla="*/ 172 w 260"/>
                <a:gd name="T29" fmla="*/ 59 h 63"/>
                <a:gd name="T30" fmla="*/ 117 w 260"/>
                <a:gd name="T31" fmla="*/ 42 h 63"/>
                <a:gd name="T32" fmla="*/ 47 w 260"/>
                <a:gd name="T33" fmla="*/ 10 h 63"/>
                <a:gd name="T34" fmla="*/ 19 w 260"/>
                <a:gd name="T3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63">
                  <a:moveTo>
                    <a:pt x="19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2" y="40"/>
                    <a:pt x="49" y="48"/>
                    <a:pt x="77" y="53"/>
                  </a:cubicBezTo>
                  <a:cubicBezTo>
                    <a:pt x="108" y="59"/>
                    <a:pt x="140" y="62"/>
                    <a:pt x="171" y="63"/>
                  </a:cubicBezTo>
                  <a:cubicBezTo>
                    <a:pt x="181" y="63"/>
                    <a:pt x="191" y="63"/>
                    <a:pt x="200" y="63"/>
                  </a:cubicBezTo>
                  <a:cubicBezTo>
                    <a:pt x="211" y="63"/>
                    <a:pt x="220" y="63"/>
                    <a:pt x="229" y="63"/>
                  </a:cubicBezTo>
                  <a:cubicBezTo>
                    <a:pt x="242" y="62"/>
                    <a:pt x="252" y="62"/>
                    <a:pt x="260" y="61"/>
                  </a:cubicBezTo>
                  <a:cubicBezTo>
                    <a:pt x="259" y="54"/>
                    <a:pt x="258" y="42"/>
                    <a:pt x="259" y="37"/>
                  </a:cubicBezTo>
                  <a:cubicBezTo>
                    <a:pt x="259" y="36"/>
                    <a:pt x="259" y="36"/>
                    <a:pt x="259" y="35"/>
                  </a:cubicBezTo>
                  <a:cubicBezTo>
                    <a:pt x="257" y="34"/>
                    <a:pt x="257" y="34"/>
                    <a:pt x="257" y="34"/>
                  </a:cubicBezTo>
                  <a:cubicBezTo>
                    <a:pt x="253" y="39"/>
                    <a:pt x="248" y="43"/>
                    <a:pt x="242" y="46"/>
                  </a:cubicBezTo>
                  <a:cubicBezTo>
                    <a:pt x="241" y="46"/>
                    <a:pt x="241" y="46"/>
                    <a:pt x="241" y="46"/>
                  </a:cubicBezTo>
                  <a:cubicBezTo>
                    <a:pt x="228" y="54"/>
                    <a:pt x="215" y="58"/>
                    <a:pt x="200" y="59"/>
                  </a:cubicBezTo>
                  <a:cubicBezTo>
                    <a:pt x="196" y="60"/>
                    <a:pt x="192" y="60"/>
                    <a:pt x="188" y="60"/>
                  </a:cubicBezTo>
                  <a:cubicBezTo>
                    <a:pt x="182" y="60"/>
                    <a:pt x="177" y="60"/>
                    <a:pt x="172" y="59"/>
                  </a:cubicBezTo>
                  <a:cubicBezTo>
                    <a:pt x="152" y="56"/>
                    <a:pt x="134" y="50"/>
                    <a:pt x="117" y="42"/>
                  </a:cubicBezTo>
                  <a:cubicBezTo>
                    <a:pt x="88" y="28"/>
                    <a:pt x="65" y="18"/>
                    <a:pt x="47" y="10"/>
                  </a:cubicBezTo>
                  <a:cubicBezTo>
                    <a:pt x="37" y="7"/>
                    <a:pt x="27" y="3"/>
                    <a:pt x="19" y="0"/>
                  </a:cubicBezTo>
                </a:path>
              </a:pathLst>
            </a:custGeom>
            <a:solidFill>
              <a:srgbClr val="7D9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ļi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6CF775F-2E51-4C33-92B3-E5CF4C3B610C}"/>
                </a:ext>
              </a:extLst>
            </p:cNvPr>
            <p:cNvSpPr/>
            <p:nvPr/>
          </p:nvSpPr>
          <p:spPr bwMode="auto">
            <a:xfrm>
              <a:off x="6842126" y="2862263"/>
              <a:ext cx="384175" cy="104775"/>
            </a:xfrm>
            <a:custGeom>
              <a:avLst/>
              <a:gdLst>
                <a:gd name="T0" fmla="*/ 287 w 287"/>
                <a:gd name="T1" fmla="*/ 78 h 79"/>
                <a:gd name="T2" fmla="*/ 256 w 287"/>
                <a:gd name="T3" fmla="*/ 79 h 79"/>
                <a:gd name="T4" fmla="*/ 227 w 287"/>
                <a:gd name="T5" fmla="*/ 79 h 79"/>
                <a:gd name="T6" fmla="*/ 198 w 287"/>
                <a:gd name="T7" fmla="*/ 79 h 79"/>
                <a:gd name="T8" fmla="*/ 104 w 287"/>
                <a:gd name="T9" fmla="*/ 69 h 79"/>
                <a:gd name="T10" fmla="*/ 0 w 287"/>
                <a:gd name="T11" fmla="*/ 24 h 79"/>
                <a:gd name="T12" fmla="*/ 9 w 287"/>
                <a:gd name="T13" fmla="*/ 8 h 79"/>
                <a:gd name="T14" fmla="*/ 9 w 287"/>
                <a:gd name="T15" fmla="*/ 0 h 79"/>
                <a:gd name="T16" fmla="*/ 284 w 287"/>
                <a:gd name="T17" fmla="*/ 44 h 79"/>
                <a:gd name="T18" fmla="*/ 284 w 287"/>
                <a:gd name="T19" fmla="*/ 50 h 79"/>
                <a:gd name="T20" fmla="*/ 286 w 287"/>
                <a:gd name="T21" fmla="*/ 52 h 79"/>
                <a:gd name="T22" fmla="*/ 287 w 287"/>
                <a:gd name="T23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79">
                  <a:moveTo>
                    <a:pt x="287" y="78"/>
                  </a:moveTo>
                  <a:cubicBezTo>
                    <a:pt x="279" y="78"/>
                    <a:pt x="269" y="79"/>
                    <a:pt x="256" y="79"/>
                  </a:cubicBezTo>
                  <a:cubicBezTo>
                    <a:pt x="247" y="79"/>
                    <a:pt x="238" y="79"/>
                    <a:pt x="227" y="79"/>
                  </a:cubicBezTo>
                  <a:cubicBezTo>
                    <a:pt x="218" y="79"/>
                    <a:pt x="208" y="79"/>
                    <a:pt x="198" y="79"/>
                  </a:cubicBezTo>
                  <a:cubicBezTo>
                    <a:pt x="167" y="78"/>
                    <a:pt x="135" y="75"/>
                    <a:pt x="104" y="69"/>
                  </a:cubicBezTo>
                  <a:cubicBezTo>
                    <a:pt x="63" y="61"/>
                    <a:pt x="24" y="48"/>
                    <a:pt x="0" y="24"/>
                  </a:cubicBezTo>
                  <a:cubicBezTo>
                    <a:pt x="4" y="16"/>
                    <a:pt x="8" y="10"/>
                    <a:pt x="9" y="8"/>
                  </a:cubicBezTo>
                  <a:cubicBezTo>
                    <a:pt x="9" y="5"/>
                    <a:pt x="9" y="3"/>
                    <a:pt x="9" y="0"/>
                  </a:cubicBezTo>
                  <a:cubicBezTo>
                    <a:pt x="51" y="20"/>
                    <a:pt x="183" y="76"/>
                    <a:pt x="284" y="44"/>
                  </a:cubicBezTo>
                  <a:cubicBezTo>
                    <a:pt x="284" y="48"/>
                    <a:pt x="284" y="50"/>
                    <a:pt x="284" y="50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5" y="56"/>
                    <a:pt x="286" y="69"/>
                    <a:pt x="287" y="78"/>
                  </a:cubicBezTo>
                  <a:close/>
                </a:path>
              </a:pathLst>
            </a:custGeom>
            <a:solidFill>
              <a:srgbClr val="4B4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ľî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C485638-DD7D-4FC3-AC91-00ADDB435F22}"/>
                </a:ext>
              </a:extLst>
            </p:cNvPr>
            <p:cNvSpPr/>
            <p:nvPr/>
          </p:nvSpPr>
          <p:spPr bwMode="auto">
            <a:xfrm>
              <a:off x="4535488" y="2928938"/>
              <a:ext cx="2813050" cy="2374900"/>
            </a:xfrm>
            <a:custGeom>
              <a:avLst/>
              <a:gdLst>
                <a:gd name="T0" fmla="*/ 14 w 2103"/>
                <a:gd name="T1" fmla="*/ 1778 h 1778"/>
                <a:gd name="T2" fmla="*/ 2 w 2103"/>
                <a:gd name="T3" fmla="*/ 1736 h 1778"/>
                <a:gd name="T4" fmla="*/ 178 w 2103"/>
                <a:gd name="T5" fmla="*/ 292 h 1778"/>
                <a:gd name="T6" fmla="*/ 193 w 2103"/>
                <a:gd name="T7" fmla="*/ 172 h 1778"/>
                <a:gd name="T8" fmla="*/ 248 w 2103"/>
                <a:gd name="T9" fmla="*/ 123 h 1778"/>
                <a:gd name="T10" fmla="*/ 765 w 2103"/>
                <a:gd name="T11" fmla="*/ 120 h 1778"/>
                <a:gd name="T12" fmla="*/ 820 w 2103"/>
                <a:gd name="T13" fmla="*/ 64 h 1778"/>
                <a:gd name="T14" fmla="*/ 820 w 2103"/>
                <a:gd name="T15" fmla="*/ 63 h 1778"/>
                <a:gd name="T16" fmla="*/ 820 w 2103"/>
                <a:gd name="T17" fmla="*/ 57 h 1778"/>
                <a:gd name="T18" fmla="*/ 873 w 2103"/>
                <a:gd name="T19" fmla="*/ 0 h 1778"/>
                <a:gd name="T20" fmla="*/ 875 w 2103"/>
                <a:gd name="T21" fmla="*/ 0 h 1778"/>
                <a:gd name="T22" fmla="*/ 1418 w 2103"/>
                <a:gd name="T23" fmla="*/ 0 h 1778"/>
                <a:gd name="T24" fmla="*/ 1474 w 2103"/>
                <a:gd name="T25" fmla="*/ 55 h 1778"/>
                <a:gd name="T26" fmla="*/ 1473 w 2103"/>
                <a:gd name="T27" fmla="*/ 63 h 1778"/>
                <a:gd name="T28" fmla="*/ 1521 w 2103"/>
                <a:gd name="T29" fmla="*/ 125 h 1778"/>
                <a:gd name="T30" fmla="*/ 1527 w 2103"/>
                <a:gd name="T31" fmla="*/ 125 h 1778"/>
                <a:gd name="T32" fmla="*/ 2048 w 2103"/>
                <a:gd name="T33" fmla="*/ 139 h 1778"/>
                <a:gd name="T34" fmla="*/ 2102 w 2103"/>
                <a:gd name="T35" fmla="*/ 195 h 1778"/>
                <a:gd name="T36" fmla="*/ 2102 w 2103"/>
                <a:gd name="T37" fmla="*/ 203 h 1778"/>
                <a:gd name="T38" fmla="*/ 1841 w 2103"/>
                <a:gd name="T39" fmla="*/ 1727 h 1778"/>
                <a:gd name="T40" fmla="*/ 1836 w 2103"/>
                <a:gd name="T41" fmla="*/ 1756 h 1778"/>
                <a:gd name="T42" fmla="*/ 1828 w 2103"/>
                <a:gd name="T43" fmla="*/ 1777 h 1778"/>
                <a:gd name="T44" fmla="*/ 14 w 2103"/>
                <a:gd name="T45" fmla="*/ 177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3" h="1778">
                  <a:moveTo>
                    <a:pt x="14" y="1778"/>
                  </a:moveTo>
                  <a:cubicBezTo>
                    <a:pt x="4" y="1767"/>
                    <a:pt x="0" y="1751"/>
                    <a:pt x="2" y="1736"/>
                  </a:cubicBezTo>
                  <a:cubicBezTo>
                    <a:pt x="178" y="292"/>
                    <a:pt x="178" y="292"/>
                    <a:pt x="178" y="292"/>
                  </a:cubicBezTo>
                  <a:cubicBezTo>
                    <a:pt x="193" y="172"/>
                    <a:pt x="193" y="172"/>
                    <a:pt x="193" y="172"/>
                  </a:cubicBezTo>
                  <a:cubicBezTo>
                    <a:pt x="196" y="144"/>
                    <a:pt x="220" y="123"/>
                    <a:pt x="248" y="123"/>
                  </a:cubicBezTo>
                  <a:cubicBezTo>
                    <a:pt x="765" y="120"/>
                    <a:pt x="765" y="120"/>
                    <a:pt x="765" y="120"/>
                  </a:cubicBezTo>
                  <a:cubicBezTo>
                    <a:pt x="795" y="119"/>
                    <a:pt x="820" y="94"/>
                    <a:pt x="820" y="64"/>
                  </a:cubicBezTo>
                  <a:cubicBezTo>
                    <a:pt x="820" y="64"/>
                    <a:pt x="820" y="63"/>
                    <a:pt x="820" y="63"/>
                  </a:cubicBezTo>
                  <a:cubicBezTo>
                    <a:pt x="820" y="57"/>
                    <a:pt x="820" y="57"/>
                    <a:pt x="820" y="57"/>
                  </a:cubicBezTo>
                  <a:cubicBezTo>
                    <a:pt x="818" y="27"/>
                    <a:pt x="842" y="1"/>
                    <a:pt x="873" y="0"/>
                  </a:cubicBezTo>
                  <a:cubicBezTo>
                    <a:pt x="874" y="0"/>
                    <a:pt x="874" y="0"/>
                    <a:pt x="875" y="0"/>
                  </a:cubicBezTo>
                  <a:cubicBezTo>
                    <a:pt x="1418" y="0"/>
                    <a:pt x="1418" y="0"/>
                    <a:pt x="1418" y="0"/>
                  </a:cubicBezTo>
                  <a:cubicBezTo>
                    <a:pt x="1449" y="0"/>
                    <a:pt x="1474" y="25"/>
                    <a:pt x="1474" y="55"/>
                  </a:cubicBezTo>
                  <a:cubicBezTo>
                    <a:pt x="1474" y="58"/>
                    <a:pt x="1473" y="60"/>
                    <a:pt x="1473" y="63"/>
                  </a:cubicBezTo>
                  <a:cubicBezTo>
                    <a:pt x="1469" y="93"/>
                    <a:pt x="1490" y="121"/>
                    <a:pt x="1521" y="125"/>
                  </a:cubicBezTo>
                  <a:cubicBezTo>
                    <a:pt x="1523" y="125"/>
                    <a:pt x="1525" y="125"/>
                    <a:pt x="1527" y="125"/>
                  </a:cubicBezTo>
                  <a:cubicBezTo>
                    <a:pt x="2048" y="139"/>
                    <a:pt x="2048" y="139"/>
                    <a:pt x="2048" y="139"/>
                  </a:cubicBezTo>
                  <a:cubicBezTo>
                    <a:pt x="2079" y="139"/>
                    <a:pt x="2103" y="165"/>
                    <a:pt x="2102" y="195"/>
                  </a:cubicBezTo>
                  <a:cubicBezTo>
                    <a:pt x="2102" y="198"/>
                    <a:pt x="2102" y="201"/>
                    <a:pt x="2102" y="203"/>
                  </a:cubicBezTo>
                  <a:cubicBezTo>
                    <a:pt x="1841" y="1727"/>
                    <a:pt x="1841" y="1727"/>
                    <a:pt x="1841" y="1727"/>
                  </a:cubicBezTo>
                  <a:cubicBezTo>
                    <a:pt x="1836" y="1756"/>
                    <a:pt x="1836" y="1756"/>
                    <a:pt x="1836" y="1756"/>
                  </a:cubicBezTo>
                  <a:cubicBezTo>
                    <a:pt x="1835" y="1763"/>
                    <a:pt x="1832" y="1770"/>
                    <a:pt x="1828" y="1777"/>
                  </a:cubicBezTo>
                  <a:cubicBezTo>
                    <a:pt x="14" y="1778"/>
                    <a:pt x="14" y="1778"/>
                    <a:pt x="14" y="1778"/>
                  </a:cubicBezTo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sḷî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106C562-D4BE-42CF-AB69-055CC22FCB64}"/>
                </a:ext>
              </a:extLst>
            </p:cNvPr>
            <p:cNvSpPr/>
            <p:nvPr/>
          </p:nvSpPr>
          <p:spPr bwMode="auto">
            <a:xfrm>
              <a:off x="5873751" y="2520950"/>
              <a:ext cx="1123950" cy="1371600"/>
            </a:xfrm>
            <a:custGeom>
              <a:avLst/>
              <a:gdLst>
                <a:gd name="T0" fmla="*/ 496 w 708"/>
                <a:gd name="T1" fmla="*/ 0 h 864"/>
                <a:gd name="T2" fmla="*/ 708 w 708"/>
                <a:gd name="T3" fmla="*/ 146 h 864"/>
                <a:gd name="T4" fmla="*/ 211 w 708"/>
                <a:gd name="T5" fmla="*/ 864 h 864"/>
                <a:gd name="T6" fmla="*/ 0 w 708"/>
                <a:gd name="T7" fmla="*/ 717 h 864"/>
                <a:gd name="T8" fmla="*/ 496 w 708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864">
                  <a:moveTo>
                    <a:pt x="496" y="0"/>
                  </a:moveTo>
                  <a:lnTo>
                    <a:pt x="708" y="146"/>
                  </a:lnTo>
                  <a:lnTo>
                    <a:pt x="211" y="864"/>
                  </a:lnTo>
                  <a:lnTo>
                    <a:pt x="0" y="717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ḻi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930AE28-F00D-4C3F-9924-BBB76D1B7AEF}"/>
                </a:ext>
              </a:extLst>
            </p:cNvPr>
            <p:cNvSpPr/>
            <p:nvPr/>
          </p:nvSpPr>
          <p:spPr bwMode="auto">
            <a:xfrm>
              <a:off x="5873751" y="2520950"/>
              <a:ext cx="1123950" cy="1371600"/>
            </a:xfrm>
            <a:custGeom>
              <a:avLst/>
              <a:gdLst>
                <a:gd name="T0" fmla="*/ 496 w 708"/>
                <a:gd name="T1" fmla="*/ 0 h 864"/>
                <a:gd name="T2" fmla="*/ 708 w 708"/>
                <a:gd name="T3" fmla="*/ 146 h 864"/>
                <a:gd name="T4" fmla="*/ 211 w 708"/>
                <a:gd name="T5" fmla="*/ 864 h 864"/>
                <a:gd name="T6" fmla="*/ 0 w 708"/>
                <a:gd name="T7" fmla="*/ 717 h 864"/>
                <a:gd name="T8" fmla="*/ 496 w 708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864">
                  <a:moveTo>
                    <a:pt x="496" y="0"/>
                  </a:moveTo>
                  <a:lnTo>
                    <a:pt x="708" y="146"/>
                  </a:lnTo>
                  <a:lnTo>
                    <a:pt x="211" y="864"/>
                  </a:lnTo>
                  <a:lnTo>
                    <a:pt x="0" y="717"/>
                  </a:lnTo>
                  <a:lnTo>
                    <a:pt x="4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ṡli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96BA106-C07A-4DB8-B345-B4DE3806141B}"/>
                </a:ext>
              </a:extLst>
            </p:cNvPr>
            <p:cNvSpPr/>
            <p:nvPr/>
          </p:nvSpPr>
          <p:spPr bwMode="auto">
            <a:xfrm>
              <a:off x="6521451" y="2573338"/>
              <a:ext cx="400050" cy="401638"/>
            </a:xfrm>
            <a:custGeom>
              <a:avLst/>
              <a:gdLst>
                <a:gd name="T0" fmla="*/ 103 w 252"/>
                <a:gd name="T1" fmla="*/ 0 h 253"/>
                <a:gd name="T2" fmla="*/ 252 w 252"/>
                <a:gd name="T3" fmla="*/ 105 h 253"/>
                <a:gd name="T4" fmla="*/ 149 w 252"/>
                <a:gd name="T5" fmla="*/ 253 h 253"/>
                <a:gd name="T6" fmla="*/ 0 w 252"/>
                <a:gd name="T7" fmla="*/ 150 h 253"/>
                <a:gd name="T8" fmla="*/ 103 w 252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3">
                  <a:moveTo>
                    <a:pt x="103" y="0"/>
                  </a:moveTo>
                  <a:lnTo>
                    <a:pt x="252" y="105"/>
                  </a:lnTo>
                  <a:lnTo>
                    <a:pt x="149" y="253"/>
                  </a:lnTo>
                  <a:lnTo>
                    <a:pt x="0" y="15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F7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ľï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87938FD-64C8-4D19-A439-2EFF0D84ABFA}"/>
                </a:ext>
              </a:extLst>
            </p:cNvPr>
            <p:cNvSpPr/>
            <p:nvPr/>
          </p:nvSpPr>
          <p:spPr bwMode="auto">
            <a:xfrm>
              <a:off x="6408738" y="2859088"/>
              <a:ext cx="328613" cy="401638"/>
            </a:xfrm>
            <a:custGeom>
              <a:avLst/>
              <a:gdLst>
                <a:gd name="T0" fmla="*/ 57 w 207"/>
                <a:gd name="T1" fmla="*/ 0 h 253"/>
                <a:gd name="T2" fmla="*/ 49 w 207"/>
                <a:gd name="T3" fmla="*/ 13 h 253"/>
                <a:gd name="T4" fmla="*/ 0 w 207"/>
                <a:gd name="T5" fmla="*/ 181 h 253"/>
                <a:gd name="T6" fmla="*/ 103 w 207"/>
                <a:gd name="T7" fmla="*/ 253 h 253"/>
                <a:gd name="T8" fmla="*/ 207 w 207"/>
                <a:gd name="T9" fmla="*/ 104 h 253"/>
                <a:gd name="T10" fmla="*/ 57 w 207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253">
                  <a:moveTo>
                    <a:pt x="57" y="0"/>
                  </a:moveTo>
                  <a:lnTo>
                    <a:pt x="49" y="13"/>
                  </a:lnTo>
                  <a:lnTo>
                    <a:pt x="0" y="181"/>
                  </a:lnTo>
                  <a:lnTo>
                    <a:pt x="103" y="253"/>
                  </a:lnTo>
                  <a:lnTo>
                    <a:pt x="207" y="10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8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šľî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5C14ADE-3C0C-476A-A10B-0D58BE47D951}"/>
                </a:ext>
              </a:extLst>
            </p:cNvPr>
            <p:cNvSpPr/>
            <p:nvPr/>
          </p:nvSpPr>
          <p:spPr bwMode="auto">
            <a:xfrm>
              <a:off x="6408738" y="2859088"/>
              <a:ext cx="328613" cy="401638"/>
            </a:xfrm>
            <a:custGeom>
              <a:avLst/>
              <a:gdLst>
                <a:gd name="T0" fmla="*/ 57 w 207"/>
                <a:gd name="T1" fmla="*/ 0 h 253"/>
                <a:gd name="T2" fmla="*/ 49 w 207"/>
                <a:gd name="T3" fmla="*/ 13 h 253"/>
                <a:gd name="T4" fmla="*/ 0 w 207"/>
                <a:gd name="T5" fmla="*/ 181 h 253"/>
                <a:gd name="T6" fmla="*/ 103 w 207"/>
                <a:gd name="T7" fmla="*/ 253 h 253"/>
                <a:gd name="T8" fmla="*/ 207 w 207"/>
                <a:gd name="T9" fmla="*/ 104 h 253"/>
                <a:gd name="T10" fmla="*/ 57 w 207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" h="253">
                  <a:moveTo>
                    <a:pt x="57" y="0"/>
                  </a:moveTo>
                  <a:lnTo>
                    <a:pt x="49" y="13"/>
                  </a:lnTo>
                  <a:lnTo>
                    <a:pt x="0" y="181"/>
                  </a:lnTo>
                  <a:lnTo>
                    <a:pt x="103" y="253"/>
                  </a:lnTo>
                  <a:lnTo>
                    <a:pt x="207" y="104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1í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ADA74F8-C651-4714-9551-BEEBD0D28C6C}"/>
                </a:ext>
              </a:extLst>
            </p:cNvPr>
            <p:cNvSpPr/>
            <p:nvPr/>
          </p:nvSpPr>
          <p:spPr bwMode="auto">
            <a:xfrm>
              <a:off x="6362701" y="3206750"/>
              <a:ext cx="161925" cy="95250"/>
            </a:xfrm>
            <a:custGeom>
              <a:avLst/>
              <a:gdLst>
                <a:gd name="T0" fmla="*/ 17 w 102"/>
                <a:gd name="T1" fmla="*/ 0 h 60"/>
                <a:gd name="T2" fmla="*/ 0 w 102"/>
                <a:gd name="T3" fmla="*/ 60 h 60"/>
                <a:gd name="T4" fmla="*/ 102 w 102"/>
                <a:gd name="T5" fmla="*/ 59 h 60"/>
                <a:gd name="T6" fmla="*/ 17 w 10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60">
                  <a:moveTo>
                    <a:pt x="17" y="0"/>
                  </a:moveTo>
                  <a:lnTo>
                    <a:pt x="0" y="60"/>
                  </a:lnTo>
                  <a:lnTo>
                    <a:pt x="102" y="5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8E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ŝḷ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F3939B7-EDCC-4D3A-A3E6-764BEB7E0417}"/>
                </a:ext>
              </a:extLst>
            </p:cNvPr>
            <p:cNvSpPr/>
            <p:nvPr/>
          </p:nvSpPr>
          <p:spPr bwMode="auto">
            <a:xfrm>
              <a:off x="6362701" y="3206750"/>
              <a:ext cx="161925" cy="95250"/>
            </a:xfrm>
            <a:custGeom>
              <a:avLst/>
              <a:gdLst>
                <a:gd name="T0" fmla="*/ 17 w 102"/>
                <a:gd name="T1" fmla="*/ 0 h 60"/>
                <a:gd name="T2" fmla="*/ 0 w 102"/>
                <a:gd name="T3" fmla="*/ 60 h 60"/>
                <a:gd name="T4" fmla="*/ 102 w 102"/>
                <a:gd name="T5" fmla="*/ 59 h 60"/>
                <a:gd name="T6" fmla="*/ 17 w 10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60">
                  <a:moveTo>
                    <a:pt x="17" y="0"/>
                  </a:moveTo>
                  <a:lnTo>
                    <a:pt x="0" y="60"/>
                  </a:lnTo>
                  <a:lnTo>
                    <a:pt x="102" y="59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ṩ1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3E220B5-00FD-4A52-9709-928DF7466061}"/>
                </a:ext>
              </a:extLst>
            </p:cNvPr>
            <p:cNvSpPr/>
            <p:nvPr/>
          </p:nvSpPr>
          <p:spPr bwMode="auto">
            <a:xfrm>
              <a:off x="5797551" y="2447925"/>
              <a:ext cx="781050" cy="1439863"/>
            </a:xfrm>
            <a:custGeom>
              <a:avLst/>
              <a:gdLst>
                <a:gd name="T0" fmla="*/ 245 w 492"/>
                <a:gd name="T1" fmla="*/ 0 h 907"/>
                <a:gd name="T2" fmla="*/ 492 w 492"/>
                <a:gd name="T3" fmla="*/ 73 h 907"/>
                <a:gd name="T4" fmla="*/ 247 w 492"/>
                <a:gd name="T5" fmla="*/ 907 h 907"/>
                <a:gd name="T6" fmla="*/ 0 w 492"/>
                <a:gd name="T7" fmla="*/ 835 h 907"/>
                <a:gd name="T8" fmla="*/ 245 w 492"/>
                <a:gd name="T9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907">
                  <a:moveTo>
                    <a:pt x="245" y="0"/>
                  </a:moveTo>
                  <a:lnTo>
                    <a:pt x="492" y="73"/>
                  </a:lnTo>
                  <a:lnTo>
                    <a:pt x="247" y="907"/>
                  </a:lnTo>
                  <a:lnTo>
                    <a:pt x="0" y="8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ṧli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D19F36D-0373-4099-9034-9A476985192A}"/>
                </a:ext>
              </a:extLst>
            </p:cNvPr>
            <p:cNvSpPr/>
            <p:nvPr/>
          </p:nvSpPr>
          <p:spPr bwMode="auto">
            <a:xfrm>
              <a:off x="5797551" y="2447925"/>
              <a:ext cx="781050" cy="1439863"/>
            </a:xfrm>
            <a:custGeom>
              <a:avLst/>
              <a:gdLst>
                <a:gd name="T0" fmla="*/ 245 w 492"/>
                <a:gd name="T1" fmla="*/ 0 h 907"/>
                <a:gd name="T2" fmla="*/ 492 w 492"/>
                <a:gd name="T3" fmla="*/ 73 h 907"/>
                <a:gd name="T4" fmla="*/ 247 w 492"/>
                <a:gd name="T5" fmla="*/ 907 h 907"/>
                <a:gd name="T6" fmla="*/ 0 w 492"/>
                <a:gd name="T7" fmla="*/ 835 h 907"/>
                <a:gd name="T8" fmla="*/ 245 w 492"/>
                <a:gd name="T9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907">
                  <a:moveTo>
                    <a:pt x="245" y="0"/>
                  </a:moveTo>
                  <a:lnTo>
                    <a:pt x="492" y="73"/>
                  </a:lnTo>
                  <a:lnTo>
                    <a:pt x="247" y="907"/>
                  </a:lnTo>
                  <a:lnTo>
                    <a:pt x="0" y="835"/>
                  </a:lnTo>
                  <a:lnTo>
                    <a:pt x="2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ŝ1i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C775D53-6851-409C-98B6-004D319C73C5}"/>
                </a:ext>
              </a:extLst>
            </p:cNvPr>
            <p:cNvSpPr/>
            <p:nvPr/>
          </p:nvSpPr>
          <p:spPr bwMode="auto">
            <a:xfrm>
              <a:off x="6156326" y="2487613"/>
              <a:ext cx="358775" cy="357188"/>
            </a:xfrm>
            <a:custGeom>
              <a:avLst/>
              <a:gdLst>
                <a:gd name="T0" fmla="*/ 51 w 226"/>
                <a:gd name="T1" fmla="*/ 0 h 225"/>
                <a:gd name="T2" fmla="*/ 226 w 226"/>
                <a:gd name="T3" fmla="*/ 51 h 225"/>
                <a:gd name="T4" fmla="*/ 175 w 226"/>
                <a:gd name="T5" fmla="*/ 225 h 225"/>
                <a:gd name="T6" fmla="*/ 0 w 226"/>
                <a:gd name="T7" fmla="*/ 174 h 225"/>
                <a:gd name="T8" fmla="*/ 51 w 226"/>
                <a:gd name="T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25">
                  <a:moveTo>
                    <a:pt x="51" y="0"/>
                  </a:moveTo>
                  <a:lnTo>
                    <a:pt x="226" y="51"/>
                  </a:lnTo>
                  <a:lnTo>
                    <a:pt x="175" y="225"/>
                  </a:lnTo>
                  <a:lnTo>
                    <a:pt x="0" y="1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ṥľí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5CF6B46-216F-4237-9CE9-F82867CEF862}"/>
                </a:ext>
              </a:extLst>
            </p:cNvPr>
            <p:cNvSpPr/>
            <p:nvPr/>
          </p:nvSpPr>
          <p:spPr bwMode="auto">
            <a:xfrm>
              <a:off x="6262688" y="2865438"/>
              <a:ext cx="155575" cy="312738"/>
            </a:xfrm>
            <a:custGeom>
              <a:avLst/>
              <a:gdLst>
                <a:gd name="T0" fmla="*/ 15 w 98"/>
                <a:gd name="T1" fmla="*/ 0 h 197"/>
                <a:gd name="T2" fmla="*/ 0 w 98"/>
                <a:gd name="T3" fmla="*/ 184 h 197"/>
                <a:gd name="T4" fmla="*/ 46 w 98"/>
                <a:gd name="T5" fmla="*/ 197 h 197"/>
                <a:gd name="T6" fmla="*/ 98 w 98"/>
                <a:gd name="T7" fmla="*/ 23 h 197"/>
                <a:gd name="T8" fmla="*/ 15 w 98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97">
                  <a:moveTo>
                    <a:pt x="15" y="0"/>
                  </a:moveTo>
                  <a:lnTo>
                    <a:pt x="0" y="184"/>
                  </a:lnTo>
                  <a:lnTo>
                    <a:pt x="46" y="197"/>
                  </a:lnTo>
                  <a:lnTo>
                    <a:pt x="98" y="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ľ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3F1308A-79E0-4D41-936C-D4C242AC42E7}"/>
                </a:ext>
              </a:extLst>
            </p:cNvPr>
            <p:cNvSpPr/>
            <p:nvPr/>
          </p:nvSpPr>
          <p:spPr bwMode="auto">
            <a:xfrm>
              <a:off x="6262688" y="2865438"/>
              <a:ext cx="155575" cy="312738"/>
            </a:xfrm>
            <a:custGeom>
              <a:avLst/>
              <a:gdLst>
                <a:gd name="T0" fmla="*/ 15 w 98"/>
                <a:gd name="T1" fmla="*/ 0 h 197"/>
                <a:gd name="T2" fmla="*/ 0 w 98"/>
                <a:gd name="T3" fmla="*/ 184 h 197"/>
                <a:gd name="T4" fmla="*/ 46 w 98"/>
                <a:gd name="T5" fmla="*/ 197 h 197"/>
                <a:gd name="T6" fmla="*/ 98 w 98"/>
                <a:gd name="T7" fmla="*/ 23 h 197"/>
                <a:gd name="T8" fmla="*/ 15 w 98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97">
                  <a:moveTo>
                    <a:pt x="15" y="0"/>
                  </a:moveTo>
                  <a:lnTo>
                    <a:pt x="0" y="184"/>
                  </a:lnTo>
                  <a:lnTo>
                    <a:pt x="46" y="197"/>
                  </a:lnTo>
                  <a:lnTo>
                    <a:pt x="98" y="23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1i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3F29877-3D0D-40AA-AA61-CCBD42E4A227}"/>
                </a:ext>
              </a:extLst>
            </p:cNvPr>
            <p:cNvSpPr/>
            <p:nvPr/>
          </p:nvSpPr>
          <p:spPr bwMode="auto">
            <a:xfrm>
              <a:off x="6251576" y="3219450"/>
              <a:ext cx="66675" cy="84138"/>
            </a:xfrm>
            <a:custGeom>
              <a:avLst/>
              <a:gdLst>
                <a:gd name="T0" fmla="*/ 4 w 42"/>
                <a:gd name="T1" fmla="*/ 0 h 53"/>
                <a:gd name="T2" fmla="*/ 0 w 42"/>
                <a:gd name="T3" fmla="*/ 53 h 53"/>
                <a:gd name="T4" fmla="*/ 31 w 42"/>
                <a:gd name="T5" fmla="*/ 52 h 53"/>
                <a:gd name="T6" fmla="*/ 42 w 42"/>
                <a:gd name="T7" fmla="*/ 11 h 53"/>
                <a:gd name="T8" fmla="*/ 4 w 4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3">
                  <a:moveTo>
                    <a:pt x="4" y="0"/>
                  </a:moveTo>
                  <a:lnTo>
                    <a:pt x="0" y="53"/>
                  </a:lnTo>
                  <a:lnTo>
                    <a:pt x="31" y="52"/>
                  </a:lnTo>
                  <a:lnTo>
                    <a:pt x="42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9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šḻï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EB59230-651F-493B-8FAC-334E3D28B344}"/>
                </a:ext>
              </a:extLst>
            </p:cNvPr>
            <p:cNvSpPr/>
            <p:nvPr/>
          </p:nvSpPr>
          <p:spPr bwMode="auto">
            <a:xfrm>
              <a:off x="6251576" y="3219450"/>
              <a:ext cx="66675" cy="84138"/>
            </a:xfrm>
            <a:custGeom>
              <a:avLst/>
              <a:gdLst>
                <a:gd name="T0" fmla="*/ 4 w 42"/>
                <a:gd name="T1" fmla="*/ 0 h 53"/>
                <a:gd name="T2" fmla="*/ 0 w 42"/>
                <a:gd name="T3" fmla="*/ 53 h 53"/>
                <a:gd name="T4" fmla="*/ 31 w 42"/>
                <a:gd name="T5" fmla="*/ 52 h 53"/>
                <a:gd name="T6" fmla="*/ 42 w 42"/>
                <a:gd name="T7" fmla="*/ 11 h 53"/>
                <a:gd name="T8" fmla="*/ 4 w 4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3">
                  <a:moveTo>
                    <a:pt x="4" y="0"/>
                  </a:moveTo>
                  <a:lnTo>
                    <a:pt x="0" y="53"/>
                  </a:lnTo>
                  <a:lnTo>
                    <a:pt x="31" y="52"/>
                  </a:lnTo>
                  <a:lnTo>
                    <a:pt x="42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ṣlï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5A6AFB-F7C1-4C05-BCAA-37C959B37674}"/>
                </a:ext>
              </a:extLst>
            </p:cNvPr>
            <p:cNvSpPr/>
            <p:nvPr/>
          </p:nvSpPr>
          <p:spPr bwMode="auto">
            <a:xfrm>
              <a:off x="5797551" y="2470150"/>
              <a:ext cx="519113" cy="1408113"/>
            </a:xfrm>
            <a:custGeom>
              <a:avLst/>
              <a:gdLst>
                <a:gd name="T0" fmla="*/ 70 w 327"/>
                <a:gd name="T1" fmla="*/ 0 h 887"/>
                <a:gd name="T2" fmla="*/ 327 w 327"/>
                <a:gd name="T3" fmla="*/ 21 h 887"/>
                <a:gd name="T4" fmla="*/ 257 w 327"/>
                <a:gd name="T5" fmla="*/ 887 h 887"/>
                <a:gd name="T6" fmla="*/ 0 w 327"/>
                <a:gd name="T7" fmla="*/ 866 h 887"/>
                <a:gd name="T8" fmla="*/ 70 w 327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887">
                  <a:moveTo>
                    <a:pt x="70" y="0"/>
                  </a:moveTo>
                  <a:lnTo>
                    <a:pt x="327" y="21"/>
                  </a:lnTo>
                  <a:lnTo>
                    <a:pt x="257" y="887"/>
                  </a:lnTo>
                  <a:lnTo>
                    <a:pt x="0" y="866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šļí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4410688-8285-4C5D-946E-481910FDE5E1}"/>
                </a:ext>
              </a:extLst>
            </p:cNvPr>
            <p:cNvSpPr/>
            <p:nvPr/>
          </p:nvSpPr>
          <p:spPr bwMode="auto">
            <a:xfrm>
              <a:off x="5797551" y="2470150"/>
              <a:ext cx="519113" cy="1408113"/>
            </a:xfrm>
            <a:custGeom>
              <a:avLst/>
              <a:gdLst>
                <a:gd name="T0" fmla="*/ 70 w 327"/>
                <a:gd name="T1" fmla="*/ 0 h 887"/>
                <a:gd name="T2" fmla="*/ 327 w 327"/>
                <a:gd name="T3" fmla="*/ 21 h 887"/>
                <a:gd name="T4" fmla="*/ 257 w 327"/>
                <a:gd name="T5" fmla="*/ 887 h 887"/>
                <a:gd name="T6" fmla="*/ 0 w 327"/>
                <a:gd name="T7" fmla="*/ 866 h 887"/>
                <a:gd name="T8" fmla="*/ 70 w 327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887">
                  <a:moveTo>
                    <a:pt x="70" y="0"/>
                  </a:moveTo>
                  <a:lnTo>
                    <a:pt x="327" y="21"/>
                  </a:lnTo>
                  <a:lnTo>
                    <a:pt x="257" y="887"/>
                  </a:lnTo>
                  <a:lnTo>
                    <a:pt x="0" y="866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š1ï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84BEC50-F244-4C36-A00F-3C3CBACCBCCC}"/>
                </a:ext>
              </a:extLst>
            </p:cNvPr>
            <p:cNvSpPr/>
            <p:nvPr/>
          </p:nvSpPr>
          <p:spPr bwMode="auto">
            <a:xfrm>
              <a:off x="5943601" y="2495550"/>
              <a:ext cx="311150" cy="311150"/>
            </a:xfrm>
            <a:custGeom>
              <a:avLst/>
              <a:gdLst>
                <a:gd name="T0" fmla="*/ 14 w 196"/>
                <a:gd name="T1" fmla="*/ 0 h 196"/>
                <a:gd name="T2" fmla="*/ 196 w 196"/>
                <a:gd name="T3" fmla="*/ 16 h 196"/>
                <a:gd name="T4" fmla="*/ 182 w 196"/>
                <a:gd name="T5" fmla="*/ 196 h 196"/>
                <a:gd name="T6" fmla="*/ 0 w 196"/>
                <a:gd name="T7" fmla="*/ 182 h 196"/>
                <a:gd name="T8" fmla="*/ 14 w 196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96">
                  <a:moveTo>
                    <a:pt x="14" y="0"/>
                  </a:moveTo>
                  <a:lnTo>
                    <a:pt x="196" y="16"/>
                  </a:lnTo>
                  <a:lnTo>
                    <a:pt x="182" y="196"/>
                  </a:lnTo>
                  <a:lnTo>
                    <a:pt x="0" y="18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3B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šļ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D5B0758-0904-447E-89AB-399BB0C299DF}"/>
                </a:ext>
              </a:extLst>
            </p:cNvPr>
            <p:cNvSpPr/>
            <p:nvPr/>
          </p:nvSpPr>
          <p:spPr bwMode="auto">
            <a:xfrm>
              <a:off x="6148388" y="2860675"/>
              <a:ext cx="77788" cy="293688"/>
            </a:xfrm>
            <a:custGeom>
              <a:avLst/>
              <a:gdLst>
                <a:gd name="T0" fmla="*/ 0 w 49"/>
                <a:gd name="T1" fmla="*/ 0 h 185"/>
                <a:gd name="T2" fmla="*/ 9 w 49"/>
                <a:gd name="T3" fmla="*/ 184 h 185"/>
                <a:gd name="T4" fmla="*/ 35 w 49"/>
                <a:gd name="T5" fmla="*/ 185 h 185"/>
                <a:gd name="T6" fmla="*/ 49 w 49"/>
                <a:gd name="T7" fmla="*/ 4 h 185"/>
                <a:gd name="T8" fmla="*/ 0 w 49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5">
                  <a:moveTo>
                    <a:pt x="0" y="0"/>
                  </a:moveTo>
                  <a:lnTo>
                    <a:pt x="9" y="184"/>
                  </a:lnTo>
                  <a:lnTo>
                    <a:pt x="35" y="185"/>
                  </a:lnTo>
                  <a:lnTo>
                    <a:pt x="49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D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ḻ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C46CDE8-AD5C-4891-A4F4-092232611620}"/>
                </a:ext>
              </a:extLst>
            </p:cNvPr>
            <p:cNvSpPr/>
            <p:nvPr/>
          </p:nvSpPr>
          <p:spPr bwMode="auto">
            <a:xfrm>
              <a:off x="6148388" y="2860675"/>
              <a:ext cx="77788" cy="293688"/>
            </a:xfrm>
            <a:custGeom>
              <a:avLst/>
              <a:gdLst>
                <a:gd name="T0" fmla="*/ 0 w 49"/>
                <a:gd name="T1" fmla="*/ 0 h 185"/>
                <a:gd name="T2" fmla="*/ 9 w 49"/>
                <a:gd name="T3" fmla="*/ 184 h 185"/>
                <a:gd name="T4" fmla="*/ 35 w 49"/>
                <a:gd name="T5" fmla="*/ 185 h 185"/>
                <a:gd name="T6" fmla="*/ 49 w 49"/>
                <a:gd name="T7" fmla="*/ 4 h 185"/>
                <a:gd name="T8" fmla="*/ 0 w 49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5">
                  <a:moveTo>
                    <a:pt x="0" y="0"/>
                  </a:moveTo>
                  <a:lnTo>
                    <a:pt x="9" y="184"/>
                  </a:lnTo>
                  <a:lnTo>
                    <a:pt x="35" y="185"/>
                  </a:lnTo>
                  <a:lnTo>
                    <a:pt x="49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$l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84A74B6-8199-4105-B01B-FE0838EC9270}"/>
                </a:ext>
              </a:extLst>
            </p:cNvPr>
            <p:cNvSpPr/>
            <p:nvPr/>
          </p:nvSpPr>
          <p:spPr bwMode="auto">
            <a:xfrm>
              <a:off x="6164263" y="3211513"/>
              <a:ext cx="33338" cy="92075"/>
            </a:xfrm>
            <a:custGeom>
              <a:avLst/>
              <a:gdLst>
                <a:gd name="T0" fmla="*/ 0 w 21"/>
                <a:gd name="T1" fmla="*/ 0 h 58"/>
                <a:gd name="T2" fmla="*/ 4 w 21"/>
                <a:gd name="T3" fmla="*/ 58 h 58"/>
                <a:gd name="T4" fmla="*/ 17 w 21"/>
                <a:gd name="T5" fmla="*/ 58 h 58"/>
                <a:gd name="T6" fmla="*/ 21 w 21"/>
                <a:gd name="T7" fmla="*/ 2 h 58"/>
                <a:gd name="T8" fmla="*/ 0 w 2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8">
                  <a:moveTo>
                    <a:pt x="0" y="0"/>
                  </a:moveTo>
                  <a:lnTo>
                    <a:pt x="4" y="58"/>
                  </a:lnTo>
                  <a:lnTo>
                    <a:pt x="17" y="58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šli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C06F6E8-75D4-45A6-BC5E-F984A239E71D}"/>
                </a:ext>
              </a:extLst>
            </p:cNvPr>
            <p:cNvSpPr/>
            <p:nvPr/>
          </p:nvSpPr>
          <p:spPr bwMode="auto">
            <a:xfrm>
              <a:off x="6164263" y="3211513"/>
              <a:ext cx="33338" cy="92075"/>
            </a:xfrm>
            <a:custGeom>
              <a:avLst/>
              <a:gdLst>
                <a:gd name="T0" fmla="*/ 0 w 21"/>
                <a:gd name="T1" fmla="*/ 0 h 58"/>
                <a:gd name="T2" fmla="*/ 4 w 21"/>
                <a:gd name="T3" fmla="*/ 58 h 58"/>
                <a:gd name="T4" fmla="*/ 17 w 21"/>
                <a:gd name="T5" fmla="*/ 58 h 58"/>
                <a:gd name="T6" fmla="*/ 21 w 21"/>
                <a:gd name="T7" fmla="*/ 2 h 58"/>
                <a:gd name="T8" fmla="*/ 0 w 2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8">
                  <a:moveTo>
                    <a:pt x="0" y="0"/>
                  </a:moveTo>
                  <a:lnTo>
                    <a:pt x="4" y="58"/>
                  </a:lnTo>
                  <a:lnTo>
                    <a:pt x="17" y="58"/>
                  </a:lnTo>
                  <a:lnTo>
                    <a:pt x="2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ṡ1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1225AE8-AE0D-4A29-BF35-63747ABFEEED}"/>
                </a:ext>
              </a:extLst>
            </p:cNvPr>
            <p:cNvSpPr/>
            <p:nvPr/>
          </p:nvSpPr>
          <p:spPr bwMode="auto">
            <a:xfrm>
              <a:off x="5724526" y="2506663"/>
              <a:ext cx="471488" cy="1397000"/>
            </a:xfrm>
            <a:custGeom>
              <a:avLst/>
              <a:gdLst>
                <a:gd name="T0" fmla="*/ 0 w 297"/>
                <a:gd name="T1" fmla="*/ 12 h 880"/>
                <a:gd name="T2" fmla="*/ 257 w 297"/>
                <a:gd name="T3" fmla="*/ 0 h 880"/>
                <a:gd name="T4" fmla="*/ 297 w 297"/>
                <a:gd name="T5" fmla="*/ 868 h 880"/>
                <a:gd name="T6" fmla="*/ 40 w 297"/>
                <a:gd name="T7" fmla="*/ 880 h 880"/>
                <a:gd name="T8" fmla="*/ 0 w 297"/>
                <a:gd name="T9" fmla="*/ 12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80">
                  <a:moveTo>
                    <a:pt x="0" y="12"/>
                  </a:moveTo>
                  <a:lnTo>
                    <a:pt x="257" y="0"/>
                  </a:lnTo>
                  <a:lnTo>
                    <a:pt x="297" y="868"/>
                  </a:lnTo>
                  <a:lnTo>
                    <a:pt x="40" y="88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ṣḻ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7376353-74A5-4685-85CF-9E7DBD63EDB7}"/>
                </a:ext>
              </a:extLst>
            </p:cNvPr>
            <p:cNvSpPr/>
            <p:nvPr/>
          </p:nvSpPr>
          <p:spPr bwMode="auto">
            <a:xfrm>
              <a:off x="5724526" y="2506663"/>
              <a:ext cx="471488" cy="1397000"/>
            </a:xfrm>
            <a:custGeom>
              <a:avLst/>
              <a:gdLst>
                <a:gd name="T0" fmla="*/ 0 w 297"/>
                <a:gd name="T1" fmla="*/ 12 h 880"/>
                <a:gd name="T2" fmla="*/ 257 w 297"/>
                <a:gd name="T3" fmla="*/ 0 h 880"/>
                <a:gd name="T4" fmla="*/ 297 w 297"/>
                <a:gd name="T5" fmla="*/ 868 h 880"/>
                <a:gd name="T6" fmla="*/ 40 w 297"/>
                <a:gd name="T7" fmla="*/ 880 h 880"/>
                <a:gd name="T8" fmla="*/ 0 w 297"/>
                <a:gd name="T9" fmla="*/ 12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880">
                  <a:moveTo>
                    <a:pt x="0" y="12"/>
                  </a:moveTo>
                  <a:lnTo>
                    <a:pt x="257" y="0"/>
                  </a:lnTo>
                  <a:lnTo>
                    <a:pt x="297" y="868"/>
                  </a:lnTo>
                  <a:lnTo>
                    <a:pt x="40" y="88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ŝl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72883F8-8AF8-4CD4-8C5E-2E165E8126F4}"/>
                </a:ext>
              </a:extLst>
            </p:cNvPr>
            <p:cNvSpPr/>
            <p:nvPr/>
          </p:nvSpPr>
          <p:spPr bwMode="auto">
            <a:xfrm>
              <a:off x="5786438" y="2530475"/>
              <a:ext cx="301625" cy="301625"/>
            </a:xfrm>
            <a:custGeom>
              <a:avLst/>
              <a:gdLst>
                <a:gd name="T0" fmla="*/ 0 w 190"/>
                <a:gd name="T1" fmla="*/ 9 h 190"/>
                <a:gd name="T2" fmla="*/ 181 w 190"/>
                <a:gd name="T3" fmla="*/ 0 h 190"/>
                <a:gd name="T4" fmla="*/ 190 w 190"/>
                <a:gd name="T5" fmla="*/ 182 h 190"/>
                <a:gd name="T6" fmla="*/ 7 w 190"/>
                <a:gd name="T7" fmla="*/ 190 h 190"/>
                <a:gd name="T8" fmla="*/ 0 w 190"/>
                <a:gd name="T9" fmla="*/ 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0">
                  <a:moveTo>
                    <a:pt x="0" y="9"/>
                  </a:moveTo>
                  <a:lnTo>
                    <a:pt x="181" y="0"/>
                  </a:lnTo>
                  <a:lnTo>
                    <a:pt x="190" y="182"/>
                  </a:lnTo>
                  <a:lnTo>
                    <a:pt x="7" y="19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ľí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7848C2A-1B44-4FCD-BB71-774174DE2B53}"/>
                </a:ext>
              </a:extLst>
            </p:cNvPr>
            <p:cNvSpPr/>
            <p:nvPr/>
          </p:nvSpPr>
          <p:spPr bwMode="auto">
            <a:xfrm>
              <a:off x="5884863" y="2867025"/>
              <a:ext cx="231775" cy="295275"/>
            </a:xfrm>
            <a:custGeom>
              <a:avLst/>
              <a:gdLst>
                <a:gd name="T0" fmla="*/ 162 w 173"/>
                <a:gd name="T1" fmla="*/ 0 h 221"/>
                <a:gd name="T2" fmla="*/ 0 w 173"/>
                <a:gd name="T3" fmla="*/ 8 h 221"/>
                <a:gd name="T4" fmla="*/ 71 w 173"/>
                <a:gd name="T5" fmla="*/ 221 h 221"/>
                <a:gd name="T6" fmla="*/ 173 w 173"/>
                <a:gd name="T7" fmla="*/ 216 h 221"/>
                <a:gd name="T8" fmla="*/ 162 w 17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21">
                  <a:moveTo>
                    <a:pt x="162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77"/>
                    <a:pt x="44" y="148"/>
                    <a:pt x="71" y="221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rgbClr val="B5B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ḷí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66EA561-8F4F-46A9-A88F-A0AD34CFD428}"/>
                </a:ext>
              </a:extLst>
            </p:cNvPr>
            <p:cNvSpPr/>
            <p:nvPr/>
          </p:nvSpPr>
          <p:spPr bwMode="auto">
            <a:xfrm>
              <a:off x="6007101" y="3227388"/>
              <a:ext cx="103188" cy="76200"/>
            </a:xfrm>
            <a:custGeom>
              <a:avLst/>
              <a:gdLst>
                <a:gd name="T0" fmla="*/ 74 w 77"/>
                <a:gd name="T1" fmla="*/ 0 h 58"/>
                <a:gd name="T2" fmla="*/ 0 w 77"/>
                <a:gd name="T3" fmla="*/ 4 h 58"/>
                <a:gd name="T4" fmla="*/ 22 w 77"/>
                <a:gd name="T5" fmla="*/ 58 h 58"/>
                <a:gd name="T6" fmla="*/ 77 w 77"/>
                <a:gd name="T7" fmla="*/ 58 h 58"/>
                <a:gd name="T8" fmla="*/ 74 w 7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8">
                  <a:moveTo>
                    <a:pt x="7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7" y="22"/>
                    <a:pt x="14" y="40"/>
                    <a:pt x="22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D3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1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85D3C35-FAEB-407E-9C48-F2B588D9B328}"/>
                </a:ext>
              </a:extLst>
            </p:cNvPr>
            <p:cNvSpPr/>
            <p:nvPr/>
          </p:nvSpPr>
          <p:spPr bwMode="auto">
            <a:xfrm>
              <a:off x="4011613" y="2789238"/>
              <a:ext cx="1887538" cy="1900238"/>
            </a:xfrm>
            <a:custGeom>
              <a:avLst/>
              <a:gdLst>
                <a:gd name="T0" fmla="*/ 1411 w 1411"/>
                <a:gd name="T1" fmla="*/ 1164 h 1423"/>
                <a:gd name="T2" fmla="*/ 1139 w 1411"/>
                <a:gd name="T3" fmla="*/ 1269 h 1423"/>
                <a:gd name="T4" fmla="*/ 742 w 1411"/>
                <a:gd name="T5" fmla="*/ 1423 h 1423"/>
                <a:gd name="T6" fmla="*/ 678 w 1411"/>
                <a:gd name="T7" fmla="*/ 1312 h 1423"/>
                <a:gd name="T8" fmla="*/ 290 w 1411"/>
                <a:gd name="T9" fmla="*/ 701 h 1423"/>
                <a:gd name="T10" fmla="*/ 0 w 1411"/>
                <a:gd name="T11" fmla="*/ 258 h 1423"/>
                <a:gd name="T12" fmla="*/ 97 w 1411"/>
                <a:gd name="T13" fmla="*/ 230 h 1423"/>
                <a:gd name="T14" fmla="*/ 891 w 1411"/>
                <a:gd name="T15" fmla="*/ 0 h 1423"/>
                <a:gd name="T16" fmla="*/ 1411 w 1411"/>
                <a:gd name="T17" fmla="*/ 116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1" h="1423">
                  <a:moveTo>
                    <a:pt x="1411" y="1164"/>
                  </a:moveTo>
                  <a:cubicBezTo>
                    <a:pt x="1139" y="1269"/>
                    <a:pt x="1139" y="1269"/>
                    <a:pt x="1139" y="1269"/>
                  </a:cubicBezTo>
                  <a:cubicBezTo>
                    <a:pt x="742" y="1423"/>
                    <a:pt x="742" y="1423"/>
                    <a:pt x="742" y="1423"/>
                  </a:cubicBezTo>
                  <a:cubicBezTo>
                    <a:pt x="727" y="1395"/>
                    <a:pt x="705" y="1357"/>
                    <a:pt x="678" y="1312"/>
                  </a:cubicBezTo>
                  <a:cubicBezTo>
                    <a:pt x="584" y="1156"/>
                    <a:pt x="428" y="914"/>
                    <a:pt x="290" y="701"/>
                  </a:cubicBezTo>
                  <a:cubicBezTo>
                    <a:pt x="134" y="461"/>
                    <a:pt x="0" y="258"/>
                    <a:pt x="0" y="258"/>
                  </a:cubicBezTo>
                  <a:cubicBezTo>
                    <a:pt x="97" y="230"/>
                    <a:pt x="97" y="230"/>
                    <a:pt x="97" y="230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411" y="1164"/>
                    <a:pt x="1411" y="1164"/>
                    <a:pt x="1411" y="1164"/>
                  </a:cubicBezTo>
                </a:path>
              </a:pathLst>
            </a:custGeom>
            <a:solidFill>
              <a:srgbClr val="E6EC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ḷ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7ABA313-C496-4029-A303-9F6A93D1701B}"/>
                </a:ext>
              </a:extLst>
            </p:cNvPr>
            <p:cNvSpPr/>
            <p:nvPr/>
          </p:nvSpPr>
          <p:spPr bwMode="auto">
            <a:xfrm>
              <a:off x="4140201" y="3086100"/>
              <a:ext cx="363538" cy="800100"/>
            </a:xfrm>
            <a:custGeom>
              <a:avLst/>
              <a:gdLst>
                <a:gd name="T0" fmla="*/ 193 w 271"/>
                <a:gd name="T1" fmla="*/ 477 h 599"/>
                <a:gd name="T2" fmla="*/ 193 w 271"/>
                <a:gd name="T3" fmla="*/ 478 h 599"/>
                <a:gd name="T4" fmla="*/ 271 w 271"/>
                <a:gd name="T5" fmla="*/ 599 h 599"/>
                <a:gd name="T6" fmla="*/ 271 w 271"/>
                <a:gd name="T7" fmla="*/ 598 h 599"/>
                <a:gd name="T8" fmla="*/ 193 w 271"/>
                <a:gd name="T9" fmla="*/ 478 h 599"/>
                <a:gd name="T10" fmla="*/ 193 w 271"/>
                <a:gd name="T11" fmla="*/ 477 h 599"/>
                <a:gd name="T12" fmla="*/ 26 w 271"/>
                <a:gd name="T13" fmla="*/ 0 h 599"/>
                <a:gd name="T14" fmla="*/ 0 w 271"/>
                <a:gd name="T15" fmla="*/ 7 h 599"/>
                <a:gd name="T16" fmla="*/ 0 w 271"/>
                <a:gd name="T17" fmla="*/ 7 h 599"/>
                <a:gd name="T18" fmla="*/ 26 w 271"/>
                <a:gd name="T19" fmla="*/ 0 h 599"/>
                <a:gd name="T20" fmla="*/ 26 w 271"/>
                <a:gd name="T21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599">
                  <a:moveTo>
                    <a:pt x="193" y="477"/>
                  </a:moveTo>
                  <a:cubicBezTo>
                    <a:pt x="193" y="478"/>
                    <a:pt x="193" y="478"/>
                    <a:pt x="193" y="478"/>
                  </a:cubicBezTo>
                  <a:cubicBezTo>
                    <a:pt x="219" y="517"/>
                    <a:pt x="245" y="558"/>
                    <a:pt x="271" y="599"/>
                  </a:cubicBezTo>
                  <a:cubicBezTo>
                    <a:pt x="271" y="598"/>
                    <a:pt x="271" y="598"/>
                    <a:pt x="271" y="598"/>
                  </a:cubicBezTo>
                  <a:cubicBezTo>
                    <a:pt x="245" y="558"/>
                    <a:pt x="219" y="517"/>
                    <a:pt x="193" y="478"/>
                  </a:cubicBezTo>
                  <a:cubicBezTo>
                    <a:pt x="193" y="478"/>
                    <a:pt x="193" y="477"/>
                    <a:pt x="193" y="477"/>
                  </a:cubicBezTo>
                  <a:moveTo>
                    <a:pt x="26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ŝľ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D7DD990-AEA1-4672-8CA5-AD5EA65B90D5}"/>
                </a:ext>
              </a:extLst>
            </p:cNvPr>
            <p:cNvSpPr/>
            <p:nvPr/>
          </p:nvSpPr>
          <p:spPr bwMode="auto">
            <a:xfrm>
              <a:off x="4140201" y="3086100"/>
              <a:ext cx="363538" cy="798513"/>
            </a:xfrm>
            <a:custGeom>
              <a:avLst/>
              <a:gdLst>
                <a:gd name="T0" fmla="*/ 26 w 271"/>
                <a:gd name="T1" fmla="*/ 0 h 598"/>
                <a:gd name="T2" fmla="*/ 0 w 271"/>
                <a:gd name="T3" fmla="*/ 7 h 598"/>
                <a:gd name="T4" fmla="*/ 193 w 271"/>
                <a:gd name="T5" fmla="*/ 477 h 598"/>
                <a:gd name="T6" fmla="*/ 193 w 271"/>
                <a:gd name="T7" fmla="*/ 478 h 598"/>
                <a:gd name="T8" fmla="*/ 271 w 271"/>
                <a:gd name="T9" fmla="*/ 598 h 598"/>
                <a:gd name="T10" fmla="*/ 26 w 271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598">
                  <a:moveTo>
                    <a:pt x="26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93" y="477"/>
                    <a:pt x="193" y="477"/>
                    <a:pt x="193" y="477"/>
                  </a:cubicBezTo>
                  <a:cubicBezTo>
                    <a:pt x="193" y="477"/>
                    <a:pt x="193" y="478"/>
                    <a:pt x="193" y="478"/>
                  </a:cubicBezTo>
                  <a:cubicBezTo>
                    <a:pt x="219" y="517"/>
                    <a:pt x="245" y="558"/>
                    <a:pt x="271" y="59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C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şlí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1F3E118-03B4-4FA5-BAF1-F4DB5989684D}"/>
                </a:ext>
              </a:extLst>
            </p:cNvPr>
            <p:cNvSpPr/>
            <p:nvPr/>
          </p:nvSpPr>
          <p:spPr bwMode="auto">
            <a:xfrm>
              <a:off x="4089401" y="2633663"/>
              <a:ext cx="2079625" cy="1955800"/>
            </a:xfrm>
            <a:custGeom>
              <a:avLst/>
              <a:gdLst>
                <a:gd name="T0" fmla="*/ 1554 w 1554"/>
                <a:gd name="T1" fmla="*/ 1215 h 1464"/>
                <a:gd name="T2" fmla="*/ 502 w 1554"/>
                <a:gd name="T3" fmla="*/ 1408 h 1464"/>
                <a:gd name="T4" fmla="*/ 0 w 1554"/>
                <a:gd name="T5" fmla="*/ 184 h 1464"/>
                <a:gd name="T6" fmla="*/ 241 w 1554"/>
                <a:gd name="T7" fmla="*/ 143 h 1464"/>
                <a:gd name="T8" fmla="*/ 1072 w 1554"/>
                <a:gd name="T9" fmla="*/ 0 h 1464"/>
                <a:gd name="T10" fmla="*/ 1544 w 1554"/>
                <a:gd name="T11" fmla="*/ 1191 h 1464"/>
                <a:gd name="T12" fmla="*/ 1554 w 1554"/>
                <a:gd name="T13" fmla="*/ 1215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4" h="1464">
                  <a:moveTo>
                    <a:pt x="1554" y="1215"/>
                  </a:moveTo>
                  <a:cubicBezTo>
                    <a:pt x="1554" y="1215"/>
                    <a:pt x="1132" y="1464"/>
                    <a:pt x="502" y="1408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544" y="1191"/>
                    <a:pt x="1544" y="1191"/>
                    <a:pt x="1544" y="1191"/>
                  </a:cubicBezTo>
                  <a:cubicBezTo>
                    <a:pt x="1554" y="1215"/>
                    <a:pt x="1554" y="1215"/>
                    <a:pt x="1554" y="1215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ľ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2E3E778-666A-4C4A-A6B2-132BDC242AAE}"/>
                </a:ext>
              </a:extLst>
            </p:cNvPr>
            <p:cNvSpPr/>
            <p:nvPr/>
          </p:nvSpPr>
          <p:spPr bwMode="auto">
            <a:xfrm>
              <a:off x="4411663" y="2819400"/>
              <a:ext cx="328613" cy="831850"/>
            </a:xfrm>
            <a:custGeom>
              <a:avLst/>
              <a:gdLst>
                <a:gd name="T0" fmla="*/ 20 w 245"/>
                <a:gd name="T1" fmla="*/ 0 h 623"/>
                <a:gd name="T2" fmla="*/ 0 w 245"/>
                <a:gd name="T3" fmla="*/ 4 h 623"/>
                <a:gd name="T4" fmla="*/ 240 w 245"/>
                <a:gd name="T5" fmla="*/ 623 h 623"/>
                <a:gd name="T6" fmla="*/ 245 w 245"/>
                <a:gd name="T7" fmla="*/ 578 h 623"/>
                <a:gd name="T8" fmla="*/ 20 w 245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623">
                  <a:moveTo>
                    <a:pt x="2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68" y="283"/>
                    <a:pt x="142" y="478"/>
                    <a:pt x="240" y="623"/>
                  </a:cubicBezTo>
                  <a:cubicBezTo>
                    <a:pt x="245" y="578"/>
                    <a:pt x="245" y="578"/>
                    <a:pt x="245" y="578"/>
                  </a:cubicBezTo>
                  <a:cubicBezTo>
                    <a:pt x="154" y="439"/>
                    <a:pt x="84" y="257"/>
                    <a:pt x="2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$ļï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B08F07D-5AA3-43AA-AAAA-8053C4989FC8}"/>
                </a:ext>
              </a:extLst>
            </p:cNvPr>
            <p:cNvSpPr/>
            <p:nvPr/>
          </p:nvSpPr>
          <p:spPr bwMode="auto">
            <a:xfrm>
              <a:off x="4335463" y="2159000"/>
              <a:ext cx="2235200" cy="2055813"/>
            </a:xfrm>
            <a:custGeom>
              <a:avLst/>
              <a:gdLst>
                <a:gd name="T0" fmla="*/ 1670 w 1670"/>
                <a:gd name="T1" fmla="*/ 1479 h 1540"/>
                <a:gd name="T2" fmla="*/ 1042 w 1670"/>
                <a:gd name="T3" fmla="*/ 1502 h 1540"/>
                <a:gd name="T4" fmla="*/ 684 w 1670"/>
                <a:gd name="T5" fmla="*/ 1402 h 1540"/>
                <a:gd name="T6" fmla="*/ 449 w 1670"/>
                <a:gd name="T7" fmla="*/ 1244 h 1540"/>
                <a:gd name="T8" fmla="*/ 0 w 1670"/>
                <a:gd name="T9" fmla="*/ 148 h 1540"/>
                <a:gd name="T10" fmla="*/ 1028 w 1670"/>
                <a:gd name="T11" fmla="*/ 0 h 1540"/>
                <a:gd name="T12" fmla="*/ 1670 w 1670"/>
                <a:gd name="T13" fmla="*/ 1479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540">
                  <a:moveTo>
                    <a:pt x="1670" y="1479"/>
                  </a:moveTo>
                  <a:cubicBezTo>
                    <a:pt x="1670" y="1479"/>
                    <a:pt x="1359" y="1540"/>
                    <a:pt x="1042" y="1502"/>
                  </a:cubicBezTo>
                  <a:cubicBezTo>
                    <a:pt x="917" y="1488"/>
                    <a:pt x="791" y="1457"/>
                    <a:pt x="684" y="1402"/>
                  </a:cubicBezTo>
                  <a:cubicBezTo>
                    <a:pt x="593" y="1355"/>
                    <a:pt x="516" y="1305"/>
                    <a:pt x="449" y="1244"/>
                  </a:cubicBezTo>
                  <a:cubicBezTo>
                    <a:pt x="232" y="1049"/>
                    <a:pt x="118" y="751"/>
                    <a:pt x="0" y="148"/>
                  </a:cubicBezTo>
                  <a:cubicBezTo>
                    <a:pt x="0" y="148"/>
                    <a:pt x="517" y="273"/>
                    <a:pt x="1028" y="0"/>
                  </a:cubicBezTo>
                  <a:cubicBezTo>
                    <a:pt x="1028" y="0"/>
                    <a:pt x="1200" y="1075"/>
                    <a:pt x="1670" y="1479"/>
                  </a:cubicBezTo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1i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75AEA6E-C481-4FEC-A6B0-95338DF97661}"/>
                </a:ext>
              </a:extLst>
            </p:cNvPr>
            <p:cNvSpPr/>
            <p:nvPr/>
          </p:nvSpPr>
          <p:spPr bwMode="auto">
            <a:xfrm>
              <a:off x="4694238" y="2498725"/>
              <a:ext cx="742950" cy="241300"/>
            </a:xfrm>
            <a:custGeom>
              <a:avLst/>
              <a:gdLst>
                <a:gd name="T0" fmla="*/ 537 w 555"/>
                <a:gd name="T1" fmla="*/ 0 h 181"/>
                <a:gd name="T2" fmla="*/ 0 w 555"/>
                <a:gd name="T3" fmla="*/ 114 h 181"/>
                <a:gd name="T4" fmla="*/ 0 w 555"/>
                <a:gd name="T5" fmla="*/ 181 h 181"/>
                <a:gd name="T6" fmla="*/ 555 w 555"/>
                <a:gd name="T7" fmla="*/ 57 h 181"/>
                <a:gd name="T8" fmla="*/ 537 w 555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181">
                  <a:moveTo>
                    <a:pt x="537" y="0"/>
                  </a:moveTo>
                  <a:cubicBezTo>
                    <a:pt x="420" y="91"/>
                    <a:pt x="0" y="114"/>
                    <a:pt x="0" y="114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77" y="180"/>
                    <a:pt x="555" y="57"/>
                    <a:pt x="555" y="57"/>
                  </a:cubicBezTo>
                  <a:cubicBezTo>
                    <a:pt x="537" y="0"/>
                    <a:pt x="537" y="0"/>
                    <a:pt x="537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1í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32AFA89-B9D1-4BC4-8C71-E1EF5EF811B9}"/>
                </a:ext>
              </a:extLst>
            </p:cNvPr>
            <p:cNvSpPr/>
            <p:nvPr/>
          </p:nvSpPr>
          <p:spPr bwMode="auto">
            <a:xfrm>
              <a:off x="4694238" y="2800350"/>
              <a:ext cx="968375" cy="271463"/>
            </a:xfrm>
            <a:custGeom>
              <a:avLst/>
              <a:gdLst>
                <a:gd name="T0" fmla="*/ 714 w 724"/>
                <a:gd name="T1" fmla="*/ 0 h 203"/>
                <a:gd name="T2" fmla="*/ 0 w 724"/>
                <a:gd name="T3" fmla="*/ 171 h 203"/>
                <a:gd name="T4" fmla="*/ 0 w 724"/>
                <a:gd name="T5" fmla="*/ 203 h 203"/>
                <a:gd name="T6" fmla="*/ 724 w 724"/>
                <a:gd name="T7" fmla="*/ 24 h 203"/>
                <a:gd name="T8" fmla="*/ 714 w 724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203">
                  <a:moveTo>
                    <a:pt x="714" y="0"/>
                  </a:moveTo>
                  <a:cubicBezTo>
                    <a:pt x="407" y="148"/>
                    <a:pt x="0" y="171"/>
                    <a:pt x="0" y="17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480" y="166"/>
                    <a:pt x="724" y="24"/>
                    <a:pt x="724" y="24"/>
                  </a:cubicBezTo>
                  <a:cubicBezTo>
                    <a:pt x="714" y="0"/>
                    <a:pt x="714" y="0"/>
                    <a:pt x="714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ṣlí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445509E-3B0A-406B-8611-8A87AF190177}"/>
                </a:ext>
              </a:extLst>
            </p:cNvPr>
            <p:cNvSpPr/>
            <p:nvPr/>
          </p:nvSpPr>
          <p:spPr bwMode="auto">
            <a:xfrm>
              <a:off x="4737101" y="2947988"/>
              <a:ext cx="969963" cy="271463"/>
            </a:xfrm>
            <a:custGeom>
              <a:avLst/>
              <a:gdLst>
                <a:gd name="T0" fmla="*/ 715 w 725"/>
                <a:gd name="T1" fmla="*/ 0 h 203"/>
                <a:gd name="T2" fmla="*/ 0 w 725"/>
                <a:gd name="T3" fmla="*/ 171 h 203"/>
                <a:gd name="T4" fmla="*/ 0 w 725"/>
                <a:gd name="T5" fmla="*/ 203 h 203"/>
                <a:gd name="T6" fmla="*/ 725 w 725"/>
                <a:gd name="T7" fmla="*/ 24 h 203"/>
                <a:gd name="T8" fmla="*/ 715 w 725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203">
                  <a:moveTo>
                    <a:pt x="715" y="0"/>
                  </a:moveTo>
                  <a:cubicBezTo>
                    <a:pt x="407" y="148"/>
                    <a:pt x="0" y="171"/>
                    <a:pt x="0" y="17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481" y="166"/>
                    <a:pt x="725" y="24"/>
                    <a:pt x="725" y="24"/>
                  </a:cubicBezTo>
                  <a:cubicBezTo>
                    <a:pt x="715" y="0"/>
                    <a:pt x="715" y="0"/>
                    <a:pt x="715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ṩ1i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9EF3046-90F5-490F-860F-D5D485BB2EC9}"/>
                </a:ext>
              </a:extLst>
            </p:cNvPr>
            <p:cNvSpPr/>
            <p:nvPr/>
          </p:nvSpPr>
          <p:spPr bwMode="auto">
            <a:xfrm>
              <a:off x="4846638" y="3094038"/>
              <a:ext cx="904875" cy="252413"/>
            </a:xfrm>
            <a:custGeom>
              <a:avLst/>
              <a:gdLst>
                <a:gd name="T0" fmla="*/ 666 w 676"/>
                <a:gd name="T1" fmla="*/ 0 h 189"/>
                <a:gd name="T2" fmla="*/ 0 w 676"/>
                <a:gd name="T3" fmla="*/ 167 h 189"/>
                <a:gd name="T4" fmla="*/ 56 w 676"/>
                <a:gd name="T5" fmla="*/ 166 h 189"/>
                <a:gd name="T6" fmla="*/ 57 w 676"/>
                <a:gd name="T7" fmla="*/ 166 h 189"/>
                <a:gd name="T8" fmla="*/ 94 w 676"/>
                <a:gd name="T9" fmla="*/ 189 h 189"/>
                <a:gd name="T10" fmla="*/ 676 w 676"/>
                <a:gd name="T11" fmla="*/ 24 h 189"/>
                <a:gd name="T12" fmla="*/ 666 w 67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6" h="189">
                  <a:moveTo>
                    <a:pt x="666" y="0"/>
                  </a:moveTo>
                  <a:cubicBezTo>
                    <a:pt x="423" y="117"/>
                    <a:pt x="118" y="156"/>
                    <a:pt x="0" y="167"/>
                  </a:cubicBezTo>
                  <a:cubicBezTo>
                    <a:pt x="56" y="166"/>
                    <a:pt x="56" y="166"/>
                    <a:pt x="56" y="166"/>
                  </a:cubicBezTo>
                  <a:cubicBezTo>
                    <a:pt x="56" y="166"/>
                    <a:pt x="56" y="166"/>
                    <a:pt x="57" y="166"/>
                  </a:cubicBezTo>
                  <a:cubicBezTo>
                    <a:pt x="72" y="166"/>
                    <a:pt x="86" y="175"/>
                    <a:pt x="94" y="189"/>
                  </a:cubicBezTo>
                  <a:cubicBezTo>
                    <a:pt x="480" y="138"/>
                    <a:pt x="676" y="24"/>
                    <a:pt x="676" y="24"/>
                  </a:cubicBezTo>
                  <a:cubicBezTo>
                    <a:pt x="666" y="0"/>
                    <a:pt x="666" y="0"/>
                    <a:pt x="666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śļî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2A29ED-C611-42F0-A589-E6F50793DCA5}"/>
                </a:ext>
              </a:extLst>
            </p:cNvPr>
            <p:cNvSpPr/>
            <p:nvPr/>
          </p:nvSpPr>
          <p:spPr bwMode="auto">
            <a:xfrm>
              <a:off x="5002213" y="3241675"/>
              <a:ext cx="793750" cy="250825"/>
            </a:xfrm>
            <a:custGeom>
              <a:avLst/>
              <a:gdLst>
                <a:gd name="T0" fmla="*/ 582 w 593"/>
                <a:gd name="T1" fmla="*/ 0 h 188"/>
                <a:gd name="T2" fmla="*/ 0 w 593"/>
                <a:gd name="T3" fmla="*/ 158 h 188"/>
                <a:gd name="T4" fmla="*/ 2 w 593"/>
                <a:gd name="T5" fmla="*/ 164 h 188"/>
                <a:gd name="T6" fmla="*/ 19 w 593"/>
                <a:gd name="T7" fmla="*/ 188 h 188"/>
                <a:gd name="T8" fmla="*/ 593 w 593"/>
                <a:gd name="T9" fmla="*/ 24 h 188"/>
                <a:gd name="T10" fmla="*/ 582 w 593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3" h="188">
                  <a:moveTo>
                    <a:pt x="582" y="0"/>
                  </a:moveTo>
                  <a:cubicBezTo>
                    <a:pt x="384" y="96"/>
                    <a:pt x="145" y="139"/>
                    <a:pt x="0" y="158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4" y="174"/>
                    <a:pt x="11" y="182"/>
                    <a:pt x="19" y="188"/>
                  </a:cubicBezTo>
                  <a:cubicBezTo>
                    <a:pt x="400" y="137"/>
                    <a:pt x="593" y="24"/>
                    <a:pt x="593" y="24"/>
                  </a:cubicBezTo>
                  <a:cubicBezTo>
                    <a:pt x="582" y="0"/>
                    <a:pt x="582" y="0"/>
                    <a:pt x="582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ḻí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C9C2EB1-787C-4A42-84B2-D7D8B318096F}"/>
                </a:ext>
              </a:extLst>
            </p:cNvPr>
            <p:cNvSpPr/>
            <p:nvPr/>
          </p:nvSpPr>
          <p:spPr bwMode="auto">
            <a:xfrm>
              <a:off x="5568951" y="3441700"/>
              <a:ext cx="134938" cy="47625"/>
            </a:xfrm>
            <a:custGeom>
              <a:avLst/>
              <a:gdLst>
                <a:gd name="T0" fmla="*/ 102 w 102"/>
                <a:gd name="T1" fmla="*/ 0 h 35"/>
                <a:gd name="T2" fmla="*/ 0 w 102"/>
                <a:gd name="T3" fmla="*/ 35 h 35"/>
                <a:gd name="T4" fmla="*/ 62 w 102"/>
                <a:gd name="T5" fmla="*/ 34 h 35"/>
                <a:gd name="T6" fmla="*/ 102 w 102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35">
                  <a:moveTo>
                    <a:pt x="102" y="0"/>
                  </a:moveTo>
                  <a:cubicBezTo>
                    <a:pt x="68" y="13"/>
                    <a:pt x="34" y="25"/>
                    <a:pt x="0" y="35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82" y="33"/>
                    <a:pt x="99" y="19"/>
                    <a:pt x="102" y="0"/>
                  </a:cubicBezTo>
                </a:path>
              </a:pathLst>
            </a:custGeom>
            <a:solidFill>
              <a:srgbClr val="CEC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ṡḻî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D0FD0BF-17D1-4FA4-B6FC-733E93D1493C}"/>
                </a:ext>
              </a:extLst>
            </p:cNvPr>
            <p:cNvSpPr/>
            <p:nvPr/>
          </p:nvSpPr>
          <p:spPr bwMode="auto">
            <a:xfrm>
              <a:off x="8470901" y="5430838"/>
              <a:ext cx="231775" cy="198438"/>
            </a:xfrm>
            <a:custGeom>
              <a:avLst/>
              <a:gdLst>
                <a:gd name="T0" fmla="*/ 169 w 173"/>
                <a:gd name="T1" fmla="*/ 11 h 149"/>
                <a:gd name="T2" fmla="*/ 20 w 173"/>
                <a:gd name="T3" fmla="*/ 119 h 149"/>
                <a:gd name="T4" fmla="*/ 35 w 173"/>
                <a:gd name="T5" fmla="*/ 149 h 149"/>
                <a:gd name="T6" fmla="*/ 52 w 173"/>
                <a:gd name="T7" fmla="*/ 144 h 149"/>
                <a:gd name="T8" fmla="*/ 71 w 173"/>
                <a:gd name="T9" fmla="*/ 145 h 149"/>
                <a:gd name="T10" fmla="*/ 93 w 173"/>
                <a:gd name="T11" fmla="*/ 135 h 149"/>
                <a:gd name="T12" fmla="*/ 159 w 173"/>
                <a:gd name="T13" fmla="*/ 38 h 149"/>
                <a:gd name="T14" fmla="*/ 172 w 173"/>
                <a:gd name="T15" fmla="*/ 17 h 149"/>
                <a:gd name="T16" fmla="*/ 144 w 173"/>
                <a:gd name="T17" fmla="*/ 29 h 149"/>
                <a:gd name="T18" fmla="*/ 146 w 173"/>
                <a:gd name="T19" fmla="*/ 66 h 149"/>
                <a:gd name="T20" fmla="*/ 139 w 173"/>
                <a:gd name="T21" fmla="*/ 30 h 149"/>
                <a:gd name="T22" fmla="*/ 125 w 173"/>
                <a:gd name="T23" fmla="*/ 37 h 149"/>
                <a:gd name="T24" fmla="*/ 129 w 173"/>
                <a:gd name="T25" fmla="*/ 99 h 149"/>
                <a:gd name="T26" fmla="*/ 119 w 173"/>
                <a:gd name="T27" fmla="*/ 40 h 149"/>
                <a:gd name="T28" fmla="*/ 99 w 173"/>
                <a:gd name="T29" fmla="*/ 52 h 149"/>
                <a:gd name="T30" fmla="*/ 106 w 173"/>
                <a:gd name="T31" fmla="*/ 119 h 149"/>
                <a:gd name="T32" fmla="*/ 95 w 173"/>
                <a:gd name="T33" fmla="*/ 55 h 149"/>
                <a:gd name="T34" fmla="*/ 77 w 173"/>
                <a:gd name="T35" fmla="*/ 69 h 149"/>
                <a:gd name="T36" fmla="*/ 84 w 173"/>
                <a:gd name="T37" fmla="*/ 130 h 149"/>
                <a:gd name="T38" fmla="*/ 73 w 173"/>
                <a:gd name="T39" fmla="*/ 72 h 149"/>
                <a:gd name="T40" fmla="*/ 54 w 173"/>
                <a:gd name="T41" fmla="*/ 92 h 149"/>
                <a:gd name="T42" fmla="*/ 59 w 173"/>
                <a:gd name="T43" fmla="*/ 133 h 149"/>
                <a:gd name="T44" fmla="*/ 51 w 173"/>
                <a:gd name="T45" fmla="*/ 97 h 149"/>
                <a:gd name="T46" fmla="*/ 33 w 173"/>
                <a:gd name="T47" fmla="*/ 137 h 149"/>
                <a:gd name="T48" fmla="*/ 47 w 173"/>
                <a:gd name="T49" fmla="*/ 94 h 149"/>
                <a:gd name="T50" fmla="*/ 22 w 173"/>
                <a:gd name="T51" fmla="*/ 107 h 149"/>
                <a:gd name="T52" fmla="*/ 51 w 173"/>
                <a:gd name="T53" fmla="*/ 89 h 149"/>
                <a:gd name="T54" fmla="*/ 67 w 173"/>
                <a:gd name="T55" fmla="*/ 69 h 149"/>
                <a:gd name="T56" fmla="*/ 26 w 173"/>
                <a:gd name="T57" fmla="*/ 74 h 149"/>
                <a:gd name="T58" fmla="*/ 72 w 173"/>
                <a:gd name="T59" fmla="*/ 65 h 149"/>
                <a:gd name="T60" fmla="*/ 90 w 173"/>
                <a:gd name="T61" fmla="*/ 51 h 149"/>
                <a:gd name="T62" fmla="*/ 42 w 173"/>
                <a:gd name="T63" fmla="*/ 51 h 149"/>
                <a:gd name="T64" fmla="*/ 95 w 173"/>
                <a:gd name="T65" fmla="*/ 47 h 149"/>
                <a:gd name="T66" fmla="*/ 114 w 173"/>
                <a:gd name="T67" fmla="*/ 36 h 149"/>
                <a:gd name="T68" fmla="*/ 68 w 173"/>
                <a:gd name="T69" fmla="*/ 32 h 149"/>
                <a:gd name="T70" fmla="*/ 120 w 173"/>
                <a:gd name="T71" fmla="*/ 32 h 149"/>
                <a:gd name="T72" fmla="*/ 134 w 173"/>
                <a:gd name="T73" fmla="*/ 26 h 149"/>
                <a:gd name="T74" fmla="*/ 107 w 173"/>
                <a:gd name="T75" fmla="*/ 21 h 149"/>
                <a:gd name="T76" fmla="*/ 100 w 173"/>
                <a:gd name="T77" fmla="*/ 19 h 149"/>
                <a:gd name="T78" fmla="*/ 140 w 173"/>
                <a:gd name="T79" fmla="*/ 23 h 149"/>
                <a:gd name="T80" fmla="*/ 169 w 173"/>
                <a:gd name="T81" fmla="*/ 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3" h="149">
                  <a:moveTo>
                    <a:pt x="169" y="11"/>
                  </a:moveTo>
                  <a:cubicBezTo>
                    <a:pt x="169" y="11"/>
                    <a:pt x="0" y="0"/>
                    <a:pt x="20" y="119"/>
                  </a:cubicBezTo>
                  <a:cubicBezTo>
                    <a:pt x="20" y="119"/>
                    <a:pt x="16" y="140"/>
                    <a:pt x="35" y="149"/>
                  </a:cubicBezTo>
                  <a:cubicBezTo>
                    <a:pt x="35" y="149"/>
                    <a:pt x="35" y="141"/>
                    <a:pt x="52" y="144"/>
                  </a:cubicBezTo>
                  <a:cubicBezTo>
                    <a:pt x="58" y="145"/>
                    <a:pt x="64" y="145"/>
                    <a:pt x="71" y="145"/>
                  </a:cubicBezTo>
                  <a:cubicBezTo>
                    <a:pt x="79" y="144"/>
                    <a:pt x="87" y="141"/>
                    <a:pt x="93" y="135"/>
                  </a:cubicBezTo>
                  <a:cubicBezTo>
                    <a:pt x="93" y="135"/>
                    <a:pt x="141" y="116"/>
                    <a:pt x="159" y="38"/>
                  </a:cubicBezTo>
                  <a:cubicBezTo>
                    <a:pt x="159" y="38"/>
                    <a:pt x="173" y="21"/>
                    <a:pt x="172" y="17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53" y="49"/>
                    <a:pt x="146" y="66"/>
                  </a:cubicBezTo>
                  <a:cubicBezTo>
                    <a:pt x="146" y="66"/>
                    <a:pt x="145" y="29"/>
                    <a:pt x="139" y="30"/>
                  </a:cubicBezTo>
                  <a:cubicBezTo>
                    <a:pt x="138" y="30"/>
                    <a:pt x="125" y="37"/>
                    <a:pt x="125" y="37"/>
                  </a:cubicBezTo>
                  <a:cubicBezTo>
                    <a:pt x="125" y="37"/>
                    <a:pt x="141" y="73"/>
                    <a:pt x="129" y="99"/>
                  </a:cubicBezTo>
                  <a:cubicBezTo>
                    <a:pt x="129" y="99"/>
                    <a:pt x="133" y="55"/>
                    <a:pt x="119" y="40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119" y="89"/>
                    <a:pt x="106" y="119"/>
                  </a:cubicBezTo>
                  <a:cubicBezTo>
                    <a:pt x="106" y="119"/>
                    <a:pt x="109" y="73"/>
                    <a:pt x="95" y="55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95" y="105"/>
                    <a:pt x="84" y="130"/>
                  </a:cubicBezTo>
                  <a:cubicBezTo>
                    <a:pt x="84" y="130"/>
                    <a:pt x="82" y="76"/>
                    <a:pt x="73" y="72"/>
                  </a:cubicBezTo>
                  <a:cubicBezTo>
                    <a:pt x="73" y="72"/>
                    <a:pt x="57" y="86"/>
                    <a:pt x="54" y="92"/>
                  </a:cubicBezTo>
                  <a:cubicBezTo>
                    <a:pt x="54" y="92"/>
                    <a:pt x="67" y="119"/>
                    <a:pt x="59" y="133"/>
                  </a:cubicBezTo>
                  <a:cubicBezTo>
                    <a:pt x="59" y="133"/>
                    <a:pt x="54" y="97"/>
                    <a:pt x="51" y="97"/>
                  </a:cubicBezTo>
                  <a:cubicBezTo>
                    <a:pt x="51" y="97"/>
                    <a:pt x="35" y="121"/>
                    <a:pt x="33" y="137"/>
                  </a:cubicBezTo>
                  <a:cubicBezTo>
                    <a:pt x="33" y="137"/>
                    <a:pt x="34" y="112"/>
                    <a:pt x="47" y="94"/>
                  </a:cubicBezTo>
                  <a:cubicBezTo>
                    <a:pt x="38" y="96"/>
                    <a:pt x="29" y="100"/>
                    <a:pt x="22" y="107"/>
                  </a:cubicBezTo>
                  <a:cubicBezTo>
                    <a:pt x="22" y="107"/>
                    <a:pt x="25" y="90"/>
                    <a:pt x="51" y="89"/>
                  </a:cubicBezTo>
                  <a:cubicBezTo>
                    <a:pt x="51" y="89"/>
                    <a:pt x="64" y="71"/>
                    <a:pt x="67" y="69"/>
                  </a:cubicBezTo>
                  <a:cubicBezTo>
                    <a:pt x="67" y="69"/>
                    <a:pt x="42" y="67"/>
                    <a:pt x="26" y="74"/>
                  </a:cubicBezTo>
                  <a:cubicBezTo>
                    <a:pt x="26" y="74"/>
                    <a:pt x="40" y="58"/>
                    <a:pt x="72" y="65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0" y="51"/>
                    <a:pt x="56" y="46"/>
                    <a:pt x="42" y="51"/>
                  </a:cubicBezTo>
                  <a:cubicBezTo>
                    <a:pt x="42" y="51"/>
                    <a:pt x="58" y="37"/>
                    <a:pt x="95" y="47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4" y="36"/>
                    <a:pt x="86" y="29"/>
                    <a:pt x="68" y="32"/>
                  </a:cubicBezTo>
                  <a:cubicBezTo>
                    <a:pt x="68" y="32"/>
                    <a:pt x="86" y="22"/>
                    <a:pt x="120" y="32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4" y="26"/>
                    <a:pt x="113" y="22"/>
                    <a:pt x="107" y="21"/>
                  </a:cubicBezTo>
                  <a:cubicBezTo>
                    <a:pt x="101" y="21"/>
                    <a:pt x="100" y="19"/>
                    <a:pt x="100" y="19"/>
                  </a:cubicBezTo>
                  <a:cubicBezTo>
                    <a:pt x="114" y="17"/>
                    <a:pt x="127" y="18"/>
                    <a:pt x="140" y="23"/>
                  </a:cubicBezTo>
                  <a:cubicBezTo>
                    <a:pt x="140" y="23"/>
                    <a:pt x="170" y="13"/>
                    <a:pt x="169" y="11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ṥļi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41BF1E5-07DC-49BE-BDB8-91A5DA11FCE1}"/>
                </a:ext>
              </a:extLst>
            </p:cNvPr>
            <p:cNvSpPr/>
            <p:nvPr/>
          </p:nvSpPr>
          <p:spPr bwMode="auto">
            <a:xfrm>
              <a:off x="8382001" y="5616575"/>
              <a:ext cx="319088" cy="53975"/>
            </a:xfrm>
            <a:custGeom>
              <a:avLst/>
              <a:gdLst>
                <a:gd name="T0" fmla="*/ 91 w 239"/>
                <a:gd name="T1" fmla="*/ 0 h 40"/>
                <a:gd name="T2" fmla="*/ 0 w 239"/>
                <a:gd name="T3" fmla="*/ 20 h 40"/>
                <a:gd name="T4" fmla="*/ 120 w 239"/>
                <a:gd name="T5" fmla="*/ 40 h 40"/>
                <a:gd name="T6" fmla="*/ 239 w 239"/>
                <a:gd name="T7" fmla="*/ 20 h 40"/>
                <a:gd name="T8" fmla="*/ 153 w 239"/>
                <a:gd name="T9" fmla="*/ 0 h 40"/>
                <a:gd name="T10" fmla="*/ 138 w 239"/>
                <a:gd name="T11" fmla="*/ 5 h 40"/>
                <a:gd name="T12" fmla="*/ 132 w 239"/>
                <a:gd name="T13" fmla="*/ 5 h 40"/>
                <a:gd name="T14" fmla="*/ 119 w 239"/>
                <a:gd name="T15" fmla="*/ 4 h 40"/>
                <a:gd name="T16" fmla="*/ 113 w 239"/>
                <a:gd name="T17" fmla="*/ 3 h 40"/>
                <a:gd name="T18" fmla="*/ 102 w 239"/>
                <a:gd name="T19" fmla="*/ 9 h 40"/>
                <a:gd name="T20" fmla="*/ 91 w 2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40">
                  <a:moveTo>
                    <a:pt x="91" y="0"/>
                  </a:moveTo>
                  <a:cubicBezTo>
                    <a:pt x="39" y="2"/>
                    <a:pt x="0" y="10"/>
                    <a:pt x="0" y="20"/>
                  </a:cubicBezTo>
                  <a:cubicBezTo>
                    <a:pt x="0" y="31"/>
                    <a:pt x="54" y="40"/>
                    <a:pt x="120" y="40"/>
                  </a:cubicBezTo>
                  <a:cubicBezTo>
                    <a:pt x="186" y="40"/>
                    <a:pt x="239" y="31"/>
                    <a:pt x="239" y="20"/>
                  </a:cubicBezTo>
                  <a:cubicBezTo>
                    <a:pt x="239" y="11"/>
                    <a:pt x="203" y="3"/>
                    <a:pt x="153" y="0"/>
                  </a:cubicBezTo>
                  <a:cubicBezTo>
                    <a:pt x="148" y="3"/>
                    <a:pt x="143" y="4"/>
                    <a:pt x="138" y="5"/>
                  </a:cubicBezTo>
                  <a:cubicBezTo>
                    <a:pt x="136" y="5"/>
                    <a:pt x="134" y="5"/>
                    <a:pt x="132" y="5"/>
                  </a:cubicBezTo>
                  <a:cubicBezTo>
                    <a:pt x="128" y="5"/>
                    <a:pt x="123" y="4"/>
                    <a:pt x="119" y="4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2" y="3"/>
                    <a:pt x="102" y="9"/>
                    <a:pt x="102" y="9"/>
                  </a:cubicBezTo>
                  <a:cubicBezTo>
                    <a:pt x="97" y="7"/>
                    <a:pt x="93" y="4"/>
                    <a:pt x="91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ľ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13A54FA-D91D-4EC5-BC14-DA4624F09B6F}"/>
                </a:ext>
              </a:extLst>
            </p:cNvPr>
            <p:cNvSpPr/>
            <p:nvPr/>
          </p:nvSpPr>
          <p:spPr bwMode="auto">
            <a:xfrm>
              <a:off x="8502651" y="5616575"/>
              <a:ext cx="84138" cy="12700"/>
            </a:xfrm>
            <a:custGeom>
              <a:avLst/>
              <a:gdLst>
                <a:gd name="T0" fmla="*/ 29 w 62"/>
                <a:gd name="T1" fmla="*/ 0 h 9"/>
                <a:gd name="T2" fmla="*/ 0 w 62"/>
                <a:gd name="T3" fmla="*/ 0 h 9"/>
                <a:gd name="T4" fmla="*/ 11 w 62"/>
                <a:gd name="T5" fmla="*/ 9 h 9"/>
                <a:gd name="T6" fmla="*/ 22 w 62"/>
                <a:gd name="T7" fmla="*/ 3 h 9"/>
                <a:gd name="T8" fmla="*/ 28 w 62"/>
                <a:gd name="T9" fmla="*/ 4 h 9"/>
                <a:gd name="T10" fmla="*/ 41 w 62"/>
                <a:gd name="T11" fmla="*/ 5 h 9"/>
                <a:gd name="T12" fmla="*/ 47 w 62"/>
                <a:gd name="T13" fmla="*/ 5 h 9"/>
                <a:gd name="T14" fmla="*/ 62 w 62"/>
                <a:gd name="T15" fmla="*/ 0 h 9"/>
                <a:gd name="T16" fmla="*/ 29 w 6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9">
                  <a:moveTo>
                    <a:pt x="29" y="0"/>
                  </a:moveTo>
                  <a:cubicBezTo>
                    <a:pt x="19" y="0"/>
                    <a:pt x="9" y="0"/>
                    <a:pt x="0" y="0"/>
                  </a:cubicBezTo>
                  <a:cubicBezTo>
                    <a:pt x="2" y="4"/>
                    <a:pt x="6" y="7"/>
                    <a:pt x="11" y="9"/>
                  </a:cubicBezTo>
                  <a:cubicBezTo>
                    <a:pt x="11" y="9"/>
                    <a:pt x="11" y="3"/>
                    <a:pt x="22" y="3"/>
                  </a:cubicBezTo>
                  <a:cubicBezTo>
                    <a:pt x="24" y="3"/>
                    <a:pt x="26" y="3"/>
                    <a:pt x="28" y="4"/>
                  </a:cubicBezTo>
                  <a:cubicBezTo>
                    <a:pt x="32" y="4"/>
                    <a:pt x="37" y="5"/>
                    <a:pt x="41" y="5"/>
                  </a:cubicBezTo>
                  <a:cubicBezTo>
                    <a:pt x="43" y="5"/>
                    <a:pt x="45" y="5"/>
                    <a:pt x="47" y="5"/>
                  </a:cubicBezTo>
                  <a:cubicBezTo>
                    <a:pt x="52" y="4"/>
                    <a:pt x="57" y="3"/>
                    <a:pt x="62" y="0"/>
                  </a:cubicBezTo>
                  <a:cubicBezTo>
                    <a:pt x="51" y="0"/>
                    <a:pt x="40" y="0"/>
                    <a:pt x="2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sľ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E00C0C7-435E-4AA7-BF6A-30A27D15F2B9}"/>
                </a:ext>
              </a:extLst>
            </p:cNvPr>
            <p:cNvSpPr/>
            <p:nvPr/>
          </p:nvSpPr>
          <p:spPr bwMode="auto">
            <a:xfrm>
              <a:off x="6872288" y="5492750"/>
              <a:ext cx="1092200" cy="98425"/>
            </a:xfrm>
            <a:custGeom>
              <a:avLst/>
              <a:gdLst>
                <a:gd name="T0" fmla="*/ 408 w 816"/>
                <a:gd name="T1" fmla="*/ 0 h 74"/>
                <a:gd name="T2" fmla="*/ 247 w 816"/>
                <a:gd name="T3" fmla="*/ 3 h 74"/>
                <a:gd name="T4" fmla="*/ 251 w 816"/>
                <a:gd name="T5" fmla="*/ 28 h 74"/>
                <a:gd name="T6" fmla="*/ 229 w 816"/>
                <a:gd name="T7" fmla="*/ 55 h 74"/>
                <a:gd name="T8" fmla="*/ 227 w 816"/>
                <a:gd name="T9" fmla="*/ 55 h 74"/>
                <a:gd name="T10" fmla="*/ 221 w 816"/>
                <a:gd name="T11" fmla="*/ 54 h 74"/>
                <a:gd name="T12" fmla="*/ 108 w 816"/>
                <a:gd name="T13" fmla="*/ 31 h 74"/>
                <a:gd name="T14" fmla="*/ 80 w 816"/>
                <a:gd name="T15" fmla="*/ 15 h 74"/>
                <a:gd name="T16" fmla="*/ 0 w 816"/>
                <a:gd name="T17" fmla="*/ 37 h 74"/>
                <a:gd name="T18" fmla="*/ 408 w 816"/>
                <a:gd name="T19" fmla="*/ 74 h 74"/>
                <a:gd name="T20" fmla="*/ 816 w 816"/>
                <a:gd name="T21" fmla="*/ 37 h 74"/>
                <a:gd name="T22" fmla="*/ 772 w 816"/>
                <a:gd name="T23" fmla="*/ 20 h 74"/>
                <a:gd name="T24" fmla="*/ 753 w 816"/>
                <a:gd name="T25" fmla="*/ 34 h 74"/>
                <a:gd name="T26" fmla="*/ 750 w 816"/>
                <a:gd name="T27" fmla="*/ 34 h 74"/>
                <a:gd name="T28" fmla="*/ 745 w 816"/>
                <a:gd name="T29" fmla="*/ 33 h 74"/>
                <a:gd name="T30" fmla="*/ 632 w 816"/>
                <a:gd name="T31" fmla="*/ 10 h 74"/>
                <a:gd name="T32" fmla="*/ 616 w 816"/>
                <a:gd name="T33" fmla="*/ 5 h 74"/>
                <a:gd name="T34" fmla="*/ 408 w 816"/>
                <a:gd name="T3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6" h="74">
                  <a:moveTo>
                    <a:pt x="408" y="0"/>
                  </a:moveTo>
                  <a:cubicBezTo>
                    <a:pt x="351" y="0"/>
                    <a:pt x="296" y="1"/>
                    <a:pt x="247" y="3"/>
                  </a:cubicBezTo>
                  <a:cubicBezTo>
                    <a:pt x="249" y="12"/>
                    <a:pt x="250" y="20"/>
                    <a:pt x="251" y="28"/>
                  </a:cubicBezTo>
                  <a:cubicBezTo>
                    <a:pt x="252" y="42"/>
                    <a:pt x="242" y="53"/>
                    <a:pt x="229" y="55"/>
                  </a:cubicBezTo>
                  <a:cubicBezTo>
                    <a:pt x="228" y="55"/>
                    <a:pt x="228" y="55"/>
                    <a:pt x="227" y="55"/>
                  </a:cubicBezTo>
                  <a:cubicBezTo>
                    <a:pt x="225" y="55"/>
                    <a:pt x="223" y="54"/>
                    <a:pt x="221" y="54"/>
                  </a:cubicBezTo>
                  <a:cubicBezTo>
                    <a:pt x="187" y="46"/>
                    <a:pt x="135" y="34"/>
                    <a:pt x="108" y="31"/>
                  </a:cubicBezTo>
                  <a:cubicBezTo>
                    <a:pt x="95" y="30"/>
                    <a:pt x="86" y="23"/>
                    <a:pt x="80" y="15"/>
                  </a:cubicBezTo>
                  <a:cubicBezTo>
                    <a:pt x="30" y="21"/>
                    <a:pt x="0" y="29"/>
                    <a:pt x="0" y="37"/>
                  </a:cubicBezTo>
                  <a:cubicBezTo>
                    <a:pt x="0" y="58"/>
                    <a:pt x="183" y="74"/>
                    <a:pt x="408" y="74"/>
                  </a:cubicBezTo>
                  <a:cubicBezTo>
                    <a:pt x="633" y="74"/>
                    <a:pt x="816" y="58"/>
                    <a:pt x="816" y="37"/>
                  </a:cubicBezTo>
                  <a:cubicBezTo>
                    <a:pt x="816" y="31"/>
                    <a:pt x="800" y="25"/>
                    <a:pt x="772" y="20"/>
                  </a:cubicBezTo>
                  <a:cubicBezTo>
                    <a:pt x="768" y="28"/>
                    <a:pt x="761" y="33"/>
                    <a:pt x="753" y="34"/>
                  </a:cubicBezTo>
                  <a:cubicBezTo>
                    <a:pt x="752" y="34"/>
                    <a:pt x="751" y="34"/>
                    <a:pt x="750" y="34"/>
                  </a:cubicBezTo>
                  <a:cubicBezTo>
                    <a:pt x="748" y="34"/>
                    <a:pt x="747" y="34"/>
                    <a:pt x="745" y="33"/>
                  </a:cubicBezTo>
                  <a:cubicBezTo>
                    <a:pt x="711" y="25"/>
                    <a:pt x="658" y="13"/>
                    <a:pt x="632" y="10"/>
                  </a:cubicBezTo>
                  <a:cubicBezTo>
                    <a:pt x="625" y="10"/>
                    <a:pt x="620" y="8"/>
                    <a:pt x="616" y="5"/>
                  </a:cubicBezTo>
                  <a:cubicBezTo>
                    <a:pt x="555" y="2"/>
                    <a:pt x="484" y="0"/>
                    <a:pt x="408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ṡ1í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07B6591-311A-402C-A264-26D1D273E0C1}"/>
                </a:ext>
              </a:extLst>
            </p:cNvPr>
            <p:cNvSpPr/>
            <p:nvPr/>
          </p:nvSpPr>
          <p:spPr bwMode="auto">
            <a:xfrm>
              <a:off x="8675688" y="4914900"/>
              <a:ext cx="130175" cy="112713"/>
            </a:xfrm>
            <a:custGeom>
              <a:avLst/>
              <a:gdLst>
                <a:gd name="T0" fmla="*/ 95 w 97"/>
                <a:gd name="T1" fmla="*/ 5 h 84"/>
                <a:gd name="T2" fmla="*/ 11 w 97"/>
                <a:gd name="T3" fmla="*/ 67 h 84"/>
                <a:gd name="T4" fmla="*/ 19 w 97"/>
                <a:gd name="T5" fmla="*/ 84 h 84"/>
                <a:gd name="T6" fmla="*/ 29 w 97"/>
                <a:gd name="T7" fmla="*/ 80 h 84"/>
                <a:gd name="T8" fmla="*/ 39 w 97"/>
                <a:gd name="T9" fmla="*/ 81 h 84"/>
                <a:gd name="T10" fmla="*/ 52 w 97"/>
                <a:gd name="T11" fmla="*/ 76 h 84"/>
                <a:gd name="T12" fmla="*/ 89 w 97"/>
                <a:gd name="T13" fmla="*/ 21 h 84"/>
                <a:gd name="T14" fmla="*/ 97 w 97"/>
                <a:gd name="T15" fmla="*/ 9 h 84"/>
                <a:gd name="T16" fmla="*/ 81 w 97"/>
                <a:gd name="T17" fmla="*/ 16 h 84"/>
                <a:gd name="T18" fmla="*/ 82 w 97"/>
                <a:gd name="T19" fmla="*/ 37 h 84"/>
                <a:gd name="T20" fmla="*/ 78 w 97"/>
                <a:gd name="T21" fmla="*/ 17 h 84"/>
                <a:gd name="T22" fmla="*/ 70 w 97"/>
                <a:gd name="T23" fmla="*/ 21 h 84"/>
                <a:gd name="T24" fmla="*/ 72 w 97"/>
                <a:gd name="T25" fmla="*/ 55 h 84"/>
                <a:gd name="T26" fmla="*/ 67 w 97"/>
                <a:gd name="T27" fmla="*/ 22 h 84"/>
                <a:gd name="T28" fmla="*/ 56 w 97"/>
                <a:gd name="T29" fmla="*/ 29 h 84"/>
                <a:gd name="T30" fmla="*/ 59 w 97"/>
                <a:gd name="T31" fmla="*/ 67 h 84"/>
                <a:gd name="T32" fmla="*/ 53 w 97"/>
                <a:gd name="T33" fmla="*/ 30 h 84"/>
                <a:gd name="T34" fmla="*/ 43 w 97"/>
                <a:gd name="T35" fmla="*/ 38 h 84"/>
                <a:gd name="T36" fmla="*/ 47 w 97"/>
                <a:gd name="T37" fmla="*/ 73 h 84"/>
                <a:gd name="T38" fmla="*/ 41 w 97"/>
                <a:gd name="T39" fmla="*/ 40 h 84"/>
                <a:gd name="T40" fmla="*/ 30 w 97"/>
                <a:gd name="T41" fmla="*/ 51 h 84"/>
                <a:gd name="T42" fmla="*/ 33 w 97"/>
                <a:gd name="T43" fmla="*/ 74 h 84"/>
                <a:gd name="T44" fmla="*/ 28 w 97"/>
                <a:gd name="T45" fmla="*/ 54 h 84"/>
                <a:gd name="T46" fmla="*/ 18 w 97"/>
                <a:gd name="T47" fmla="*/ 76 h 84"/>
                <a:gd name="T48" fmla="*/ 26 w 97"/>
                <a:gd name="T49" fmla="*/ 52 h 84"/>
                <a:gd name="T50" fmla="*/ 12 w 97"/>
                <a:gd name="T51" fmla="*/ 60 h 84"/>
                <a:gd name="T52" fmla="*/ 28 w 97"/>
                <a:gd name="T53" fmla="*/ 49 h 84"/>
                <a:gd name="T54" fmla="*/ 38 w 97"/>
                <a:gd name="T55" fmla="*/ 38 h 84"/>
                <a:gd name="T56" fmla="*/ 14 w 97"/>
                <a:gd name="T57" fmla="*/ 41 h 84"/>
                <a:gd name="T58" fmla="*/ 40 w 97"/>
                <a:gd name="T59" fmla="*/ 36 h 84"/>
                <a:gd name="T60" fmla="*/ 50 w 97"/>
                <a:gd name="T61" fmla="*/ 28 h 84"/>
                <a:gd name="T62" fmla="*/ 23 w 97"/>
                <a:gd name="T63" fmla="*/ 28 h 84"/>
                <a:gd name="T64" fmla="*/ 53 w 97"/>
                <a:gd name="T65" fmla="*/ 26 h 84"/>
                <a:gd name="T66" fmla="*/ 64 w 97"/>
                <a:gd name="T67" fmla="*/ 19 h 84"/>
                <a:gd name="T68" fmla="*/ 38 w 97"/>
                <a:gd name="T69" fmla="*/ 17 h 84"/>
                <a:gd name="T70" fmla="*/ 67 w 97"/>
                <a:gd name="T71" fmla="*/ 18 h 84"/>
                <a:gd name="T72" fmla="*/ 75 w 97"/>
                <a:gd name="T73" fmla="*/ 14 h 84"/>
                <a:gd name="T74" fmla="*/ 60 w 97"/>
                <a:gd name="T75" fmla="*/ 11 h 84"/>
                <a:gd name="T76" fmla="*/ 56 w 97"/>
                <a:gd name="T77" fmla="*/ 10 h 84"/>
                <a:gd name="T78" fmla="*/ 79 w 97"/>
                <a:gd name="T79" fmla="*/ 13 h 84"/>
                <a:gd name="T80" fmla="*/ 95 w 97"/>
                <a:gd name="T81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84">
                  <a:moveTo>
                    <a:pt x="95" y="5"/>
                  </a:moveTo>
                  <a:cubicBezTo>
                    <a:pt x="95" y="5"/>
                    <a:pt x="0" y="0"/>
                    <a:pt x="11" y="67"/>
                  </a:cubicBezTo>
                  <a:cubicBezTo>
                    <a:pt x="10" y="73"/>
                    <a:pt x="13" y="80"/>
                    <a:pt x="19" y="84"/>
                  </a:cubicBezTo>
                  <a:cubicBezTo>
                    <a:pt x="19" y="84"/>
                    <a:pt x="19" y="79"/>
                    <a:pt x="29" y="80"/>
                  </a:cubicBezTo>
                  <a:cubicBezTo>
                    <a:pt x="33" y="81"/>
                    <a:pt x="36" y="81"/>
                    <a:pt x="39" y="81"/>
                  </a:cubicBezTo>
                  <a:cubicBezTo>
                    <a:pt x="44" y="81"/>
                    <a:pt x="49" y="79"/>
                    <a:pt x="52" y="76"/>
                  </a:cubicBezTo>
                  <a:cubicBezTo>
                    <a:pt x="52" y="76"/>
                    <a:pt x="79" y="65"/>
                    <a:pt x="89" y="21"/>
                  </a:cubicBezTo>
                  <a:cubicBezTo>
                    <a:pt x="89" y="21"/>
                    <a:pt x="97" y="11"/>
                    <a:pt x="97" y="9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6" y="27"/>
                    <a:pt x="82" y="37"/>
                  </a:cubicBezTo>
                  <a:cubicBezTo>
                    <a:pt x="82" y="37"/>
                    <a:pt x="81" y="16"/>
                    <a:pt x="78" y="17"/>
                  </a:cubicBezTo>
                  <a:cubicBezTo>
                    <a:pt x="78" y="17"/>
                    <a:pt x="70" y="21"/>
                    <a:pt x="70" y="21"/>
                  </a:cubicBezTo>
                  <a:cubicBezTo>
                    <a:pt x="70" y="21"/>
                    <a:pt x="79" y="41"/>
                    <a:pt x="72" y="55"/>
                  </a:cubicBezTo>
                  <a:cubicBezTo>
                    <a:pt x="72" y="55"/>
                    <a:pt x="75" y="31"/>
                    <a:pt x="67" y="22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67" y="50"/>
                    <a:pt x="59" y="67"/>
                  </a:cubicBezTo>
                  <a:cubicBezTo>
                    <a:pt x="59" y="67"/>
                    <a:pt x="61" y="40"/>
                    <a:pt x="53" y="3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53" y="59"/>
                    <a:pt x="47" y="73"/>
                  </a:cubicBezTo>
                  <a:cubicBezTo>
                    <a:pt x="47" y="73"/>
                    <a:pt x="46" y="43"/>
                    <a:pt x="41" y="40"/>
                  </a:cubicBezTo>
                  <a:cubicBezTo>
                    <a:pt x="37" y="44"/>
                    <a:pt x="33" y="47"/>
                    <a:pt x="30" y="51"/>
                  </a:cubicBezTo>
                  <a:cubicBezTo>
                    <a:pt x="30" y="51"/>
                    <a:pt x="37" y="66"/>
                    <a:pt x="33" y="74"/>
                  </a:cubicBezTo>
                  <a:cubicBezTo>
                    <a:pt x="33" y="74"/>
                    <a:pt x="30" y="54"/>
                    <a:pt x="28" y="54"/>
                  </a:cubicBezTo>
                  <a:cubicBezTo>
                    <a:pt x="28" y="54"/>
                    <a:pt x="19" y="67"/>
                    <a:pt x="18" y="76"/>
                  </a:cubicBezTo>
                  <a:cubicBezTo>
                    <a:pt x="19" y="68"/>
                    <a:pt x="21" y="60"/>
                    <a:pt x="26" y="52"/>
                  </a:cubicBezTo>
                  <a:cubicBezTo>
                    <a:pt x="21" y="53"/>
                    <a:pt x="16" y="56"/>
                    <a:pt x="12" y="60"/>
                  </a:cubicBezTo>
                  <a:cubicBezTo>
                    <a:pt x="12" y="60"/>
                    <a:pt x="14" y="50"/>
                    <a:pt x="28" y="49"/>
                  </a:cubicBezTo>
                  <a:cubicBezTo>
                    <a:pt x="28" y="49"/>
                    <a:pt x="36" y="39"/>
                    <a:pt x="38" y="38"/>
                  </a:cubicBezTo>
                  <a:cubicBezTo>
                    <a:pt x="38" y="38"/>
                    <a:pt x="23" y="37"/>
                    <a:pt x="14" y="41"/>
                  </a:cubicBezTo>
                  <a:cubicBezTo>
                    <a:pt x="14" y="41"/>
                    <a:pt x="22" y="32"/>
                    <a:pt x="40" y="36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31" y="25"/>
                    <a:pt x="23" y="28"/>
                  </a:cubicBezTo>
                  <a:cubicBezTo>
                    <a:pt x="23" y="28"/>
                    <a:pt x="33" y="20"/>
                    <a:pt x="53" y="2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6" y="18"/>
                    <a:pt x="47" y="17"/>
                    <a:pt x="38" y="17"/>
                  </a:cubicBezTo>
                  <a:cubicBezTo>
                    <a:pt x="38" y="17"/>
                    <a:pt x="49" y="12"/>
                    <a:pt x="6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63" y="12"/>
                    <a:pt x="60" y="11"/>
                  </a:cubicBezTo>
                  <a:cubicBezTo>
                    <a:pt x="57" y="11"/>
                    <a:pt x="56" y="10"/>
                    <a:pt x="56" y="10"/>
                  </a:cubicBezTo>
                  <a:cubicBezTo>
                    <a:pt x="64" y="9"/>
                    <a:pt x="72" y="10"/>
                    <a:pt x="79" y="13"/>
                  </a:cubicBezTo>
                  <a:cubicBezTo>
                    <a:pt x="79" y="13"/>
                    <a:pt x="95" y="6"/>
                    <a:pt x="95" y="5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ṣḻi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6B8183C-86BC-42C0-9881-BBFD95BEBA2B}"/>
                </a:ext>
              </a:extLst>
            </p:cNvPr>
            <p:cNvSpPr/>
            <p:nvPr/>
          </p:nvSpPr>
          <p:spPr bwMode="auto">
            <a:xfrm>
              <a:off x="8624888" y="5019675"/>
              <a:ext cx="180975" cy="30163"/>
            </a:xfrm>
            <a:custGeom>
              <a:avLst/>
              <a:gdLst>
                <a:gd name="T0" fmla="*/ 51 w 135"/>
                <a:gd name="T1" fmla="*/ 0 h 23"/>
                <a:gd name="T2" fmla="*/ 0 w 135"/>
                <a:gd name="T3" fmla="*/ 11 h 23"/>
                <a:gd name="T4" fmla="*/ 67 w 135"/>
                <a:gd name="T5" fmla="*/ 23 h 23"/>
                <a:gd name="T6" fmla="*/ 135 w 135"/>
                <a:gd name="T7" fmla="*/ 11 h 23"/>
                <a:gd name="T8" fmla="*/ 86 w 135"/>
                <a:gd name="T9" fmla="*/ 1 h 23"/>
                <a:gd name="T10" fmla="*/ 77 w 135"/>
                <a:gd name="T11" fmla="*/ 3 h 23"/>
                <a:gd name="T12" fmla="*/ 74 w 135"/>
                <a:gd name="T13" fmla="*/ 3 h 23"/>
                <a:gd name="T14" fmla="*/ 67 w 135"/>
                <a:gd name="T15" fmla="*/ 2 h 23"/>
                <a:gd name="T16" fmla="*/ 63 w 135"/>
                <a:gd name="T17" fmla="*/ 2 h 23"/>
                <a:gd name="T18" fmla="*/ 57 w 135"/>
                <a:gd name="T19" fmla="*/ 6 h 23"/>
                <a:gd name="T20" fmla="*/ 51 w 13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23">
                  <a:moveTo>
                    <a:pt x="51" y="0"/>
                  </a:moveTo>
                  <a:cubicBezTo>
                    <a:pt x="22" y="2"/>
                    <a:pt x="0" y="6"/>
                    <a:pt x="0" y="11"/>
                  </a:cubicBezTo>
                  <a:cubicBezTo>
                    <a:pt x="0" y="18"/>
                    <a:pt x="30" y="23"/>
                    <a:pt x="67" y="23"/>
                  </a:cubicBezTo>
                  <a:cubicBezTo>
                    <a:pt x="105" y="23"/>
                    <a:pt x="135" y="18"/>
                    <a:pt x="135" y="11"/>
                  </a:cubicBezTo>
                  <a:cubicBezTo>
                    <a:pt x="135" y="6"/>
                    <a:pt x="114" y="2"/>
                    <a:pt x="86" y="1"/>
                  </a:cubicBezTo>
                  <a:cubicBezTo>
                    <a:pt x="83" y="2"/>
                    <a:pt x="80" y="3"/>
                    <a:pt x="77" y="3"/>
                  </a:cubicBezTo>
                  <a:cubicBezTo>
                    <a:pt x="76" y="3"/>
                    <a:pt x="75" y="3"/>
                    <a:pt x="74" y="3"/>
                  </a:cubicBezTo>
                  <a:cubicBezTo>
                    <a:pt x="72" y="3"/>
                    <a:pt x="69" y="3"/>
                    <a:pt x="67" y="2"/>
                  </a:cubicBezTo>
                  <a:cubicBezTo>
                    <a:pt x="66" y="2"/>
                    <a:pt x="64" y="2"/>
                    <a:pt x="63" y="2"/>
                  </a:cubicBezTo>
                  <a:cubicBezTo>
                    <a:pt x="57" y="2"/>
                    <a:pt x="57" y="6"/>
                    <a:pt x="57" y="6"/>
                  </a:cubicBezTo>
                  <a:cubicBezTo>
                    <a:pt x="55" y="4"/>
                    <a:pt x="53" y="3"/>
                    <a:pt x="51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$1î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6FC0F63-AA87-4684-96B1-7AE15014A6B3}"/>
                </a:ext>
              </a:extLst>
            </p:cNvPr>
            <p:cNvSpPr/>
            <p:nvPr/>
          </p:nvSpPr>
          <p:spPr bwMode="auto">
            <a:xfrm>
              <a:off x="8693151" y="5019675"/>
              <a:ext cx="47625" cy="7938"/>
            </a:xfrm>
            <a:custGeom>
              <a:avLst/>
              <a:gdLst>
                <a:gd name="T0" fmla="*/ 16 w 35"/>
                <a:gd name="T1" fmla="*/ 0 h 6"/>
                <a:gd name="T2" fmla="*/ 0 w 35"/>
                <a:gd name="T3" fmla="*/ 0 h 6"/>
                <a:gd name="T4" fmla="*/ 6 w 35"/>
                <a:gd name="T5" fmla="*/ 6 h 6"/>
                <a:gd name="T6" fmla="*/ 12 w 35"/>
                <a:gd name="T7" fmla="*/ 2 h 6"/>
                <a:gd name="T8" fmla="*/ 16 w 35"/>
                <a:gd name="T9" fmla="*/ 2 h 6"/>
                <a:gd name="T10" fmla="*/ 23 w 35"/>
                <a:gd name="T11" fmla="*/ 3 h 6"/>
                <a:gd name="T12" fmla="*/ 26 w 35"/>
                <a:gd name="T13" fmla="*/ 3 h 6"/>
                <a:gd name="T14" fmla="*/ 35 w 35"/>
                <a:gd name="T15" fmla="*/ 1 h 6"/>
                <a:gd name="T16" fmla="*/ 16 w 35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">
                  <a:moveTo>
                    <a:pt x="16" y="0"/>
                  </a:moveTo>
                  <a:cubicBezTo>
                    <a:pt x="11" y="0"/>
                    <a:pt x="5" y="0"/>
                    <a:pt x="0" y="0"/>
                  </a:cubicBezTo>
                  <a:cubicBezTo>
                    <a:pt x="2" y="3"/>
                    <a:pt x="4" y="4"/>
                    <a:pt x="6" y="6"/>
                  </a:cubicBezTo>
                  <a:cubicBezTo>
                    <a:pt x="6" y="6"/>
                    <a:pt x="6" y="2"/>
                    <a:pt x="12" y="2"/>
                  </a:cubicBezTo>
                  <a:cubicBezTo>
                    <a:pt x="13" y="2"/>
                    <a:pt x="15" y="2"/>
                    <a:pt x="16" y="2"/>
                  </a:cubicBezTo>
                  <a:cubicBezTo>
                    <a:pt x="18" y="3"/>
                    <a:pt x="21" y="3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9" y="3"/>
                    <a:pt x="32" y="2"/>
                    <a:pt x="35" y="1"/>
                  </a:cubicBezTo>
                  <a:cubicBezTo>
                    <a:pt x="29" y="0"/>
                    <a:pt x="23" y="0"/>
                    <a:pt x="16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ṩļî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7F16FE4-73AF-4D39-B994-A9A568A18B39}"/>
                </a:ext>
              </a:extLst>
            </p:cNvPr>
            <p:cNvSpPr/>
            <p:nvPr/>
          </p:nvSpPr>
          <p:spPr bwMode="auto">
            <a:xfrm>
              <a:off x="7896226" y="4989513"/>
              <a:ext cx="157163" cy="136525"/>
            </a:xfrm>
            <a:custGeom>
              <a:avLst/>
              <a:gdLst>
                <a:gd name="T0" fmla="*/ 115 w 118"/>
                <a:gd name="T1" fmla="*/ 7 h 102"/>
                <a:gd name="T2" fmla="*/ 14 w 118"/>
                <a:gd name="T3" fmla="*/ 81 h 102"/>
                <a:gd name="T4" fmla="*/ 24 w 118"/>
                <a:gd name="T5" fmla="*/ 102 h 102"/>
                <a:gd name="T6" fmla="*/ 36 w 118"/>
                <a:gd name="T7" fmla="*/ 98 h 102"/>
                <a:gd name="T8" fmla="*/ 48 w 118"/>
                <a:gd name="T9" fmla="*/ 98 h 102"/>
                <a:gd name="T10" fmla="*/ 64 w 118"/>
                <a:gd name="T11" fmla="*/ 92 h 102"/>
                <a:gd name="T12" fmla="*/ 109 w 118"/>
                <a:gd name="T13" fmla="*/ 26 h 102"/>
                <a:gd name="T14" fmla="*/ 117 w 118"/>
                <a:gd name="T15" fmla="*/ 11 h 102"/>
                <a:gd name="T16" fmla="*/ 98 w 118"/>
                <a:gd name="T17" fmla="*/ 20 h 102"/>
                <a:gd name="T18" fmla="*/ 99 w 118"/>
                <a:gd name="T19" fmla="*/ 45 h 102"/>
                <a:gd name="T20" fmla="*/ 95 w 118"/>
                <a:gd name="T21" fmla="*/ 21 h 102"/>
                <a:gd name="T22" fmla="*/ 85 w 118"/>
                <a:gd name="T23" fmla="*/ 26 h 102"/>
                <a:gd name="T24" fmla="*/ 88 w 118"/>
                <a:gd name="T25" fmla="*/ 68 h 102"/>
                <a:gd name="T26" fmla="*/ 81 w 118"/>
                <a:gd name="T27" fmla="*/ 27 h 102"/>
                <a:gd name="T28" fmla="*/ 68 w 118"/>
                <a:gd name="T29" fmla="*/ 35 h 102"/>
                <a:gd name="T30" fmla="*/ 72 w 118"/>
                <a:gd name="T31" fmla="*/ 81 h 102"/>
                <a:gd name="T32" fmla="*/ 65 w 118"/>
                <a:gd name="T33" fmla="*/ 37 h 102"/>
                <a:gd name="T34" fmla="*/ 52 w 118"/>
                <a:gd name="T35" fmla="*/ 47 h 102"/>
                <a:gd name="T36" fmla="*/ 57 w 118"/>
                <a:gd name="T37" fmla="*/ 89 h 102"/>
                <a:gd name="T38" fmla="*/ 50 w 118"/>
                <a:gd name="T39" fmla="*/ 49 h 102"/>
                <a:gd name="T40" fmla="*/ 37 w 118"/>
                <a:gd name="T41" fmla="*/ 63 h 102"/>
                <a:gd name="T42" fmla="*/ 40 w 118"/>
                <a:gd name="T43" fmla="*/ 90 h 102"/>
                <a:gd name="T44" fmla="*/ 34 w 118"/>
                <a:gd name="T45" fmla="*/ 66 h 102"/>
                <a:gd name="T46" fmla="*/ 22 w 118"/>
                <a:gd name="T47" fmla="*/ 93 h 102"/>
                <a:gd name="T48" fmla="*/ 32 w 118"/>
                <a:gd name="T49" fmla="*/ 64 h 102"/>
                <a:gd name="T50" fmla="*/ 15 w 118"/>
                <a:gd name="T51" fmla="*/ 73 h 102"/>
                <a:gd name="T52" fmla="*/ 34 w 118"/>
                <a:gd name="T53" fmla="*/ 60 h 102"/>
                <a:gd name="T54" fmla="*/ 46 w 118"/>
                <a:gd name="T55" fmla="*/ 47 h 102"/>
                <a:gd name="T56" fmla="*/ 18 w 118"/>
                <a:gd name="T57" fmla="*/ 50 h 102"/>
                <a:gd name="T58" fmla="*/ 49 w 118"/>
                <a:gd name="T59" fmla="*/ 45 h 102"/>
                <a:gd name="T60" fmla="*/ 61 w 118"/>
                <a:gd name="T61" fmla="*/ 35 h 102"/>
                <a:gd name="T62" fmla="*/ 28 w 118"/>
                <a:gd name="T63" fmla="*/ 35 h 102"/>
                <a:gd name="T64" fmla="*/ 64 w 118"/>
                <a:gd name="T65" fmla="*/ 32 h 102"/>
                <a:gd name="T66" fmla="*/ 78 w 118"/>
                <a:gd name="T67" fmla="*/ 24 h 102"/>
                <a:gd name="T68" fmla="*/ 47 w 118"/>
                <a:gd name="T69" fmla="*/ 22 h 102"/>
                <a:gd name="T70" fmla="*/ 82 w 118"/>
                <a:gd name="T71" fmla="*/ 22 h 102"/>
                <a:gd name="T72" fmla="*/ 91 w 118"/>
                <a:gd name="T73" fmla="*/ 18 h 102"/>
                <a:gd name="T74" fmla="*/ 73 w 118"/>
                <a:gd name="T75" fmla="*/ 15 h 102"/>
                <a:gd name="T76" fmla="*/ 68 w 118"/>
                <a:gd name="T77" fmla="*/ 13 h 102"/>
                <a:gd name="T78" fmla="*/ 95 w 118"/>
                <a:gd name="T79" fmla="*/ 16 h 102"/>
                <a:gd name="T80" fmla="*/ 115 w 118"/>
                <a:gd name="T81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8" h="102">
                  <a:moveTo>
                    <a:pt x="115" y="7"/>
                  </a:moveTo>
                  <a:cubicBezTo>
                    <a:pt x="115" y="7"/>
                    <a:pt x="0" y="0"/>
                    <a:pt x="14" y="81"/>
                  </a:cubicBezTo>
                  <a:cubicBezTo>
                    <a:pt x="12" y="90"/>
                    <a:pt x="16" y="98"/>
                    <a:pt x="24" y="102"/>
                  </a:cubicBezTo>
                  <a:cubicBezTo>
                    <a:pt x="24" y="102"/>
                    <a:pt x="24" y="96"/>
                    <a:pt x="36" y="98"/>
                  </a:cubicBezTo>
                  <a:cubicBezTo>
                    <a:pt x="40" y="99"/>
                    <a:pt x="44" y="99"/>
                    <a:pt x="48" y="98"/>
                  </a:cubicBezTo>
                  <a:cubicBezTo>
                    <a:pt x="54" y="98"/>
                    <a:pt x="59" y="96"/>
                    <a:pt x="64" y="92"/>
                  </a:cubicBezTo>
                  <a:cubicBezTo>
                    <a:pt x="64" y="92"/>
                    <a:pt x="96" y="79"/>
                    <a:pt x="109" y="26"/>
                  </a:cubicBezTo>
                  <a:cubicBezTo>
                    <a:pt x="109" y="26"/>
                    <a:pt x="118" y="14"/>
                    <a:pt x="117" y="11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104" y="34"/>
                    <a:pt x="99" y="45"/>
                  </a:cubicBezTo>
                  <a:cubicBezTo>
                    <a:pt x="99" y="45"/>
                    <a:pt x="99" y="20"/>
                    <a:pt x="95" y="21"/>
                  </a:cubicBezTo>
                  <a:cubicBezTo>
                    <a:pt x="94" y="21"/>
                    <a:pt x="85" y="26"/>
                    <a:pt x="85" y="26"/>
                  </a:cubicBezTo>
                  <a:cubicBezTo>
                    <a:pt x="85" y="26"/>
                    <a:pt x="96" y="50"/>
                    <a:pt x="88" y="68"/>
                  </a:cubicBezTo>
                  <a:cubicBezTo>
                    <a:pt x="88" y="68"/>
                    <a:pt x="91" y="38"/>
                    <a:pt x="81" y="27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81" y="61"/>
                    <a:pt x="72" y="81"/>
                  </a:cubicBezTo>
                  <a:cubicBezTo>
                    <a:pt x="72" y="81"/>
                    <a:pt x="74" y="50"/>
                    <a:pt x="65" y="3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7"/>
                    <a:pt x="65" y="72"/>
                    <a:pt x="57" y="89"/>
                  </a:cubicBezTo>
                  <a:cubicBezTo>
                    <a:pt x="57" y="89"/>
                    <a:pt x="56" y="52"/>
                    <a:pt x="50" y="49"/>
                  </a:cubicBezTo>
                  <a:cubicBezTo>
                    <a:pt x="50" y="49"/>
                    <a:pt x="39" y="59"/>
                    <a:pt x="37" y="63"/>
                  </a:cubicBezTo>
                  <a:cubicBezTo>
                    <a:pt x="37" y="63"/>
                    <a:pt x="46" y="81"/>
                    <a:pt x="40" y="90"/>
                  </a:cubicBezTo>
                  <a:cubicBezTo>
                    <a:pt x="40" y="90"/>
                    <a:pt x="37" y="66"/>
                    <a:pt x="34" y="66"/>
                  </a:cubicBezTo>
                  <a:cubicBezTo>
                    <a:pt x="34" y="66"/>
                    <a:pt x="24" y="82"/>
                    <a:pt x="22" y="93"/>
                  </a:cubicBezTo>
                  <a:cubicBezTo>
                    <a:pt x="23" y="83"/>
                    <a:pt x="26" y="73"/>
                    <a:pt x="32" y="64"/>
                  </a:cubicBezTo>
                  <a:cubicBezTo>
                    <a:pt x="25" y="65"/>
                    <a:pt x="20" y="68"/>
                    <a:pt x="15" y="73"/>
                  </a:cubicBezTo>
                  <a:cubicBezTo>
                    <a:pt x="15" y="73"/>
                    <a:pt x="17" y="61"/>
                    <a:pt x="34" y="60"/>
                  </a:cubicBezTo>
                  <a:cubicBezTo>
                    <a:pt x="34" y="60"/>
                    <a:pt x="43" y="48"/>
                    <a:pt x="46" y="47"/>
                  </a:cubicBezTo>
                  <a:cubicBezTo>
                    <a:pt x="46" y="47"/>
                    <a:pt x="28" y="46"/>
                    <a:pt x="18" y="50"/>
                  </a:cubicBezTo>
                  <a:cubicBezTo>
                    <a:pt x="18" y="50"/>
                    <a:pt x="27" y="40"/>
                    <a:pt x="49" y="4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5"/>
                    <a:pt x="38" y="31"/>
                    <a:pt x="28" y="35"/>
                  </a:cubicBezTo>
                  <a:cubicBezTo>
                    <a:pt x="28" y="35"/>
                    <a:pt x="40" y="25"/>
                    <a:pt x="64" y="32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58" y="20"/>
                    <a:pt x="47" y="22"/>
                  </a:cubicBezTo>
                  <a:cubicBezTo>
                    <a:pt x="47" y="22"/>
                    <a:pt x="59" y="15"/>
                    <a:pt x="82" y="2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77" y="15"/>
                    <a:pt x="73" y="15"/>
                  </a:cubicBezTo>
                  <a:cubicBezTo>
                    <a:pt x="68" y="14"/>
                    <a:pt x="68" y="13"/>
                    <a:pt x="68" y="13"/>
                  </a:cubicBezTo>
                  <a:cubicBezTo>
                    <a:pt x="77" y="12"/>
                    <a:pt x="87" y="13"/>
                    <a:pt x="95" y="16"/>
                  </a:cubicBezTo>
                  <a:cubicBezTo>
                    <a:pt x="95" y="16"/>
                    <a:pt x="115" y="9"/>
                    <a:pt x="115" y="7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ṧḷî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41DB9D-9ADE-48DA-887A-509ED03552BF}"/>
                </a:ext>
              </a:extLst>
            </p:cNvPr>
            <p:cNvSpPr/>
            <p:nvPr/>
          </p:nvSpPr>
          <p:spPr bwMode="auto">
            <a:xfrm>
              <a:off x="7834313" y="5118100"/>
              <a:ext cx="217488" cy="36513"/>
            </a:xfrm>
            <a:custGeom>
              <a:avLst/>
              <a:gdLst>
                <a:gd name="T0" fmla="*/ 63 w 163"/>
                <a:gd name="T1" fmla="*/ 0 h 27"/>
                <a:gd name="T2" fmla="*/ 0 w 163"/>
                <a:gd name="T3" fmla="*/ 13 h 27"/>
                <a:gd name="T4" fmla="*/ 82 w 163"/>
                <a:gd name="T5" fmla="*/ 27 h 27"/>
                <a:gd name="T6" fmla="*/ 163 w 163"/>
                <a:gd name="T7" fmla="*/ 13 h 27"/>
                <a:gd name="T8" fmla="*/ 104 w 163"/>
                <a:gd name="T9" fmla="*/ 0 h 27"/>
                <a:gd name="T10" fmla="*/ 94 w 163"/>
                <a:gd name="T11" fmla="*/ 2 h 27"/>
                <a:gd name="T12" fmla="*/ 91 w 163"/>
                <a:gd name="T13" fmla="*/ 3 h 27"/>
                <a:gd name="T14" fmla="*/ 82 w 163"/>
                <a:gd name="T15" fmla="*/ 2 h 27"/>
                <a:gd name="T16" fmla="*/ 77 w 163"/>
                <a:gd name="T17" fmla="*/ 1 h 27"/>
                <a:gd name="T18" fmla="*/ 70 w 163"/>
                <a:gd name="T19" fmla="*/ 6 h 27"/>
                <a:gd name="T20" fmla="*/ 63 w 163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27">
                  <a:moveTo>
                    <a:pt x="63" y="0"/>
                  </a:moveTo>
                  <a:cubicBezTo>
                    <a:pt x="27" y="1"/>
                    <a:pt x="0" y="6"/>
                    <a:pt x="0" y="13"/>
                  </a:cubicBezTo>
                  <a:cubicBezTo>
                    <a:pt x="0" y="21"/>
                    <a:pt x="37" y="27"/>
                    <a:pt x="82" y="27"/>
                  </a:cubicBezTo>
                  <a:cubicBezTo>
                    <a:pt x="127" y="27"/>
                    <a:pt x="163" y="21"/>
                    <a:pt x="163" y="13"/>
                  </a:cubicBezTo>
                  <a:cubicBezTo>
                    <a:pt x="163" y="7"/>
                    <a:pt x="138" y="1"/>
                    <a:pt x="104" y="0"/>
                  </a:cubicBezTo>
                  <a:cubicBezTo>
                    <a:pt x="101" y="1"/>
                    <a:pt x="98" y="2"/>
                    <a:pt x="94" y="2"/>
                  </a:cubicBezTo>
                  <a:cubicBezTo>
                    <a:pt x="93" y="3"/>
                    <a:pt x="92" y="3"/>
                    <a:pt x="91" y="3"/>
                  </a:cubicBezTo>
                  <a:cubicBezTo>
                    <a:pt x="88" y="3"/>
                    <a:pt x="85" y="2"/>
                    <a:pt x="82" y="2"/>
                  </a:cubicBezTo>
                  <a:cubicBezTo>
                    <a:pt x="80" y="2"/>
                    <a:pt x="79" y="1"/>
                    <a:pt x="77" y="1"/>
                  </a:cubicBezTo>
                  <a:cubicBezTo>
                    <a:pt x="70" y="1"/>
                    <a:pt x="70" y="6"/>
                    <a:pt x="70" y="6"/>
                  </a:cubicBezTo>
                  <a:cubicBezTo>
                    <a:pt x="67" y="4"/>
                    <a:pt x="64" y="2"/>
                    <a:pt x="63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i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ACA6312-8FAE-4BD6-806B-B83F030DD723}"/>
                </a:ext>
              </a:extLst>
            </p:cNvPr>
            <p:cNvSpPr/>
            <p:nvPr/>
          </p:nvSpPr>
          <p:spPr bwMode="auto">
            <a:xfrm>
              <a:off x="7918451" y="5116513"/>
              <a:ext cx="55563" cy="9525"/>
            </a:xfrm>
            <a:custGeom>
              <a:avLst/>
              <a:gdLst>
                <a:gd name="T0" fmla="*/ 19 w 41"/>
                <a:gd name="T1" fmla="*/ 0 h 7"/>
                <a:gd name="T2" fmla="*/ 0 w 41"/>
                <a:gd name="T3" fmla="*/ 1 h 7"/>
                <a:gd name="T4" fmla="*/ 7 w 41"/>
                <a:gd name="T5" fmla="*/ 7 h 7"/>
                <a:gd name="T6" fmla="*/ 14 w 41"/>
                <a:gd name="T7" fmla="*/ 2 h 7"/>
                <a:gd name="T8" fmla="*/ 19 w 41"/>
                <a:gd name="T9" fmla="*/ 3 h 7"/>
                <a:gd name="T10" fmla="*/ 28 w 41"/>
                <a:gd name="T11" fmla="*/ 4 h 7"/>
                <a:gd name="T12" fmla="*/ 31 w 41"/>
                <a:gd name="T13" fmla="*/ 3 h 7"/>
                <a:gd name="T14" fmla="*/ 41 w 41"/>
                <a:gd name="T15" fmla="*/ 1 h 7"/>
                <a:gd name="T16" fmla="*/ 19 w 4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7">
                  <a:moveTo>
                    <a:pt x="19" y="0"/>
                  </a:moveTo>
                  <a:cubicBezTo>
                    <a:pt x="12" y="0"/>
                    <a:pt x="6" y="0"/>
                    <a:pt x="0" y="1"/>
                  </a:cubicBezTo>
                  <a:cubicBezTo>
                    <a:pt x="1" y="3"/>
                    <a:pt x="4" y="5"/>
                    <a:pt x="7" y="7"/>
                  </a:cubicBezTo>
                  <a:cubicBezTo>
                    <a:pt x="7" y="7"/>
                    <a:pt x="7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2" y="3"/>
                    <a:pt x="25" y="4"/>
                    <a:pt x="28" y="4"/>
                  </a:cubicBezTo>
                  <a:cubicBezTo>
                    <a:pt x="29" y="4"/>
                    <a:pt x="30" y="4"/>
                    <a:pt x="31" y="3"/>
                  </a:cubicBezTo>
                  <a:cubicBezTo>
                    <a:pt x="35" y="3"/>
                    <a:pt x="38" y="2"/>
                    <a:pt x="41" y="1"/>
                  </a:cubicBezTo>
                  <a:cubicBezTo>
                    <a:pt x="34" y="0"/>
                    <a:pt x="27" y="0"/>
                    <a:pt x="1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ṩli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04F05A4-07C2-4196-9FD4-42B364144A41}"/>
                </a:ext>
              </a:extLst>
            </p:cNvPr>
            <p:cNvSpPr/>
            <p:nvPr/>
          </p:nvSpPr>
          <p:spPr bwMode="auto">
            <a:xfrm>
              <a:off x="3195638" y="5537200"/>
              <a:ext cx="320675" cy="53975"/>
            </a:xfrm>
            <a:custGeom>
              <a:avLst/>
              <a:gdLst>
                <a:gd name="T0" fmla="*/ 84 w 239"/>
                <a:gd name="T1" fmla="*/ 0 h 40"/>
                <a:gd name="T2" fmla="*/ 0 w 239"/>
                <a:gd name="T3" fmla="*/ 19 h 40"/>
                <a:gd name="T4" fmla="*/ 120 w 239"/>
                <a:gd name="T5" fmla="*/ 40 h 40"/>
                <a:gd name="T6" fmla="*/ 239 w 239"/>
                <a:gd name="T7" fmla="*/ 19 h 40"/>
                <a:gd name="T8" fmla="*/ 239 w 239"/>
                <a:gd name="T9" fmla="*/ 17 h 40"/>
                <a:gd name="T10" fmla="*/ 170 w 239"/>
                <a:gd name="T11" fmla="*/ 13 h 40"/>
                <a:gd name="T12" fmla="*/ 84 w 239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40">
                  <a:moveTo>
                    <a:pt x="84" y="0"/>
                  </a:moveTo>
                  <a:cubicBezTo>
                    <a:pt x="35" y="3"/>
                    <a:pt x="0" y="10"/>
                    <a:pt x="0" y="19"/>
                  </a:cubicBezTo>
                  <a:cubicBezTo>
                    <a:pt x="0" y="31"/>
                    <a:pt x="54" y="40"/>
                    <a:pt x="120" y="40"/>
                  </a:cubicBezTo>
                  <a:cubicBezTo>
                    <a:pt x="186" y="40"/>
                    <a:pt x="239" y="31"/>
                    <a:pt x="239" y="19"/>
                  </a:cubicBezTo>
                  <a:cubicBezTo>
                    <a:pt x="239" y="19"/>
                    <a:pt x="239" y="18"/>
                    <a:pt x="239" y="17"/>
                  </a:cubicBezTo>
                  <a:cubicBezTo>
                    <a:pt x="216" y="17"/>
                    <a:pt x="193" y="15"/>
                    <a:pt x="170" y="13"/>
                  </a:cubicBezTo>
                  <a:cubicBezTo>
                    <a:pt x="136" y="10"/>
                    <a:pt x="104" y="5"/>
                    <a:pt x="84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ṥḻi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DC5B7C4-D737-4411-A6D5-95DBF5450C84}"/>
                </a:ext>
              </a:extLst>
            </p:cNvPr>
            <p:cNvSpPr/>
            <p:nvPr/>
          </p:nvSpPr>
          <p:spPr bwMode="auto">
            <a:xfrm>
              <a:off x="3248026" y="5372100"/>
              <a:ext cx="404813" cy="188913"/>
            </a:xfrm>
            <a:custGeom>
              <a:avLst/>
              <a:gdLst>
                <a:gd name="T0" fmla="*/ 0 w 302"/>
                <a:gd name="T1" fmla="*/ 48 h 141"/>
                <a:gd name="T2" fmla="*/ 89 w 302"/>
                <a:gd name="T3" fmla="*/ 32 h 141"/>
                <a:gd name="T4" fmla="*/ 199 w 302"/>
                <a:gd name="T5" fmla="*/ 23 h 141"/>
                <a:gd name="T6" fmla="*/ 225 w 302"/>
                <a:gd name="T7" fmla="*/ 141 h 141"/>
                <a:gd name="T8" fmla="*/ 25 w 302"/>
                <a:gd name="T9" fmla="*/ 116 h 141"/>
                <a:gd name="T10" fmla="*/ 0 w 302"/>
                <a:gd name="T11" fmla="*/ 4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141">
                  <a:moveTo>
                    <a:pt x="0" y="48"/>
                  </a:moveTo>
                  <a:cubicBezTo>
                    <a:pt x="0" y="48"/>
                    <a:pt x="68" y="46"/>
                    <a:pt x="89" y="32"/>
                  </a:cubicBezTo>
                  <a:cubicBezTo>
                    <a:pt x="110" y="17"/>
                    <a:pt x="194" y="0"/>
                    <a:pt x="199" y="23"/>
                  </a:cubicBezTo>
                  <a:cubicBezTo>
                    <a:pt x="204" y="46"/>
                    <a:pt x="302" y="140"/>
                    <a:pt x="225" y="141"/>
                  </a:cubicBezTo>
                  <a:cubicBezTo>
                    <a:pt x="148" y="141"/>
                    <a:pt x="46" y="129"/>
                    <a:pt x="25" y="116"/>
                  </a:cubicBezTo>
                  <a:cubicBezTo>
                    <a:pt x="5" y="103"/>
                    <a:pt x="0" y="48"/>
                    <a:pt x="0" y="48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$ḷî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416F395-9E0D-4254-821E-4D40E75AB388}"/>
                </a:ext>
              </a:extLst>
            </p:cNvPr>
            <p:cNvSpPr/>
            <p:nvPr/>
          </p:nvSpPr>
          <p:spPr bwMode="auto">
            <a:xfrm>
              <a:off x="3248026" y="5437188"/>
              <a:ext cx="339725" cy="123825"/>
            </a:xfrm>
            <a:custGeom>
              <a:avLst/>
              <a:gdLst>
                <a:gd name="T0" fmla="*/ 254 w 254"/>
                <a:gd name="T1" fmla="*/ 77 h 93"/>
                <a:gd name="T2" fmla="*/ 225 w 254"/>
                <a:gd name="T3" fmla="*/ 93 h 93"/>
                <a:gd name="T4" fmla="*/ 219 w 254"/>
                <a:gd name="T5" fmla="*/ 93 h 93"/>
                <a:gd name="T6" fmla="*/ 200 w 254"/>
                <a:gd name="T7" fmla="*/ 92 h 93"/>
                <a:gd name="T8" fmla="*/ 200 w 254"/>
                <a:gd name="T9" fmla="*/ 92 h 93"/>
                <a:gd name="T10" fmla="*/ 221 w 254"/>
                <a:gd name="T11" fmla="*/ 93 h 93"/>
                <a:gd name="T12" fmla="*/ 225 w 254"/>
                <a:gd name="T13" fmla="*/ 93 h 93"/>
                <a:gd name="T14" fmla="*/ 254 w 254"/>
                <a:gd name="T15" fmla="*/ 77 h 93"/>
                <a:gd name="T16" fmla="*/ 2 w 254"/>
                <a:gd name="T17" fmla="*/ 0 h 93"/>
                <a:gd name="T18" fmla="*/ 0 w 254"/>
                <a:gd name="T19" fmla="*/ 0 h 93"/>
                <a:gd name="T20" fmla="*/ 20 w 254"/>
                <a:gd name="T21" fmla="*/ 64 h 93"/>
                <a:gd name="T22" fmla="*/ 0 w 254"/>
                <a:gd name="T23" fmla="*/ 0 h 93"/>
                <a:gd name="T24" fmla="*/ 2 w 254"/>
                <a:gd name="T2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4" h="93">
                  <a:moveTo>
                    <a:pt x="254" y="77"/>
                  </a:moveTo>
                  <a:cubicBezTo>
                    <a:pt x="253" y="86"/>
                    <a:pt x="244" y="92"/>
                    <a:pt x="225" y="93"/>
                  </a:cubicBezTo>
                  <a:cubicBezTo>
                    <a:pt x="223" y="93"/>
                    <a:pt x="221" y="93"/>
                    <a:pt x="219" y="93"/>
                  </a:cubicBezTo>
                  <a:cubicBezTo>
                    <a:pt x="213" y="93"/>
                    <a:pt x="206" y="92"/>
                    <a:pt x="200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7" y="93"/>
                    <a:pt x="214" y="93"/>
                    <a:pt x="221" y="93"/>
                  </a:cubicBezTo>
                  <a:cubicBezTo>
                    <a:pt x="222" y="93"/>
                    <a:pt x="224" y="93"/>
                    <a:pt x="225" y="93"/>
                  </a:cubicBezTo>
                  <a:cubicBezTo>
                    <a:pt x="244" y="93"/>
                    <a:pt x="253" y="86"/>
                    <a:pt x="254" y="77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46"/>
                    <a:pt x="20" y="64"/>
                  </a:cubicBezTo>
                  <a:cubicBezTo>
                    <a:pt x="4" y="46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ṩľ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CF2D916-FB07-4AB5-A392-B91F691E8C72}"/>
                </a:ext>
              </a:extLst>
            </p:cNvPr>
            <p:cNvSpPr/>
            <p:nvPr/>
          </p:nvSpPr>
          <p:spPr bwMode="auto">
            <a:xfrm>
              <a:off x="3424238" y="5554663"/>
              <a:ext cx="92075" cy="4763"/>
            </a:xfrm>
            <a:custGeom>
              <a:avLst/>
              <a:gdLst>
                <a:gd name="T0" fmla="*/ 0 w 69"/>
                <a:gd name="T1" fmla="*/ 0 h 4"/>
                <a:gd name="T2" fmla="*/ 69 w 69"/>
                <a:gd name="T3" fmla="*/ 4 h 4"/>
                <a:gd name="T4" fmla="*/ 69 w 69"/>
                <a:gd name="T5" fmla="*/ 4 h 4"/>
                <a:gd name="T6" fmla="*/ 0 w 6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">
                  <a:moveTo>
                    <a:pt x="0" y="0"/>
                  </a:moveTo>
                  <a:cubicBezTo>
                    <a:pt x="23" y="2"/>
                    <a:pt x="46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46" y="4"/>
                    <a:pt x="23" y="2"/>
                    <a:pt x="0" y="0"/>
                  </a:cubicBezTo>
                </a:path>
              </a:pathLst>
            </a:custGeom>
            <a:solidFill>
              <a:srgbClr val="C0B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ŝ1í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FCE14BB-7457-47B8-B64F-FED3649485D4}"/>
                </a:ext>
              </a:extLst>
            </p:cNvPr>
            <p:cNvSpPr/>
            <p:nvPr/>
          </p:nvSpPr>
          <p:spPr bwMode="auto">
            <a:xfrm>
              <a:off x="3248026" y="5437188"/>
              <a:ext cx="339725" cy="123825"/>
            </a:xfrm>
            <a:custGeom>
              <a:avLst/>
              <a:gdLst>
                <a:gd name="T0" fmla="*/ 2 w 254"/>
                <a:gd name="T1" fmla="*/ 0 h 93"/>
                <a:gd name="T2" fmla="*/ 2 w 254"/>
                <a:gd name="T3" fmla="*/ 0 h 93"/>
                <a:gd name="T4" fmla="*/ 0 w 254"/>
                <a:gd name="T5" fmla="*/ 0 h 93"/>
                <a:gd name="T6" fmla="*/ 20 w 254"/>
                <a:gd name="T7" fmla="*/ 64 h 93"/>
                <a:gd name="T8" fmla="*/ 25 w 254"/>
                <a:gd name="T9" fmla="*/ 68 h 93"/>
                <a:gd name="T10" fmla="*/ 131 w 254"/>
                <a:gd name="T11" fmla="*/ 88 h 93"/>
                <a:gd name="T12" fmla="*/ 200 w 254"/>
                <a:gd name="T13" fmla="*/ 92 h 93"/>
                <a:gd name="T14" fmla="*/ 219 w 254"/>
                <a:gd name="T15" fmla="*/ 93 h 93"/>
                <a:gd name="T16" fmla="*/ 225 w 254"/>
                <a:gd name="T17" fmla="*/ 93 h 93"/>
                <a:gd name="T18" fmla="*/ 254 w 254"/>
                <a:gd name="T19" fmla="*/ 77 h 93"/>
                <a:gd name="T20" fmla="*/ 254 w 254"/>
                <a:gd name="T21" fmla="*/ 73 h 93"/>
                <a:gd name="T22" fmla="*/ 226 w 254"/>
                <a:gd name="T23" fmla="*/ 84 h 93"/>
                <a:gd name="T24" fmla="*/ 220 w 254"/>
                <a:gd name="T25" fmla="*/ 84 h 93"/>
                <a:gd name="T26" fmla="*/ 26 w 254"/>
                <a:gd name="T27" fmla="*/ 60 h 93"/>
                <a:gd name="T28" fmla="*/ 2 w 254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4" h="9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4" y="46"/>
                    <a:pt x="20" y="64"/>
                  </a:cubicBezTo>
                  <a:cubicBezTo>
                    <a:pt x="21" y="65"/>
                    <a:pt x="23" y="67"/>
                    <a:pt x="25" y="68"/>
                  </a:cubicBezTo>
                  <a:cubicBezTo>
                    <a:pt x="38" y="76"/>
                    <a:pt x="82" y="83"/>
                    <a:pt x="131" y="88"/>
                  </a:cubicBezTo>
                  <a:cubicBezTo>
                    <a:pt x="154" y="90"/>
                    <a:pt x="177" y="92"/>
                    <a:pt x="200" y="92"/>
                  </a:cubicBezTo>
                  <a:cubicBezTo>
                    <a:pt x="206" y="92"/>
                    <a:pt x="213" y="93"/>
                    <a:pt x="219" y="93"/>
                  </a:cubicBezTo>
                  <a:cubicBezTo>
                    <a:pt x="221" y="93"/>
                    <a:pt x="223" y="93"/>
                    <a:pt x="225" y="93"/>
                  </a:cubicBezTo>
                  <a:cubicBezTo>
                    <a:pt x="244" y="92"/>
                    <a:pt x="253" y="86"/>
                    <a:pt x="254" y="77"/>
                  </a:cubicBezTo>
                  <a:cubicBezTo>
                    <a:pt x="254" y="75"/>
                    <a:pt x="254" y="74"/>
                    <a:pt x="254" y="73"/>
                  </a:cubicBezTo>
                  <a:cubicBezTo>
                    <a:pt x="251" y="80"/>
                    <a:pt x="243" y="84"/>
                    <a:pt x="226" y="84"/>
                  </a:cubicBezTo>
                  <a:cubicBezTo>
                    <a:pt x="224" y="84"/>
                    <a:pt x="222" y="84"/>
                    <a:pt x="220" y="84"/>
                  </a:cubicBezTo>
                  <a:cubicBezTo>
                    <a:pt x="144" y="84"/>
                    <a:pt x="46" y="72"/>
                    <a:pt x="26" y="60"/>
                  </a:cubicBezTo>
                  <a:cubicBezTo>
                    <a:pt x="11" y="50"/>
                    <a:pt x="5" y="16"/>
                    <a:pt x="2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šļi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FC9783A-13ED-4BFD-AE6A-78600729BE1B}"/>
                </a:ext>
              </a:extLst>
            </p:cNvPr>
            <p:cNvSpPr/>
            <p:nvPr/>
          </p:nvSpPr>
          <p:spPr bwMode="auto">
            <a:xfrm>
              <a:off x="7302501" y="1198563"/>
              <a:ext cx="1811338" cy="1350963"/>
            </a:xfrm>
            <a:custGeom>
              <a:avLst/>
              <a:gdLst>
                <a:gd name="T0" fmla="*/ 0 w 1141"/>
                <a:gd name="T1" fmla="*/ 538 h 851"/>
                <a:gd name="T2" fmla="*/ 175 w 1141"/>
                <a:gd name="T3" fmla="*/ 0 h 851"/>
                <a:gd name="T4" fmla="*/ 1141 w 1141"/>
                <a:gd name="T5" fmla="*/ 313 h 851"/>
                <a:gd name="T6" fmla="*/ 965 w 1141"/>
                <a:gd name="T7" fmla="*/ 851 h 851"/>
                <a:gd name="T8" fmla="*/ 0 w 1141"/>
                <a:gd name="T9" fmla="*/ 538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851">
                  <a:moveTo>
                    <a:pt x="0" y="538"/>
                  </a:moveTo>
                  <a:lnTo>
                    <a:pt x="175" y="0"/>
                  </a:lnTo>
                  <a:lnTo>
                    <a:pt x="1141" y="313"/>
                  </a:lnTo>
                  <a:lnTo>
                    <a:pt x="965" y="851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śļî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99D293B-E2C8-4ADB-ADE3-40E6F99638DA}"/>
                </a:ext>
              </a:extLst>
            </p:cNvPr>
            <p:cNvSpPr/>
            <p:nvPr/>
          </p:nvSpPr>
          <p:spPr bwMode="auto">
            <a:xfrm>
              <a:off x="7302501" y="1198563"/>
              <a:ext cx="1811338" cy="1350963"/>
            </a:xfrm>
            <a:custGeom>
              <a:avLst/>
              <a:gdLst>
                <a:gd name="T0" fmla="*/ 0 w 1141"/>
                <a:gd name="T1" fmla="*/ 538 h 851"/>
                <a:gd name="T2" fmla="*/ 175 w 1141"/>
                <a:gd name="T3" fmla="*/ 0 h 851"/>
                <a:gd name="T4" fmla="*/ 1141 w 1141"/>
                <a:gd name="T5" fmla="*/ 313 h 851"/>
                <a:gd name="T6" fmla="*/ 965 w 1141"/>
                <a:gd name="T7" fmla="*/ 851 h 851"/>
                <a:gd name="T8" fmla="*/ 0 w 1141"/>
                <a:gd name="T9" fmla="*/ 538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851">
                  <a:moveTo>
                    <a:pt x="0" y="538"/>
                  </a:moveTo>
                  <a:lnTo>
                    <a:pt x="175" y="0"/>
                  </a:lnTo>
                  <a:lnTo>
                    <a:pt x="1141" y="313"/>
                  </a:lnTo>
                  <a:lnTo>
                    <a:pt x="965" y="851"/>
                  </a:lnTo>
                  <a:lnTo>
                    <a:pt x="0" y="5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li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AD33C1B-0190-43C2-BD64-CD0D8660286D}"/>
                </a:ext>
              </a:extLst>
            </p:cNvPr>
            <p:cNvSpPr/>
            <p:nvPr/>
          </p:nvSpPr>
          <p:spPr bwMode="auto">
            <a:xfrm>
              <a:off x="7577138" y="1503363"/>
              <a:ext cx="336550" cy="334963"/>
            </a:xfrm>
            <a:prstGeom prst="ellipse">
              <a:avLst/>
            </a:prstGeom>
            <a:solidFill>
              <a:srgbClr val="DAD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sļï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40EC87B-A42F-4037-86AC-1CFB5D2E4782}"/>
                </a:ext>
              </a:extLst>
            </p:cNvPr>
            <p:cNvSpPr/>
            <p:nvPr/>
          </p:nvSpPr>
          <p:spPr bwMode="auto">
            <a:xfrm>
              <a:off x="8147051" y="1597025"/>
              <a:ext cx="709613" cy="268288"/>
            </a:xfrm>
            <a:custGeom>
              <a:avLst/>
              <a:gdLst>
                <a:gd name="T0" fmla="*/ 10 w 447"/>
                <a:gd name="T1" fmla="*/ 0 h 169"/>
                <a:gd name="T2" fmla="*/ 0 w 447"/>
                <a:gd name="T3" fmla="*/ 27 h 169"/>
                <a:gd name="T4" fmla="*/ 438 w 447"/>
                <a:gd name="T5" fmla="*/ 169 h 169"/>
                <a:gd name="T6" fmla="*/ 447 w 447"/>
                <a:gd name="T7" fmla="*/ 143 h 169"/>
                <a:gd name="T8" fmla="*/ 10 w 44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69">
                  <a:moveTo>
                    <a:pt x="10" y="0"/>
                  </a:moveTo>
                  <a:lnTo>
                    <a:pt x="0" y="27"/>
                  </a:lnTo>
                  <a:lnTo>
                    <a:pt x="438" y="169"/>
                  </a:lnTo>
                  <a:lnTo>
                    <a:pt x="447" y="14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AD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ṥľï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7F29C7B-F9AD-4599-99FA-345B839B9F80}"/>
                </a:ext>
              </a:extLst>
            </p:cNvPr>
            <p:cNvSpPr/>
            <p:nvPr/>
          </p:nvSpPr>
          <p:spPr bwMode="auto">
            <a:xfrm>
              <a:off x="8147051" y="1597025"/>
              <a:ext cx="709613" cy="268288"/>
            </a:xfrm>
            <a:custGeom>
              <a:avLst/>
              <a:gdLst>
                <a:gd name="T0" fmla="*/ 10 w 447"/>
                <a:gd name="T1" fmla="*/ 0 h 169"/>
                <a:gd name="T2" fmla="*/ 0 w 447"/>
                <a:gd name="T3" fmla="*/ 27 h 169"/>
                <a:gd name="T4" fmla="*/ 438 w 447"/>
                <a:gd name="T5" fmla="*/ 169 h 169"/>
                <a:gd name="T6" fmla="*/ 447 w 447"/>
                <a:gd name="T7" fmla="*/ 143 h 169"/>
                <a:gd name="T8" fmla="*/ 10 w 44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69">
                  <a:moveTo>
                    <a:pt x="10" y="0"/>
                  </a:moveTo>
                  <a:lnTo>
                    <a:pt x="0" y="27"/>
                  </a:lnTo>
                  <a:lnTo>
                    <a:pt x="438" y="169"/>
                  </a:lnTo>
                  <a:lnTo>
                    <a:pt x="447" y="14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1í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ED97D0-688A-4A1B-8983-9CC7875D6232}"/>
                </a:ext>
              </a:extLst>
            </p:cNvPr>
            <p:cNvSpPr/>
            <p:nvPr/>
          </p:nvSpPr>
          <p:spPr bwMode="auto">
            <a:xfrm>
              <a:off x="8112126" y="1708150"/>
              <a:ext cx="366713" cy="158750"/>
            </a:xfrm>
            <a:custGeom>
              <a:avLst/>
              <a:gdLst>
                <a:gd name="T0" fmla="*/ 8 w 231"/>
                <a:gd name="T1" fmla="*/ 0 h 100"/>
                <a:gd name="T2" fmla="*/ 0 w 231"/>
                <a:gd name="T3" fmla="*/ 28 h 100"/>
                <a:gd name="T4" fmla="*/ 223 w 231"/>
                <a:gd name="T5" fmla="*/ 100 h 100"/>
                <a:gd name="T6" fmla="*/ 231 w 231"/>
                <a:gd name="T7" fmla="*/ 73 h 100"/>
                <a:gd name="T8" fmla="*/ 8 w 231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0">
                  <a:moveTo>
                    <a:pt x="8" y="0"/>
                  </a:moveTo>
                  <a:lnTo>
                    <a:pt x="0" y="28"/>
                  </a:lnTo>
                  <a:lnTo>
                    <a:pt x="223" y="100"/>
                  </a:lnTo>
                  <a:lnTo>
                    <a:pt x="231" y="7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AD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şlî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F0DB90F-5C3E-4AFC-92E3-BEF7706143EE}"/>
                </a:ext>
              </a:extLst>
            </p:cNvPr>
            <p:cNvSpPr/>
            <p:nvPr/>
          </p:nvSpPr>
          <p:spPr bwMode="auto">
            <a:xfrm>
              <a:off x="8112126" y="1708150"/>
              <a:ext cx="366713" cy="158750"/>
            </a:xfrm>
            <a:custGeom>
              <a:avLst/>
              <a:gdLst>
                <a:gd name="T0" fmla="*/ 8 w 231"/>
                <a:gd name="T1" fmla="*/ 0 h 100"/>
                <a:gd name="T2" fmla="*/ 0 w 231"/>
                <a:gd name="T3" fmla="*/ 28 h 100"/>
                <a:gd name="T4" fmla="*/ 223 w 231"/>
                <a:gd name="T5" fmla="*/ 100 h 100"/>
                <a:gd name="T6" fmla="*/ 231 w 231"/>
                <a:gd name="T7" fmla="*/ 73 h 100"/>
                <a:gd name="T8" fmla="*/ 8 w 231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0">
                  <a:moveTo>
                    <a:pt x="8" y="0"/>
                  </a:moveTo>
                  <a:lnTo>
                    <a:pt x="0" y="28"/>
                  </a:lnTo>
                  <a:lnTo>
                    <a:pt x="223" y="100"/>
                  </a:lnTo>
                  <a:lnTo>
                    <a:pt x="231" y="7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ṣḻ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9B6F8A2-273B-419D-9574-8550BA892454}"/>
                </a:ext>
              </a:extLst>
            </p:cNvPr>
            <p:cNvSpPr/>
            <p:nvPr/>
          </p:nvSpPr>
          <p:spPr bwMode="auto">
            <a:xfrm>
              <a:off x="8075613" y="1819275"/>
              <a:ext cx="587375" cy="230188"/>
            </a:xfrm>
            <a:custGeom>
              <a:avLst/>
              <a:gdLst>
                <a:gd name="T0" fmla="*/ 8 w 370"/>
                <a:gd name="T1" fmla="*/ 0 h 145"/>
                <a:gd name="T2" fmla="*/ 0 w 370"/>
                <a:gd name="T3" fmla="*/ 28 h 145"/>
                <a:gd name="T4" fmla="*/ 360 w 370"/>
                <a:gd name="T5" fmla="*/ 145 h 145"/>
                <a:gd name="T6" fmla="*/ 370 w 370"/>
                <a:gd name="T7" fmla="*/ 118 h 145"/>
                <a:gd name="T8" fmla="*/ 8 w 370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45">
                  <a:moveTo>
                    <a:pt x="8" y="0"/>
                  </a:moveTo>
                  <a:lnTo>
                    <a:pt x="0" y="28"/>
                  </a:lnTo>
                  <a:lnTo>
                    <a:pt x="360" y="145"/>
                  </a:lnTo>
                  <a:lnTo>
                    <a:pt x="370" y="1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AD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ṣl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9933B7D-DF48-4530-BF56-BFE507A22611}"/>
                </a:ext>
              </a:extLst>
            </p:cNvPr>
            <p:cNvSpPr/>
            <p:nvPr/>
          </p:nvSpPr>
          <p:spPr bwMode="auto">
            <a:xfrm>
              <a:off x="8075613" y="1819275"/>
              <a:ext cx="587375" cy="230188"/>
            </a:xfrm>
            <a:custGeom>
              <a:avLst/>
              <a:gdLst>
                <a:gd name="T0" fmla="*/ 8 w 370"/>
                <a:gd name="T1" fmla="*/ 0 h 145"/>
                <a:gd name="T2" fmla="*/ 0 w 370"/>
                <a:gd name="T3" fmla="*/ 28 h 145"/>
                <a:gd name="T4" fmla="*/ 360 w 370"/>
                <a:gd name="T5" fmla="*/ 145 h 145"/>
                <a:gd name="T6" fmla="*/ 370 w 370"/>
                <a:gd name="T7" fmla="*/ 118 h 145"/>
                <a:gd name="T8" fmla="*/ 8 w 370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45">
                  <a:moveTo>
                    <a:pt x="8" y="0"/>
                  </a:moveTo>
                  <a:lnTo>
                    <a:pt x="0" y="28"/>
                  </a:lnTo>
                  <a:lnTo>
                    <a:pt x="360" y="145"/>
                  </a:lnTo>
                  <a:lnTo>
                    <a:pt x="370" y="11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ŝḷí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5229F04-7C6D-4837-A808-DA20FDB0E337}"/>
                </a:ext>
              </a:extLst>
            </p:cNvPr>
            <p:cNvSpPr/>
            <p:nvPr/>
          </p:nvSpPr>
          <p:spPr bwMode="auto">
            <a:xfrm>
              <a:off x="8039101" y="1931988"/>
              <a:ext cx="709613" cy="268288"/>
            </a:xfrm>
            <a:custGeom>
              <a:avLst/>
              <a:gdLst>
                <a:gd name="T0" fmla="*/ 8 w 447"/>
                <a:gd name="T1" fmla="*/ 0 h 169"/>
                <a:gd name="T2" fmla="*/ 0 w 447"/>
                <a:gd name="T3" fmla="*/ 27 h 169"/>
                <a:gd name="T4" fmla="*/ 437 w 447"/>
                <a:gd name="T5" fmla="*/ 169 h 169"/>
                <a:gd name="T6" fmla="*/ 447 w 447"/>
                <a:gd name="T7" fmla="*/ 142 h 169"/>
                <a:gd name="T8" fmla="*/ 8 w 44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69">
                  <a:moveTo>
                    <a:pt x="8" y="0"/>
                  </a:moveTo>
                  <a:lnTo>
                    <a:pt x="0" y="27"/>
                  </a:lnTo>
                  <a:lnTo>
                    <a:pt x="437" y="169"/>
                  </a:lnTo>
                  <a:lnTo>
                    <a:pt x="447" y="14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AD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ŝḻí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39C6534-F8D8-42D4-A7A6-04EED04A533D}"/>
                </a:ext>
              </a:extLst>
            </p:cNvPr>
            <p:cNvSpPr/>
            <p:nvPr/>
          </p:nvSpPr>
          <p:spPr bwMode="auto">
            <a:xfrm>
              <a:off x="8039101" y="1931988"/>
              <a:ext cx="709613" cy="268288"/>
            </a:xfrm>
            <a:custGeom>
              <a:avLst/>
              <a:gdLst>
                <a:gd name="T0" fmla="*/ 8 w 447"/>
                <a:gd name="T1" fmla="*/ 0 h 169"/>
                <a:gd name="T2" fmla="*/ 0 w 447"/>
                <a:gd name="T3" fmla="*/ 27 h 169"/>
                <a:gd name="T4" fmla="*/ 437 w 447"/>
                <a:gd name="T5" fmla="*/ 169 h 169"/>
                <a:gd name="T6" fmla="*/ 447 w 447"/>
                <a:gd name="T7" fmla="*/ 142 h 169"/>
                <a:gd name="T8" fmla="*/ 8 w 44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69">
                  <a:moveTo>
                    <a:pt x="8" y="0"/>
                  </a:moveTo>
                  <a:lnTo>
                    <a:pt x="0" y="27"/>
                  </a:lnTo>
                  <a:lnTo>
                    <a:pt x="437" y="169"/>
                  </a:lnTo>
                  <a:lnTo>
                    <a:pt x="447" y="14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şḷ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46F8148-7CBD-473E-B299-143117DAE2F3}"/>
                </a:ext>
              </a:extLst>
            </p:cNvPr>
            <p:cNvSpPr/>
            <p:nvPr/>
          </p:nvSpPr>
          <p:spPr bwMode="auto">
            <a:xfrm>
              <a:off x="8475663" y="2254250"/>
              <a:ext cx="220663" cy="147638"/>
            </a:xfrm>
            <a:custGeom>
              <a:avLst/>
              <a:gdLst>
                <a:gd name="T0" fmla="*/ 17 w 139"/>
                <a:gd name="T1" fmla="*/ 0 h 93"/>
                <a:gd name="T2" fmla="*/ 0 w 139"/>
                <a:gd name="T3" fmla="*/ 53 h 93"/>
                <a:gd name="T4" fmla="*/ 121 w 139"/>
                <a:gd name="T5" fmla="*/ 93 h 93"/>
                <a:gd name="T6" fmla="*/ 139 w 139"/>
                <a:gd name="T7" fmla="*/ 40 h 93"/>
                <a:gd name="T8" fmla="*/ 17 w 13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93">
                  <a:moveTo>
                    <a:pt x="17" y="0"/>
                  </a:moveTo>
                  <a:lnTo>
                    <a:pt x="0" y="53"/>
                  </a:lnTo>
                  <a:lnTo>
                    <a:pt x="121" y="93"/>
                  </a:lnTo>
                  <a:lnTo>
                    <a:pt x="139" y="4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1A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$ḻí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A38B0C0-8BCC-4970-A3DB-1E6497B29FF3}"/>
                </a:ext>
              </a:extLst>
            </p:cNvPr>
            <p:cNvSpPr/>
            <p:nvPr/>
          </p:nvSpPr>
          <p:spPr bwMode="auto">
            <a:xfrm>
              <a:off x="8475663" y="2254250"/>
              <a:ext cx="220663" cy="147638"/>
            </a:xfrm>
            <a:custGeom>
              <a:avLst/>
              <a:gdLst>
                <a:gd name="T0" fmla="*/ 17 w 139"/>
                <a:gd name="T1" fmla="*/ 0 h 93"/>
                <a:gd name="T2" fmla="*/ 0 w 139"/>
                <a:gd name="T3" fmla="*/ 53 h 93"/>
                <a:gd name="T4" fmla="*/ 121 w 139"/>
                <a:gd name="T5" fmla="*/ 93 h 93"/>
                <a:gd name="T6" fmla="*/ 139 w 139"/>
                <a:gd name="T7" fmla="*/ 40 h 93"/>
                <a:gd name="T8" fmla="*/ 17 w 13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93">
                  <a:moveTo>
                    <a:pt x="17" y="0"/>
                  </a:moveTo>
                  <a:lnTo>
                    <a:pt x="0" y="53"/>
                  </a:lnTo>
                  <a:lnTo>
                    <a:pt x="121" y="93"/>
                  </a:lnTo>
                  <a:lnTo>
                    <a:pt x="139" y="4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ṣḻî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C256878-8547-473B-B474-B719620FF452}"/>
                </a:ext>
              </a:extLst>
            </p:cNvPr>
            <p:cNvSpPr/>
            <p:nvPr/>
          </p:nvSpPr>
          <p:spPr bwMode="auto">
            <a:xfrm>
              <a:off x="7262813" y="3481388"/>
              <a:ext cx="328613" cy="179388"/>
            </a:xfrm>
            <a:custGeom>
              <a:avLst/>
              <a:gdLst>
                <a:gd name="T0" fmla="*/ 245 w 245"/>
                <a:gd name="T1" fmla="*/ 89 h 134"/>
                <a:gd name="T2" fmla="*/ 174 w 245"/>
                <a:gd name="T3" fmla="*/ 41 h 134"/>
                <a:gd name="T4" fmla="*/ 31 w 245"/>
                <a:gd name="T5" fmla="*/ 64 h 134"/>
                <a:gd name="T6" fmla="*/ 166 w 245"/>
                <a:gd name="T7" fmla="*/ 95 h 134"/>
                <a:gd name="T8" fmla="*/ 236 w 245"/>
                <a:gd name="T9" fmla="*/ 134 h 134"/>
                <a:gd name="T10" fmla="*/ 245 w 245"/>
                <a:gd name="T11" fmla="*/ 8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34">
                  <a:moveTo>
                    <a:pt x="245" y="89"/>
                  </a:moveTo>
                  <a:cubicBezTo>
                    <a:pt x="174" y="41"/>
                    <a:pt x="174" y="41"/>
                    <a:pt x="174" y="41"/>
                  </a:cubicBezTo>
                  <a:cubicBezTo>
                    <a:pt x="174" y="41"/>
                    <a:pt x="63" y="0"/>
                    <a:pt x="31" y="64"/>
                  </a:cubicBezTo>
                  <a:cubicBezTo>
                    <a:pt x="0" y="128"/>
                    <a:pt x="166" y="95"/>
                    <a:pt x="166" y="95"/>
                  </a:cubicBezTo>
                  <a:cubicBezTo>
                    <a:pt x="236" y="134"/>
                    <a:pt x="236" y="134"/>
                    <a:pt x="236" y="134"/>
                  </a:cubicBezTo>
                  <a:cubicBezTo>
                    <a:pt x="245" y="89"/>
                    <a:pt x="245" y="89"/>
                    <a:pt x="245" y="89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ṡ1î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2147E3E-5980-4585-97CD-CC42D2446178}"/>
                </a:ext>
              </a:extLst>
            </p:cNvPr>
            <p:cNvSpPr/>
            <p:nvPr/>
          </p:nvSpPr>
          <p:spPr bwMode="auto">
            <a:xfrm>
              <a:off x="6569076" y="3370263"/>
              <a:ext cx="1665288" cy="1514475"/>
            </a:xfrm>
            <a:custGeom>
              <a:avLst/>
              <a:gdLst>
                <a:gd name="T0" fmla="*/ 0 w 1049"/>
                <a:gd name="T1" fmla="*/ 477 h 954"/>
                <a:gd name="T2" fmla="*/ 307 w 1049"/>
                <a:gd name="T3" fmla="*/ 0 h 954"/>
                <a:gd name="T4" fmla="*/ 1049 w 1049"/>
                <a:gd name="T5" fmla="*/ 477 h 954"/>
                <a:gd name="T6" fmla="*/ 743 w 1049"/>
                <a:gd name="T7" fmla="*/ 954 h 954"/>
                <a:gd name="T8" fmla="*/ 0 w 1049"/>
                <a:gd name="T9" fmla="*/ 47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9" h="954">
                  <a:moveTo>
                    <a:pt x="0" y="477"/>
                  </a:moveTo>
                  <a:lnTo>
                    <a:pt x="307" y="0"/>
                  </a:lnTo>
                  <a:lnTo>
                    <a:pt x="1049" y="477"/>
                  </a:lnTo>
                  <a:lnTo>
                    <a:pt x="743" y="954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ṣľî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4A03476-1F69-4E8B-AF57-625DC6AA7CDC}"/>
                </a:ext>
              </a:extLst>
            </p:cNvPr>
            <p:cNvSpPr/>
            <p:nvPr/>
          </p:nvSpPr>
          <p:spPr bwMode="auto">
            <a:xfrm>
              <a:off x="6569076" y="3370263"/>
              <a:ext cx="1665288" cy="1514475"/>
            </a:xfrm>
            <a:custGeom>
              <a:avLst/>
              <a:gdLst>
                <a:gd name="T0" fmla="*/ 0 w 1049"/>
                <a:gd name="T1" fmla="*/ 477 h 954"/>
                <a:gd name="T2" fmla="*/ 307 w 1049"/>
                <a:gd name="T3" fmla="*/ 0 h 954"/>
                <a:gd name="T4" fmla="*/ 1049 w 1049"/>
                <a:gd name="T5" fmla="*/ 477 h 954"/>
                <a:gd name="T6" fmla="*/ 743 w 1049"/>
                <a:gd name="T7" fmla="*/ 954 h 954"/>
                <a:gd name="T8" fmla="*/ 0 w 1049"/>
                <a:gd name="T9" fmla="*/ 47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9" h="954">
                  <a:moveTo>
                    <a:pt x="0" y="477"/>
                  </a:moveTo>
                  <a:lnTo>
                    <a:pt x="307" y="0"/>
                  </a:lnTo>
                  <a:lnTo>
                    <a:pt x="1049" y="477"/>
                  </a:lnTo>
                  <a:lnTo>
                    <a:pt x="743" y="954"/>
                  </a:lnTo>
                  <a:lnTo>
                    <a:pt x="0" y="4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şl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6929B72-1E2B-4200-BAF3-14DD0841E473}"/>
                </a:ext>
              </a:extLst>
            </p:cNvPr>
            <p:cNvSpPr/>
            <p:nvPr/>
          </p:nvSpPr>
          <p:spPr bwMode="auto">
            <a:xfrm>
              <a:off x="6743701" y="3859213"/>
              <a:ext cx="187325" cy="247650"/>
            </a:xfrm>
            <a:custGeom>
              <a:avLst/>
              <a:gdLst>
                <a:gd name="T0" fmla="*/ 0 w 118"/>
                <a:gd name="T1" fmla="*/ 136 h 156"/>
                <a:gd name="T2" fmla="*/ 86 w 118"/>
                <a:gd name="T3" fmla="*/ 0 h 156"/>
                <a:gd name="T4" fmla="*/ 118 w 118"/>
                <a:gd name="T5" fmla="*/ 21 h 156"/>
                <a:gd name="T6" fmla="*/ 32 w 118"/>
                <a:gd name="T7" fmla="*/ 156 h 156"/>
                <a:gd name="T8" fmla="*/ 0 w 118"/>
                <a:gd name="T9" fmla="*/ 1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6">
                  <a:moveTo>
                    <a:pt x="0" y="136"/>
                  </a:moveTo>
                  <a:lnTo>
                    <a:pt x="86" y="0"/>
                  </a:lnTo>
                  <a:lnTo>
                    <a:pt x="118" y="21"/>
                  </a:lnTo>
                  <a:lnTo>
                    <a:pt x="32" y="15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ṡļî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19A205E-0134-4C4B-A751-A556B5CCD56F}"/>
                </a:ext>
              </a:extLst>
            </p:cNvPr>
            <p:cNvSpPr/>
            <p:nvPr/>
          </p:nvSpPr>
          <p:spPr bwMode="auto">
            <a:xfrm>
              <a:off x="6743701" y="3859213"/>
              <a:ext cx="187325" cy="247650"/>
            </a:xfrm>
            <a:custGeom>
              <a:avLst/>
              <a:gdLst>
                <a:gd name="T0" fmla="*/ 0 w 118"/>
                <a:gd name="T1" fmla="*/ 136 h 156"/>
                <a:gd name="T2" fmla="*/ 86 w 118"/>
                <a:gd name="T3" fmla="*/ 0 h 156"/>
                <a:gd name="T4" fmla="*/ 118 w 118"/>
                <a:gd name="T5" fmla="*/ 21 h 156"/>
                <a:gd name="T6" fmla="*/ 32 w 118"/>
                <a:gd name="T7" fmla="*/ 156 h 156"/>
                <a:gd name="T8" fmla="*/ 0 w 118"/>
                <a:gd name="T9" fmla="*/ 1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6">
                  <a:moveTo>
                    <a:pt x="0" y="136"/>
                  </a:moveTo>
                  <a:lnTo>
                    <a:pt x="86" y="0"/>
                  </a:lnTo>
                  <a:lnTo>
                    <a:pt x="118" y="21"/>
                  </a:lnTo>
                  <a:lnTo>
                    <a:pt x="32" y="156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ṣľí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A9AB73A-2609-4A35-8693-B580763AEF49}"/>
                </a:ext>
              </a:extLst>
            </p:cNvPr>
            <p:cNvSpPr/>
            <p:nvPr/>
          </p:nvSpPr>
          <p:spPr bwMode="auto">
            <a:xfrm>
              <a:off x="6905626" y="3646488"/>
              <a:ext cx="347663" cy="500063"/>
            </a:xfrm>
            <a:custGeom>
              <a:avLst/>
              <a:gdLst>
                <a:gd name="T0" fmla="*/ 0 w 219"/>
                <a:gd name="T1" fmla="*/ 297 h 315"/>
                <a:gd name="T2" fmla="*/ 189 w 219"/>
                <a:gd name="T3" fmla="*/ 0 h 315"/>
                <a:gd name="T4" fmla="*/ 219 w 219"/>
                <a:gd name="T5" fmla="*/ 18 h 315"/>
                <a:gd name="T6" fmla="*/ 29 w 219"/>
                <a:gd name="T7" fmla="*/ 315 h 315"/>
                <a:gd name="T8" fmla="*/ 0 w 219"/>
                <a:gd name="T9" fmla="*/ 29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15">
                  <a:moveTo>
                    <a:pt x="0" y="297"/>
                  </a:moveTo>
                  <a:lnTo>
                    <a:pt x="189" y="0"/>
                  </a:lnTo>
                  <a:lnTo>
                    <a:pt x="219" y="18"/>
                  </a:lnTo>
                  <a:lnTo>
                    <a:pt x="29" y="315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šḻ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DBF7DE2-8975-46B1-B159-404AFC16D156}"/>
                </a:ext>
              </a:extLst>
            </p:cNvPr>
            <p:cNvSpPr/>
            <p:nvPr/>
          </p:nvSpPr>
          <p:spPr bwMode="auto">
            <a:xfrm>
              <a:off x="7005638" y="3708400"/>
              <a:ext cx="346075" cy="501650"/>
            </a:xfrm>
            <a:custGeom>
              <a:avLst/>
              <a:gdLst>
                <a:gd name="T0" fmla="*/ 0 w 218"/>
                <a:gd name="T1" fmla="*/ 297 h 316"/>
                <a:gd name="T2" fmla="*/ 188 w 218"/>
                <a:gd name="T3" fmla="*/ 0 h 316"/>
                <a:gd name="T4" fmla="*/ 218 w 218"/>
                <a:gd name="T5" fmla="*/ 20 h 316"/>
                <a:gd name="T6" fmla="*/ 28 w 218"/>
                <a:gd name="T7" fmla="*/ 316 h 316"/>
                <a:gd name="T8" fmla="*/ 0 w 218"/>
                <a:gd name="T9" fmla="*/ 29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6">
                  <a:moveTo>
                    <a:pt x="0" y="297"/>
                  </a:moveTo>
                  <a:lnTo>
                    <a:pt x="188" y="0"/>
                  </a:lnTo>
                  <a:lnTo>
                    <a:pt x="218" y="20"/>
                  </a:lnTo>
                  <a:lnTo>
                    <a:pt x="28" y="316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ṣļ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F2AC183-874C-4600-BE6D-E104A5432961}"/>
                </a:ext>
              </a:extLst>
            </p:cNvPr>
            <p:cNvSpPr/>
            <p:nvPr/>
          </p:nvSpPr>
          <p:spPr bwMode="auto">
            <a:xfrm>
              <a:off x="7104063" y="3773488"/>
              <a:ext cx="346075" cy="500063"/>
            </a:xfrm>
            <a:custGeom>
              <a:avLst/>
              <a:gdLst>
                <a:gd name="T0" fmla="*/ 0 w 218"/>
                <a:gd name="T1" fmla="*/ 297 h 315"/>
                <a:gd name="T2" fmla="*/ 189 w 218"/>
                <a:gd name="T3" fmla="*/ 0 h 315"/>
                <a:gd name="T4" fmla="*/ 218 w 218"/>
                <a:gd name="T5" fmla="*/ 18 h 315"/>
                <a:gd name="T6" fmla="*/ 29 w 218"/>
                <a:gd name="T7" fmla="*/ 315 h 315"/>
                <a:gd name="T8" fmla="*/ 0 w 218"/>
                <a:gd name="T9" fmla="*/ 29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5">
                  <a:moveTo>
                    <a:pt x="0" y="297"/>
                  </a:moveTo>
                  <a:lnTo>
                    <a:pt x="189" y="0"/>
                  </a:lnTo>
                  <a:lnTo>
                    <a:pt x="218" y="18"/>
                  </a:lnTo>
                  <a:lnTo>
                    <a:pt x="29" y="315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ṩ1î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5B17FC2-8D03-4139-B911-DB3128323DD3}"/>
                </a:ext>
              </a:extLst>
            </p:cNvPr>
            <p:cNvSpPr/>
            <p:nvPr/>
          </p:nvSpPr>
          <p:spPr bwMode="auto">
            <a:xfrm>
              <a:off x="7205663" y="3865563"/>
              <a:ext cx="349250" cy="498475"/>
            </a:xfrm>
            <a:custGeom>
              <a:avLst/>
              <a:gdLst>
                <a:gd name="T0" fmla="*/ 0 w 220"/>
                <a:gd name="T1" fmla="*/ 296 h 314"/>
                <a:gd name="T2" fmla="*/ 190 w 220"/>
                <a:gd name="T3" fmla="*/ 0 h 314"/>
                <a:gd name="T4" fmla="*/ 220 w 220"/>
                <a:gd name="T5" fmla="*/ 19 h 314"/>
                <a:gd name="T6" fmla="*/ 30 w 220"/>
                <a:gd name="T7" fmla="*/ 314 h 314"/>
                <a:gd name="T8" fmla="*/ 0 w 220"/>
                <a:gd name="T9" fmla="*/ 296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14">
                  <a:moveTo>
                    <a:pt x="0" y="296"/>
                  </a:moveTo>
                  <a:lnTo>
                    <a:pt x="190" y="0"/>
                  </a:lnTo>
                  <a:lnTo>
                    <a:pt x="220" y="19"/>
                  </a:lnTo>
                  <a:lnTo>
                    <a:pt x="30" y="314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1i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E4634E0-CA97-4B0B-BDD8-BBB55591544B}"/>
                </a:ext>
              </a:extLst>
            </p:cNvPr>
            <p:cNvSpPr/>
            <p:nvPr/>
          </p:nvSpPr>
          <p:spPr bwMode="auto">
            <a:xfrm>
              <a:off x="7302501" y="3898900"/>
              <a:ext cx="346075" cy="500063"/>
            </a:xfrm>
            <a:custGeom>
              <a:avLst/>
              <a:gdLst>
                <a:gd name="T0" fmla="*/ 0 w 218"/>
                <a:gd name="T1" fmla="*/ 297 h 315"/>
                <a:gd name="T2" fmla="*/ 188 w 218"/>
                <a:gd name="T3" fmla="*/ 0 h 315"/>
                <a:gd name="T4" fmla="*/ 218 w 218"/>
                <a:gd name="T5" fmla="*/ 18 h 315"/>
                <a:gd name="T6" fmla="*/ 29 w 218"/>
                <a:gd name="T7" fmla="*/ 315 h 315"/>
                <a:gd name="T8" fmla="*/ 0 w 218"/>
                <a:gd name="T9" fmla="*/ 29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5">
                  <a:moveTo>
                    <a:pt x="0" y="297"/>
                  </a:moveTo>
                  <a:lnTo>
                    <a:pt x="188" y="0"/>
                  </a:lnTo>
                  <a:lnTo>
                    <a:pt x="218" y="18"/>
                  </a:lnTo>
                  <a:lnTo>
                    <a:pt x="29" y="315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$ḻ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356277E-AC31-4B3D-AF86-C1380C95D81D}"/>
                </a:ext>
              </a:extLst>
            </p:cNvPr>
            <p:cNvSpPr/>
            <p:nvPr/>
          </p:nvSpPr>
          <p:spPr bwMode="auto">
            <a:xfrm>
              <a:off x="7302501" y="3898900"/>
              <a:ext cx="346075" cy="500063"/>
            </a:xfrm>
            <a:custGeom>
              <a:avLst/>
              <a:gdLst>
                <a:gd name="T0" fmla="*/ 0 w 218"/>
                <a:gd name="T1" fmla="*/ 297 h 315"/>
                <a:gd name="T2" fmla="*/ 188 w 218"/>
                <a:gd name="T3" fmla="*/ 0 h 315"/>
                <a:gd name="T4" fmla="*/ 218 w 218"/>
                <a:gd name="T5" fmla="*/ 18 h 315"/>
                <a:gd name="T6" fmla="*/ 29 w 218"/>
                <a:gd name="T7" fmla="*/ 315 h 315"/>
                <a:gd name="T8" fmla="*/ 0 w 218"/>
                <a:gd name="T9" fmla="*/ 29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5">
                  <a:moveTo>
                    <a:pt x="0" y="297"/>
                  </a:moveTo>
                  <a:lnTo>
                    <a:pt x="188" y="0"/>
                  </a:lnTo>
                  <a:lnTo>
                    <a:pt x="218" y="18"/>
                  </a:lnTo>
                  <a:lnTo>
                    <a:pt x="29" y="315"/>
                  </a:lnTo>
                  <a:lnTo>
                    <a:pt x="0" y="2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ṡľí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E083333-C355-47D2-A0C3-F5C36581087D}"/>
                </a:ext>
              </a:extLst>
            </p:cNvPr>
            <p:cNvSpPr/>
            <p:nvPr/>
          </p:nvSpPr>
          <p:spPr bwMode="auto">
            <a:xfrm>
              <a:off x="7400926" y="3960813"/>
              <a:ext cx="346075" cy="501650"/>
            </a:xfrm>
            <a:custGeom>
              <a:avLst/>
              <a:gdLst>
                <a:gd name="T0" fmla="*/ 0 w 218"/>
                <a:gd name="T1" fmla="*/ 297 h 316"/>
                <a:gd name="T2" fmla="*/ 189 w 218"/>
                <a:gd name="T3" fmla="*/ 0 h 316"/>
                <a:gd name="T4" fmla="*/ 218 w 218"/>
                <a:gd name="T5" fmla="*/ 19 h 316"/>
                <a:gd name="T6" fmla="*/ 30 w 218"/>
                <a:gd name="T7" fmla="*/ 316 h 316"/>
                <a:gd name="T8" fmla="*/ 0 w 218"/>
                <a:gd name="T9" fmla="*/ 29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6">
                  <a:moveTo>
                    <a:pt x="0" y="297"/>
                  </a:moveTo>
                  <a:lnTo>
                    <a:pt x="189" y="0"/>
                  </a:lnTo>
                  <a:lnTo>
                    <a:pt x="218" y="19"/>
                  </a:lnTo>
                  <a:lnTo>
                    <a:pt x="30" y="316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Sľi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33443A-3FFC-46A8-A229-BCE87375BAAD}"/>
                </a:ext>
              </a:extLst>
            </p:cNvPr>
            <p:cNvSpPr/>
            <p:nvPr/>
          </p:nvSpPr>
          <p:spPr bwMode="auto">
            <a:xfrm>
              <a:off x="7400926" y="3960813"/>
              <a:ext cx="346075" cy="501650"/>
            </a:xfrm>
            <a:custGeom>
              <a:avLst/>
              <a:gdLst>
                <a:gd name="T0" fmla="*/ 0 w 218"/>
                <a:gd name="T1" fmla="*/ 297 h 316"/>
                <a:gd name="T2" fmla="*/ 189 w 218"/>
                <a:gd name="T3" fmla="*/ 0 h 316"/>
                <a:gd name="T4" fmla="*/ 218 w 218"/>
                <a:gd name="T5" fmla="*/ 19 h 316"/>
                <a:gd name="T6" fmla="*/ 30 w 218"/>
                <a:gd name="T7" fmla="*/ 316 h 316"/>
                <a:gd name="T8" fmla="*/ 0 w 218"/>
                <a:gd name="T9" fmla="*/ 29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316">
                  <a:moveTo>
                    <a:pt x="0" y="297"/>
                  </a:moveTo>
                  <a:lnTo>
                    <a:pt x="189" y="0"/>
                  </a:lnTo>
                  <a:lnTo>
                    <a:pt x="218" y="19"/>
                  </a:lnTo>
                  <a:lnTo>
                    <a:pt x="30" y="316"/>
                  </a:lnTo>
                  <a:lnTo>
                    <a:pt x="0" y="2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ľi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DC92BF5-0464-4859-AFCE-F178A54F4DD5}"/>
                </a:ext>
              </a:extLst>
            </p:cNvPr>
            <p:cNvSpPr/>
            <p:nvPr/>
          </p:nvSpPr>
          <p:spPr bwMode="auto">
            <a:xfrm>
              <a:off x="7816851" y="4043363"/>
              <a:ext cx="200025" cy="198438"/>
            </a:xfrm>
            <a:custGeom>
              <a:avLst/>
              <a:gdLst>
                <a:gd name="T0" fmla="*/ 0 w 126"/>
                <a:gd name="T1" fmla="*/ 76 h 125"/>
                <a:gd name="T2" fmla="*/ 49 w 126"/>
                <a:gd name="T3" fmla="*/ 0 h 125"/>
                <a:gd name="T4" fmla="*/ 126 w 126"/>
                <a:gd name="T5" fmla="*/ 48 h 125"/>
                <a:gd name="T6" fmla="*/ 77 w 126"/>
                <a:gd name="T7" fmla="*/ 125 h 125"/>
                <a:gd name="T8" fmla="*/ 0 w 126"/>
                <a:gd name="T9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5">
                  <a:moveTo>
                    <a:pt x="0" y="76"/>
                  </a:moveTo>
                  <a:lnTo>
                    <a:pt x="49" y="0"/>
                  </a:lnTo>
                  <a:lnTo>
                    <a:pt x="126" y="48"/>
                  </a:lnTo>
                  <a:lnTo>
                    <a:pt x="77" y="125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B7B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ṧļï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59E8B36-7E5D-4786-8842-B49AE2E1421B}"/>
                </a:ext>
              </a:extLst>
            </p:cNvPr>
            <p:cNvSpPr/>
            <p:nvPr/>
          </p:nvSpPr>
          <p:spPr bwMode="auto">
            <a:xfrm>
              <a:off x="7816851" y="4043363"/>
              <a:ext cx="200025" cy="198438"/>
            </a:xfrm>
            <a:custGeom>
              <a:avLst/>
              <a:gdLst>
                <a:gd name="T0" fmla="*/ 0 w 126"/>
                <a:gd name="T1" fmla="*/ 76 h 125"/>
                <a:gd name="T2" fmla="*/ 49 w 126"/>
                <a:gd name="T3" fmla="*/ 0 h 125"/>
                <a:gd name="T4" fmla="*/ 126 w 126"/>
                <a:gd name="T5" fmla="*/ 48 h 125"/>
                <a:gd name="T6" fmla="*/ 77 w 126"/>
                <a:gd name="T7" fmla="*/ 125 h 125"/>
                <a:gd name="T8" fmla="*/ 0 w 126"/>
                <a:gd name="T9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5">
                  <a:moveTo>
                    <a:pt x="0" y="76"/>
                  </a:moveTo>
                  <a:lnTo>
                    <a:pt x="49" y="0"/>
                  </a:lnTo>
                  <a:lnTo>
                    <a:pt x="126" y="48"/>
                  </a:lnTo>
                  <a:lnTo>
                    <a:pt x="77" y="125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ṩlî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5E910E-D459-4A02-B1BD-3337202A6B0C}"/>
                </a:ext>
              </a:extLst>
            </p:cNvPr>
            <p:cNvSpPr/>
            <p:nvPr/>
          </p:nvSpPr>
          <p:spPr bwMode="auto">
            <a:xfrm>
              <a:off x="7661276" y="5387975"/>
              <a:ext cx="249238" cy="150813"/>
            </a:xfrm>
            <a:custGeom>
              <a:avLst/>
              <a:gdLst>
                <a:gd name="T0" fmla="*/ 155 w 186"/>
                <a:gd name="T1" fmla="*/ 112 h 113"/>
                <a:gd name="T2" fmla="*/ 42 w 186"/>
                <a:gd name="T3" fmla="*/ 89 h 113"/>
                <a:gd name="T4" fmla="*/ 29 w 186"/>
                <a:gd name="T5" fmla="*/ 40 h 113"/>
                <a:gd name="T6" fmla="*/ 68 w 186"/>
                <a:gd name="T7" fmla="*/ 25 h 113"/>
                <a:gd name="T8" fmla="*/ 76 w 186"/>
                <a:gd name="T9" fmla="*/ 17 h 113"/>
                <a:gd name="T10" fmla="*/ 90 w 186"/>
                <a:gd name="T11" fmla="*/ 8 h 113"/>
                <a:gd name="T12" fmla="*/ 157 w 186"/>
                <a:gd name="T13" fmla="*/ 11 h 113"/>
                <a:gd name="T14" fmla="*/ 168 w 186"/>
                <a:gd name="T15" fmla="*/ 22 h 113"/>
                <a:gd name="T16" fmla="*/ 184 w 186"/>
                <a:gd name="T17" fmla="*/ 86 h 113"/>
                <a:gd name="T18" fmla="*/ 163 w 186"/>
                <a:gd name="T19" fmla="*/ 113 h 113"/>
                <a:gd name="T20" fmla="*/ 155 w 186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13">
                  <a:moveTo>
                    <a:pt x="155" y="112"/>
                  </a:moveTo>
                  <a:cubicBezTo>
                    <a:pt x="121" y="104"/>
                    <a:pt x="68" y="92"/>
                    <a:pt x="42" y="89"/>
                  </a:cubicBezTo>
                  <a:cubicBezTo>
                    <a:pt x="0" y="85"/>
                    <a:pt x="0" y="33"/>
                    <a:pt x="29" y="40"/>
                  </a:cubicBezTo>
                  <a:cubicBezTo>
                    <a:pt x="45" y="43"/>
                    <a:pt x="59" y="34"/>
                    <a:pt x="68" y="25"/>
                  </a:cubicBezTo>
                  <a:cubicBezTo>
                    <a:pt x="71" y="23"/>
                    <a:pt x="74" y="20"/>
                    <a:pt x="76" y="17"/>
                  </a:cubicBezTo>
                  <a:cubicBezTo>
                    <a:pt x="80" y="12"/>
                    <a:pt x="84" y="10"/>
                    <a:pt x="90" y="8"/>
                  </a:cubicBezTo>
                  <a:cubicBezTo>
                    <a:pt x="105" y="5"/>
                    <a:pt x="138" y="0"/>
                    <a:pt x="157" y="11"/>
                  </a:cubicBezTo>
                  <a:cubicBezTo>
                    <a:pt x="162" y="13"/>
                    <a:pt x="166" y="18"/>
                    <a:pt x="168" y="22"/>
                  </a:cubicBezTo>
                  <a:cubicBezTo>
                    <a:pt x="177" y="38"/>
                    <a:pt x="182" y="65"/>
                    <a:pt x="184" y="86"/>
                  </a:cubicBezTo>
                  <a:cubicBezTo>
                    <a:pt x="186" y="100"/>
                    <a:pt x="176" y="111"/>
                    <a:pt x="163" y="113"/>
                  </a:cubicBezTo>
                  <a:cubicBezTo>
                    <a:pt x="160" y="113"/>
                    <a:pt x="157" y="113"/>
                    <a:pt x="155" y="112"/>
                  </a:cubicBezTo>
                </a:path>
              </a:pathLst>
            </a:custGeom>
            <a:solidFill>
              <a:srgbClr val="BEB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şl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987E894-3FA2-48D1-9855-D6F7AA7F37A8}"/>
                </a:ext>
              </a:extLst>
            </p:cNvPr>
            <p:cNvSpPr/>
            <p:nvPr/>
          </p:nvSpPr>
          <p:spPr bwMode="auto">
            <a:xfrm>
              <a:off x="6962776" y="5414963"/>
              <a:ext cx="247650" cy="150813"/>
            </a:xfrm>
            <a:custGeom>
              <a:avLst/>
              <a:gdLst>
                <a:gd name="T0" fmla="*/ 154 w 185"/>
                <a:gd name="T1" fmla="*/ 112 h 113"/>
                <a:gd name="T2" fmla="*/ 41 w 185"/>
                <a:gd name="T3" fmla="*/ 89 h 113"/>
                <a:gd name="T4" fmla="*/ 29 w 185"/>
                <a:gd name="T5" fmla="*/ 39 h 113"/>
                <a:gd name="T6" fmla="*/ 73 w 185"/>
                <a:gd name="T7" fmla="*/ 20 h 113"/>
                <a:gd name="T8" fmla="*/ 76 w 185"/>
                <a:gd name="T9" fmla="*/ 16 h 113"/>
                <a:gd name="T10" fmla="*/ 89 w 185"/>
                <a:gd name="T11" fmla="*/ 8 h 113"/>
                <a:gd name="T12" fmla="*/ 157 w 185"/>
                <a:gd name="T13" fmla="*/ 10 h 113"/>
                <a:gd name="T14" fmla="*/ 171 w 185"/>
                <a:gd name="T15" fmla="*/ 29 h 113"/>
                <a:gd name="T16" fmla="*/ 184 w 185"/>
                <a:gd name="T17" fmla="*/ 86 h 113"/>
                <a:gd name="T18" fmla="*/ 162 w 185"/>
                <a:gd name="T19" fmla="*/ 113 h 113"/>
                <a:gd name="T20" fmla="*/ 154 w 18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13">
                  <a:moveTo>
                    <a:pt x="154" y="112"/>
                  </a:moveTo>
                  <a:cubicBezTo>
                    <a:pt x="120" y="104"/>
                    <a:pt x="68" y="92"/>
                    <a:pt x="41" y="89"/>
                  </a:cubicBezTo>
                  <a:cubicBezTo>
                    <a:pt x="0" y="85"/>
                    <a:pt x="0" y="33"/>
                    <a:pt x="29" y="39"/>
                  </a:cubicBezTo>
                  <a:cubicBezTo>
                    <a:pt x="48" y="43"/>
                    <a:pt x="64" y="30"/>
                    <a:pt x="73" y="20"/>
                  </a:cubicBezTo>
                  <a:cubicBezTo>
                    <a:pt x="74" y="19"/>
                    <a:pt x="75" y="17"/>
                    <a:pt x="76" y="16"/>
                  </a:cubicBezTo>
                  <a:cubicBezTo>
                    <a:pt x="80" y="12"/>
                    <a:pt x="84" y="9"/>
                    <a:pt x="89" y="8"/>
                  </a:cubicBezTo>
                  <a:cubicBezTo>
                    <a:pt x="105" y="5"/>
                    <a:pt x="137" y="0"/>
                    <a:pt x="157" y="10"/>
                  </a:cubicBezTo>
                  <a:cubicBezTo>
                    <a:pt x="163" y="14"/>
                    <a:pt x="168" y="20"/>
                    <a:pt x="171" y="29"/>
                  </a:cubicBezTo>
                  <a:cubicBezTo>
                    <a:pt x="178" y="45"/>
                    <a:pt x="182" y="68"/>
                    <a:pt x="184" y="86"/>
                  </a:cubicBezTo>
                  <a:cubicBezTo>
                    <a:pt x="185" y="100"/>
                    <a:pt x="175" y="111"/>
                    <a:pt x="162" y="113"/>
                  </a:cubicBezTo>
                  <a:cubicBezTo>
                    <a:pt x="160" y="113"/>
                    <a:pt x="157" y="113"/>
                    <a:pt x="154" y="112"/>
                  </a:cubicBezTo>
                </a:path>
              </a:pathLst>
            </a:custGeom>
            <a:solidFill>
              <a:srgbClr val="BEB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šľ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5021F5-DADF-49BA-BA16-4497B856A8A4}"/>
                </a:ext>
              </a:extLst>
            </p:cNvPr>
            <p:cNvSpPr/>
            <p:nvPr/>
          </p:nvSpPr>
          <p:spPr bwMode="auto">
            <a:xfrm>
              <a:off x="7189788" y="5449888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$ļi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6C970AC-07CC-424C-B3EF-31B680767366}"/>
                </a:ext>
              </a:extLst>
            </p:cNvPr>
            <p:cNvSpPr/>
            <p:nvPr/>
          </p:nvSpPr>
          <p:spPr bwMode="auto">
            <a:xfrm>
              <a:off x="7059613" y="5438775"/>
              <a:ext cx="131763" cy="44450"/>
            </a:xfrm>
            <a:custGeom>
              <a:avLst/>
              <a:gdLst>
                <a:gd name="T0" fmla="*/ 3 w 98"/>
                <a:gd name="T1" fmla="*/ 0 h 34"/>
                <a:gd name="T2" fmla="*/ 0 w 98"/>
                <a:gd name="T3" fmla="*/ 3 h 34"/>
                <a:gd name="T4" fmla="*/ 54 w 98"/>
                <a:gd name="T5" fmla="*/ 34 h 34"/>
                <a:gd name="T6" fmla="*/ 98 w 98"/>
                <a:gd name="T7" fmla="*/ 12 h 34"/>
                <a:gd name="T8" fmla="*/ 97 w 98"/>
                <a:gd name="T9" fmla="*/ 10 h 34"/>
                <a:gd name="T10" fmla="*/ 56 w 98"/>
                <a:gd name="T11" fmla="*/ 28 h 34"/>
                <a:gd name="T12" fmla="*/ 54 w 98"/>
                <a:gd name="T13" fmla="*/ 28 h 34"/>
                <a:gd name="T14" fmla="*/ 3 w 98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4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5" y="9"/>
                    <a:pt x="25" y="34"/>
                    <a:pt x="54" y="34"/>
                  </a:cubicBezTo>
                  <a:cubicBezTo>
                    <a:pt x="67" y="34"/>
                    <a:pt x="82" y="29"/>
                    <a:pt x="98" y="12"/>
                  </a:cubicBezTo>
                  <a:cubicBezTo>
                    <a:pt x="98" y="11"/>
                    <a:pt x="98" y="10"/>
                    <a:pt x="97" y="10"/>
                  </a:cubicBezTo>
                  <a:cubicBezTo>
                    <a:pt x="83" y="23"/>
                    <a:pt x="69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29" y="28"/>
                    <a:pt x="10" y="9"/>
                    <a:pt x="3" y="0"/>
                  </a:cubicBezTo>
                </a:path>
              </a:pathLst>
            </a:custGeom>
            <a:solidFill>
              <a:srgbClr val="ABA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šļ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892D5B1-3D43-4F53-9213-A4DEE88EAE39}"/>
                </a:ext>
              </a:extLst>
            </p:cNvPr>
            <p:cNvSpPr/>
            <p:nvPr/>
          </p:nvSpPr>
          <p:spPr bwMode="auto">
            <a:xfrm>
              <a:off x="7753351" y="5413375"/>
              <a:ext cx="133350" cy="7938"/>
            </a:xfrm>
            <a:custGeom>
              <a:avLst/>
              <a:gdLst>
                <a:gd name="T0" fmla="*/ 3 w 100"/>
                <a:gd name="T1" fmla="*/ 4 h 6"/>
                <a:gd name="T2" fmla="*/ 0 w 100"/>
                <a:gd name="T3" fmla="*/ 6 h 6"/>
                <a:gd name="T4" fmla="*/ 0 w 100"/>
                <a:gd name="T5" fmla="*/ 6 h 6"/>
                <a:gd name="T6" fmla="*/ 3 w 100"/>
                <a:gd name="T7" fmla="*/ 4 h 6"/>
                <a:gd name="T8" fmla="*/ 3 w 100"/>
                <a:gd name="T9" fmla="*/ 4 h 6"/>
                <a:gd name="T10" fmla="*/ 98 w 100"/>
                <a:gd name="T11" fmla="*/ 0 h 6"/>
                <a:gd name="T12" fmla="*/ 98 w 100"/>
                <a:gd name="T13" fmla="*/ 0 h 6"/>
                <a:gd name="T14" fmla="*/ 100 w 100"/>
                <a:gd name="T15" fmla="*/ 3 h 6"/>
                <a:gd name="T16" fmla="*/ 100 w 100"/>
                <a:gd name="T17" fmla="*/ 3 h 6"/>
                <a:gd name="T18" fmla="*/ 100 w 100"/>
                <a:gd name="T19" fmla="*/ 3 h 6"/>
                <a:gd name="T20" fmla="*/ 98 w 100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6">
                  <a:moveTo>
                    <a:pt x="3" y="4"/>
                  </a:moveTo>
                  <a:cubicBezTo>
                    <a:pt x="2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2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2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2"/>
                    <a:pt x="99" y="1"/>
                    <a:pt x="9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ṩli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4291F5C-AB78-4A56-842D-D72892C8DC0A}"/>
                </a:ext>
              </a:extLst>
            </p:cNvPr>
            <p:cNvSpPr/>
            <p:nvPr/>
          </p:nvSpPr>
          <p:spPr bwMode="auto">
            <a:xfrm>
              <a:off x="7753351" y="5413375"/>
              <a:ext cx="133350" cy="19050"/>
            </a:xfrm>
            <a:custGeom>
              <a:avLst/>
              <a:gdLst>
                <a:gd name="T0" fmla="*/ 98 w 100"/>
                <a:gd name="T1" fmla="*/ 0 h 15"/>
                <a:gd name="T2" fmla="*/ 28 w 100"/>
                <a:gd name="T3" fmla="*/ 9 h 15"/>
                <a:gd name="T4" fmla="*/ 15 w 100"/>
                <a:gd name="T5" fmla="*/ 8 h 15"/>
                <a:gd name="T6" fmla="*/ 16 w 100"/>
                <a:gd name="T7" fmla="*/ 8 h 15"/>
                <a:gd name="T8" fmla="*/ 7 w 100"/>
                <a:gd name="T9" fmla="*/ 8 h 15"/>
                <a:gd name="T10" fmla="*/ 3 w 100"/>
                <a:gd name="T11" fmla="*/ 4 h 15"/>
                <a:gd name="T12" fmla="*/ 0 w 100"/>
                <a:gd name="T13" fmla="*/ 6 h 15"/>
                <a:gd name="T14" fmla="*/ 7 w 100"/>
                <a:gd name="T15" fmla="*/ 14 h 15"/>
                <a:gd name="T16" fmla="*/ 26 w 100"/>
                <a:gd name="T17" fmla="*/ 15 h 15"/>
                <a:gd name="T18" fmla="*/ 100 w 100"/>
                <a:gd name="T19" fmla="*/ 3 h 15"/>
                <a:gd name="T20" fmla="*/ 100 w 100"/>
                <a:gd name="T21" fmla="*/ 3 h 15"/>
                <a:gd name="T22" fmla="*/ 98 w 100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5">
                  <a:moveTo>
                    <a:pt x="98" y="0"/>
                  </a:moveTo>
                  <a:cubicBezTo>
                    <a:pt x="81" y="7"/>
                    <a:pt x="49" y="9"/>
                    <a:pt x="28" y="9"/>
                  </a:cubicBezTo>
                  <a:cubicBezTo>
                    <a:pt x="23" y="9"/>
                    <a:pt x="19" y="9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0" y="8"/>
                    <a:pt x="7" y="8"/>
                    <a:pt x="7" y="8"/>
                  </a:cubicBezTo>
                  <a:cubicBezTo>
                    <a:pt x="7" y="8"/>
                    <a:pt x="5" y="7"/>
                    <a:pt x="3" y="4"/>
                  </a:cubicBezTo>
                  <a:cubicBezTo>
                    <a:pt x="2" y="5"/>
                    <a:pt x="1" y="5"/>
                    <a:pt x="0" y="6"/>
                  </a:cubicBezTo>
                  <a:cubicBezTo>
                    <a:pt x="2" y="9"/>
                    <a:pt x="5" y="12"/>
                    <a:pt x="7" y="14"/>
                  </a:cubicBezTo>
                  <a:cubicBezTo>
                    <a:pt x="7" y="14"/>
                    <a:pt x="15" y="15"/>
                    <a:pt x="26" y="15"/>
                  </a:cubicBezTo>
                  <a:cubicBezTo>
                    <a:pt x="49" y="15"/>
                    <a:pt x="86" y="1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99" y="2"/>
                    <a:pt x="99" y="1"/>
                    <a:pt x="98" y="0"/>
                  </a:cubicBezTo>
                </a:path>
              </a:pathLst>
            </a:custGeom>
            <a:solidFill>
              <a:srgbClr val="ABA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šḷi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F55401-3742-45B1-9247-0433E76257C3}"/>
                </a:ext>
              </a:extLst>
            </p:cNvPr>
            <p:cNvSpPr/>
            <p:nvPr/>
          </p:nvSpPr>
          <p:spPr bwMode="auto">
            <a:xfrm>
              <a:off x="7045326" y="4476750"/>
              <a:ext cx="846138" cy="1044575"/>
            </a:xfrm>
            <a:custGeom>
              <a:avLst/>
              <a:gdLst>
                <a:gd name="T0" fmla="*/ 633 w 633"/>
                <a:gd name="T1" fmla="*/ 695 h 782"/>
                <a:gd name="T2" fmla="*/ 536 w 633"/>
                <a:gd name="T3" fmla="*/ 709 h 782"/>
                <a:gd name="T4" fmla="*/ 501 w 633"/>
                <a:gd name="T5" fmla="*/ 631 h 782"/>
                <a:gd name="T6" fmla="*/ 401 w 633"/>
                <a:gd name="T7" fmla="*/ 405 h 782"/>
                <a:gd name="T8" fmla="*/ 364 w 633"/>
                <a:gd name="T9" fmla="*/ 328 h 782"/>
                <a:gd name="T10" fmla="*/ 329 w 633"/>
                <a:gd name="T11" fmla="*/ 103 h 782"/>
                <a:gd name="T12" fmla="*/ 161 w 633"/>
                <a:gd name="T13" fmla="*/ 374 h 782"/>
                <a:gd name="T14" fmla="*/ 124 w 633"/>
                <a:gd name="T15" fmla="*/ 610 h 782"/>
                <a:gd name="T16" fmla="*/ 110 w 633"/>
                <a:gd name="T17" fmla="*/ 726 h 782"/>
                <a:gd name="T18" fmla="*/ 10 w 633"/>
                <a:gd name="T19" fmla="*/ 716 h 782"/>
                <a:gd name="T20" fmla="*/ 17 w 633"/>
                <a:gd name="T21" fmla="*/ 529 h 782"/>
                <a:gd name="T22" fmla="*/ 43 w 633"/>
                <a:gd name="T23" fmla="*/ 335 h 782"/>
                <a:gd name="T24" fmla="*/ 70 w 633"/>
                <a:gd name="T25" fmla="*/ 242 h 782"/>
                <a:gd name="T26" fmla="*/ 168 w 633"/>
                <a:gd name="T27" fmla="*/ 27 h 782"/>
                <a:gd name="T28" fmla="*/ 188 w 633"/>
                <a:gd name="T29" fmla="*/ 0 h 782"/>
                <a:gd name="T30" fmla="*/ 523 w 633"/>
                <a:gd name="T31" fmla="*/ 39 h 782"/>
                <a:gd name="T32" fmla="*/ 509 w 633"/>
                <a:gd name="T33" fmla="*/ 84 h 782"/>
                <a:gd name="T34" fmla="*/ 480 w 633"/>
                <a:gd name="T35" fmla="*/ 345 h 782"/>
                <a:gd name="T36" fmla="*/ 579 w 633"/>
                <a:gd name="T37" fmla="*/ 529 h 782"/>
                <a:gd name="T38" fmla="*/ 633 w 633"/>
                <a:gd name="T39" fmla="*/ 69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3" h="782">
                  <a:moveTo>
                    <a:pt x="633" y="695"/>
                  </a:moveTo>
                  <a:cubicBezTo>
                    <a:pt x="619" y="713"/>
                    <a:pt x="536" y="709"/>
                    <a:pt x="536" y="709"/>
                  </a:cubicBezTo>
                  <a:cubicBezTo>
                    <a:pt x="536" y="709"/>
                    <a:pt x="511" y="684"/>
                    <a:pt x="501" y="631"/>
                  </a:cubicBezTo>
                  <a:cubicBezTo>
                    <a:pt x="490" y="577"/>
                    <a:pt x="401" y="405"/>
                    <a:pt x="401" y="405"/>
                  </a:cubicBezTo>
                  <a:cubicBezTo>
                    <a:pt x="381" y="378"/>
                    <a:pt x="364" y="328"/>
                    <a:pt x="364" y="328"/>
                  </a:cubicBezTo>
                  <a:cubicBezTo>
                    <a:pt x="329" y="103"/>
                    <a:pt x="329" y="103"/>
                    <a:pt x="329" y="103"/>
                  </a:cubicBezTo>
                  <a:cubicBezTo>
                    <a:pt x="329" y="103"/>
                    <a:pt x="159" y="326"/>
                    <a:pt x="161" y="374"/>
                  </a:cubicBezTo>
                  <a:cubicBezTo>
                    <a:pt x="163" y="422"/>
                    <a:pt x="124" y="610"/>
                    <a:pt x="124" y="610"/>
                  </a:cubicBezTo>
                  <a:cubicBezTo>
                    <a:pt x="110" y="635"/>
                    <a:pt x="110" y="726"/>
                    <a:pt x="110" y="726"/>
                  </a:cubicBezTo>
                  <a:cubicBezTo>
                    <a:pt x="56" y="782"/>
                    <a:pt x="10" y="716"/>
                    <a:pt x="10" y="716"/>
                  </a:cubicBezTo>
                  <a:cubicBezTo>
                    <a:pt x="0" y="672"/>
                    <a:pt x="17" y="529"/>
                    <a:pt x="17" y="529"/>
                  </a:cubicBezTo>
                  <a:cubicBezTo>
                    <a:pt x="17" y="529"/>
                    <a:pt x="41" y="409"/>
                    <a:pt x="43" y="335"/>
                  </a:cubicBezTo>
                  <a:cubicBezTo>
                    <a:pt x="45" y="260"/>
                    <a:pt x="70" y="242"/>
                    <a:pt x="70" y="242"/>
                  </a:cubicBezTo>
                  <a:cubicBezTo>
                    <a:pt x="90" y="165"/>
                    <a:pt x="123" y="92"/>
                    <a:pt x="168" y="27"/>
                  </a:cubicBezTo>
                  <a:cubicBezTo>
                    <a:pt x="180" y="9"/>
                    <a:pt x="188" y="0"/>
                    <a:pt x="188" y="0"/>
                  </a:cubicBezTo>
                  <a:cubicBezTo>
                    <a:pt x="523" y="39"/>
                    <a:pt x="523" y="39"/>
                    <a:pt x="523" y="39"/>
                  </a:cubicBezTo>
                  <a:cubicBezTo>
                    <a:pt x="517" y="53"/>
                    <a:pt x="512" y="68"/>
                    <a:pt x="509" y="84"/>
                  </a:cubicBezTo>
                  <a:cubicBezTo>
                    <a:pt x="487" y="177"/>
                    <a:pt x="480" y="345"/>
                    <a:pt x="480" y="345"/>
                  </a:cubicBezTo>
                  <a:cubicBezTo>
                    <a:pt x="557" y="395"/>
                    <a:pt x="579" y="529"/>
                    <a:pt x="579" y="529"/>
                  </a:cubicBezTo>
                  <a:cubicBezTo>
                    <a:pt x="579" y="564"/>
                    <a:pt x="633" y="695"/>
                    <a:pt x="633" y="695"/>
                  </a:cubicBezTo>
                </a:path>
              </a:pathLst>
            </a:custGeom>
            <a:solidFill>
              <a:srgbClr val="5C5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sļ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30542CC-AD24-488A-AB72-ACE068073034}"/>
                </a:ext>
              </a:extLst>
            </p:cNvPr>
            <p:cNvSpPr/>
            <p:nvPr/>
          </p:nvSpPr>
          <p:spPr bwMode="auto">
            <a:xfrm>
              <a:off x="7189788" y="4937125"/>
              <a:ext cx="85725" cy="512763"/>
            </a:xfrm>
            <a:custGeom>
              <a:avLst/>
              <a:gdLst>
                <a:gd name="T0" fmla="*/ 64 w 64"/>
                <a:gd name="T1" fmla="*/ 0 h 384"/>
                <a:gd name="T2" fmla="*/ 61 w 64"/>
                <a:gd name="T3" fmla="*/ 2 h 384"/>
                <a:gd name="T4" fmla="*/ 53 w 64"/>
                <a:gd name="T5" fmla="*/ 29 h 384"/>
                <a:gd name="T6" fmla="*/ 16 w 64"/>
                <a:gd name="T7" fmla="*/ 265 h 384"/>
                <a:gd name="T8" fmla="*/ 2 w 64"/>
                <a:gd name="T9" fmla="*/ 381 h 384"/>
                <a:gd name="T10" fmla="*/ 0 w 64"/>
                <a:gd name="T11" fmla="*/ 383 h 384"/>
                <a:gd name="T12" fmla="*/ 0 w 64"/>
                <a:gd name="T13" fmla="*/ 384 h 384"/>
                <a:gd name="T14" fmla="*/ 4 w 64"/>
                <a:gd name="T15" fmla="*/ 381 h 384"/>
                <a:gd name="T16" fmla="*/ 18 w 64"/>
                <a:gd name="T17" fmla="*/ 265 h 384"/>
                <a:gd name="T18" fmla="*/ 55 w 64"/>
                <a:gd name="T19" fmla="*/ 29 h 384"/>
                <a:gd name="T20" fmla="*/ 64 w 64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84">
                  <a:moveTo>
                    <a:pt x="64" y="0"/>
                  </a:moveTo>
                  <a:cubicBezTo>
                    <a:pt x="63" y="1"/>
                    <a:pt x="62" y="1"/>
                    <a:pt x="61" y="2"/>
                  </a:cubicBezTo>
                  <a:cubicBezTo>
                    <a:pt x="56" y="13"/>
                    <a:pt x="53" y="23"/>
                    <a:pt x="53" y="29"/>
                  </a:cubicBezTo>
                  <a:cubicBezTo>
                    <a:pt x="55" y="77"/>
                    <a:pt x="16" y="265"/>
                    <a:pt x="16" y="265"/>
                  </a:cubicBezTo>
                  <a:cubicBezTo>
                    <a:pt x="2" y="290"/>
                    <a:pt x="2" y="381"/>
                    <a:pt x="2" y="381"/>
                  </a:cubicBezTo>
                  <a:cubicBezTo>
                    <a:pt x="1" y="382"/>
                    <a:pt x="0" y="382"/>
                    <a:pt x="0" y="383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" y="383"/>
                    <a:pt x="3" y="382"/>
                    <a:pt x="4" y="381"/>
                  </a:cubicBezTo>
                  <a:cubicBezTo>
                    <a:pt x="4" y="381"/>
                    <a:pt x="4" y="290"/>
                    <a:pt x="18" y="265"/>
                  </a:cubicBezTo>
                  <a:cubicBezTo>
                    <a:pt x="18" y="265"/>
                    <a:pt x="58" y="77"/>
                    <a:pt x="55" y="29"/>
                  </a:cubicBezTo>
                  <a:cubicBezTo>
                    <a:pt x="55" y="22"/>
                    <a:pt x="58" y="13"/>
                    <a:pt x="6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ṩḷî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E1A4BA3-7109-4E18-89DE-40234A0484B9}"/>
                </a:ext>
              </a:extLst>
            </p:cNvPr>
            <p:cNvSpPr/>
            <p:nvPr/>
          </p:nvSpPr>
          <p:spPr bwMode="auto">
            <a:xfrm>
              <a:off x="7270751" y="4683125"/>
              <a:ext cx="166688" cy="257175"/>
            </a:xfrm>
            <a:custGeom>
              <a:avLst/>
              <a:gdLst>
                <a:gd name="T0" fmla="*/ 122 w 124"/>
                <a:gd name="T1" fmla="*/ 0 h 193"/>
                <a:gd name="T2" fmla="*/ 0 w 124"/>
                <a:gd name="T3" fmla="*/ 193 h 193"/>
                <a:gd name="T4" fmla="*/ 3 w 124"/>
                <a:gd name="T5" fmla="*/ 191 h 193"/>
                <a:gd name="T6" fmla="*/ 124 w 124"/>
                <a:gd name="T7" fmla="*/ 1 h 193"/>
                <a:gd name="T8" fmla="*/ 122 w 124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3">
                  <a:moveTo>
                    <a:pt x="122" y="0"/>
                  </a:moveTo>
                  <a:cubicBezTo>
                    <a:pt x="82" y="56"/>
                    <a:pt x="21" y="144"/>
                    <a:pt x="0" y="193"/>
                  </a:cubicBezTo>
                  <a:cubicBezTo>
                    <a:pt x="1" y="192"/>
                    <a:pt x="2" y="192"/>
                    <a:pt x="3" y="191"/>
                  </a:cubicBezTo>
                  <a:cubicBezTo>
                    <a:pt x="24" y="142"/>
                    <a:pt x="84" y="56"/>
                    <a:pt x="124" y="1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šl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A7CA5AA-B5AB-4944-A72D-AFAA83ECF1AF}"/>
                </a:ext>
              </a:extLst>
            </p:cNvPr>
            <p:cNvSpPr/>
            <p:nvPr/>
          </p:nvSpPr>
          <p:spPr bwMode="auto">
            <a:xfrm>
              <a:off x="7434263" y="4648200"/>
              <a:ext cx="26988" cy="34925"/>
            </a:xfrm>
            <a:custGeom>
              <a:avLst/>
              <a:gdLst>
                <a:gd name="T0" fmla="*/ 19 w 20"/>
                <a:gd name="T1" fmla="*/ 0 h 27"/>
                <a:gd name="T2" fmla="*/ 0 w 20"/>
                <a:gd name="T3" fmla="*/ 26 h 27"/>
                <a:gd name="T4" fmla="*/ 2 w 20"/>
                <a:gd name="T5" fmla="*/ 27 h 27"/>
                <a:gd name="T6" fmla="*/ 20 w 20"/>
                <a:gd name="T7" fmla="*/ 3 h 27"/>
                <a:gd name="T8" fmla="*/ 19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19" y="0"/>
                  </a:moveTo>
                  <a:cubicBezTo>
                    <a:pt x="14" y="8"/>
                    <a:pt x="7" y="16"/>
                    <a:pt x="0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8" y="18"/>
                    <a:pt x="14" y="10"/>
                    <a:pt x="20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ṡľî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0AF0FFB-41DC-4156-9F6E-773E80212341}"/>
                </a:ext>
              </a:extLst>
            </p:cNvPr>
            <p:cNvSpPr/>
            <p:nvPr/>
          </p:nvSpPr>
          <p:spPr bwMode="auto">
            <a:xfrm>
              <a:off x="7188201" y="544830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ṧļï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5767C47-3214-4D1A-8009-FD23D8FF3D1D}"/>
                </a:ext>
              </a:extLst>
            </p:cNvPr>
            <p:cNvSpPr/>
            <p:nvPr/>
          </p:nvSpPr>
          <p:spPr bwMode="auto">
            <a:xfrm>
              <a:off x="7134226" y="5448300"/>
              <a:ext cx="55563" cy="26988"/>
            </a:xfrm>
            <a:custGeom>
              <a:avLst/>
              <a:gdLst>
                <a:gd name="T0" fmla="*/ 40 w 41"/>
                <a:gd name="T1" fmla="*/ 0 h 20"/>
                <a:gd name="T2" fmla="*/ 0 w 41"/>
                <a:gd name="T3" fmla="*/ 20 h 20"/>
                <a:gd name="T4" fmla="*/ 41 w 41"/>
                <a:gd name="T5" fmla="*/ 2 h 20"/>
                <a:gd name="T6" fmla="*/ 40 w 4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0">
                  <a:moveTo>
                    <a:pt x="40" y="0"/>
                  </a:moveTo>
                  <a:cubicBezTo>
                    <a:pt x="26" y="14"/>
                    <a:pt x="13" y="20"/>
                    <a:pt x="0" y="20"/>
                  </a:cubicBezTo>
                  <a:cubicBezTo>
                    <a:pt x="13" y="20"/>
                    <a:pt x="27" y="15"/>
                    <a:pt x="41" y="2"/>
                  </a:cubicBezTo>
                  <a:cubicBezTo>
                    <a:pt x="41" y="1"/>
                    <a:pt x="41" y="1"/>
                    <a:pt x="40" y="0"/>
                  </a:cubicBezTo>
                </a:path>
              </a:pathLst>
            </a:custGeom>
            <a:solidFill>
              <a:srgbClr val="A2A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ŝľi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9EEFF11-2135-4F0E-9D58-403B5B4D2D61}"/>
                </a:ext>
              </a:extLst>
            </p:cNvPr>
            <p:cNvSpPr/>
            <p:nvPr/>
          </p:nvSpPr>
          <p:spPr bwMode="auto">
            <a:xfrm>
              <a:off x="7118351" y="4614863"/>
              <a:ext cx="341313" cy="860425"/>
            </a:xfrm>
            <a:custGeom>
              <a:avLst/>
              <a:gdLst>
                <a:gd name="T0" fmla="*/ 251 w 255"/>
                <a:gd name="T1" fmla="*/ 0 h 645"/>
                <a:gd name="T2" fmla="*/ 84 w 255"/>
                <a:gd name="T3" fmla="*/ 271 h 645"/>
                <a:gd name="T4" fmla="*/ 46 w 255"/>
                <a:gd name="T5" fmla="*/ 507 h 645"/>
                <a:gd name="T6" fmla="*/ 32 w 255"/>
                <a:gd name="T7" fmla="*/ 623 h 645"/>
                <a:gd name="T8" fmla="*/ 0 w 255"/>
                <a:gd name="T9" fmla="*/ 644 h 645"/>
                <a:gd name="T10" fmla="*/ 12 w 255"/>
                <a:gd name="T11" fmla="*/ 645 h 645"/>
                <a:gd name="T12" fmla="*/ 12 w 255"/>
                <a:gd name="T13" fmla="*/ 645 h 645"/>
                <a:gd name="T14" fmla="*/ 52 w 255"/>
                <a:gd name="T15" fmla="*/ 625 h 645"/>
                <a:gd name="T16" fmla="*/ 53 w 255"/>
                <a:gd name="T17" fmla="*/ 625 h 645"/>
                <a:gd name="T18" fmla="*/ 55 w 255"/>
                <a:gd name="T19" fmla="*/ 623 h 645"/>
                <a:gd name="T20" fmla="*/ 69 w 255"/>
                <a:gd name="T21" fmla="*/ 507 h 645"/>
                <a:gd name="T22" fmla="*/ 106 w 255"/>
                <a:gd name="T23" fmla="*/ 271 h 645"/>
                <a:gd name="T24" fmla="*/ 114 w 255"/>
                <a:gd name="T25" fmla="*/ 244 h 645"/>
                <a:gd name="T26" fmla="*/ 236 w 255"/>
                <a:gd name="T27" fmla="*/ 51 h 645"/>
                <a:gd name="T28" fmla="*/ 255 w 255"/>
                <a:gd name="T29" fmla="*/ 25 h 645"/>
                <a:gd name="T30" fmla="*/ 251 w 255"/>
                <a:gd name="T31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5" h="645">
                  <a:moveTo>
                    <a:pt x="251" y="0"/>
                  </a:moveTo>
                  <a:cubicBezTo>
                    <a:pt x="251" y="0"/>
                    <a:pt x="82" y="223"/>
                    <a:pt x="84" y="271"/>
                  </a:cubicBezTo>
                  <a:cubicBezTo>
                    <a:pt x="86" y="319"/>
                    <a:pt x="46" y="507"/>
                    <a:pt x="46" y="507"/>
                  </a:cubicBezTo>
                  <a:cubicBezTo>
                    <a:pt x="32" y="532"/>
                    <a:pt x="32" y="623"/>
                    <a:pt x="32" y="623"/>
                  </a:cubicBezTo>
                  <a:cubicBezTo>
                    <a:pt x="23" y="633"/>
                    <a:pt x="12" y="640"/>
                    <a:pt x="0" y="644"/>
                  </a:cubicBezTo>
                  <a:cubicBezTo>
                    <a:pt x="3" y="645"/>
                    <a:pt x="8" y="645"/>
                    <a:pt x="12" y="645"/>
                  </a:cubicBezTo>
                  <a:cubicBezTo>
                    <a:pt x="12" y="645"/>
                    <a:pt x="12" y="645"/>
                    <a:pt x="12" y="645"/>
                  </a:cubicBezTo>
                  <a:cubicBezTo>
                    <a:pt x="25" y="645"/>
                    <a:pt x="38" y="639"/>
                    <a:pt x="52" y="625"/>
                  </a:cubicBezTo>
                  <a:cubicBezTo>
                    <a:pt x="52" y="625"/>
                    <a:pt x="53" y="625"/>
                    <a:pt x="53" y="625"/>
                  </a:cubicBezTo>
                  <a:cubicBezTo>
                    <a:pt x="53" y="624"/>
                    <a:pt x="54" y="624"/>
                    <a:pt x="55" y="623"/>
                  </a:cubicBezTo>
                  <a:cubicBezTo>
                    <a:pt x="55" y="623"/>
                    <a:pt x="55" y="532"/>
                    <a:pt x="69" y="507"/>
                  </a:cubicBezTo>
                  <a:cubicBezTo>
                    <a:pt x="69" y="507"/>
                    <a:pt x="108" y="319"/>
                    <a:pt x="106" y="271"/>
                  </a:cubicBezTo>
                  <a:cubicBezTo>
                    <a:pt x="106" y="265"/>
                    <a:pt x="109" y="255"/>
                    <a:pt x="114" y="244"/>
                  </a:cubicBezTo>
                  <a:cubicBezTo>
                    <a:pt x="135" y="195"/>
                    <a:pt x="196" y="107"/>
                    <a:pt x="236" y="51"/>
                  </a:cubicBezTo>
                  <a:cubicBezTo>
                    <a:pt x="243" y="41"/>
                    <a:pt x="250" y="33"/>
                    <a:pt x="255" y="25"/>
                  </a:cubicBezTo>
                  <a:cubicBezTo>
                    <a:pt x="251" y="0"/>
                    <a:pt x="251" y="0"/>
                    <a:pt x="251" y="0"/>
                  </a:cubicBezTo>
                </a:path>
              </a:pathLst>
            </a:custGeom>
            <a:solidFill>
              <a:srgbClr val="57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$ļ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4B27896-24D1-4A19-A728-F49D572A5335}"/>
                </a:ext>
              </a:extLst>
            </p:cNvPr>
            <p:cNvSpPr/>
            <p:nvPr/>
          </p:nvSpPr>
          <p:spPr bwMode="auto">
            <a:xfrm>
              <a:off x="7686676" y="4848225"/>
              <a:ext cx="207963" cy="565150"/>
            </a:xfrm>
            <a:custGeom>
              <a:avLst/>
              <a:gdLst>
                <a:gd name="T0" fmla="*/ 4 w 155"/>
                <a:gd name="T1" fmla="*/ 0 h 423"/>
                <a:gd name="T2" fmla="*/ 0 w 155"/>
                <a:gd name="T3" fmla="*/ 67 h 423"/>
                <a:gd name="T4" fmla="*/ 99 w 155"/>
                <a:gd name="T5" fmla="*/ 251 h 423"/>
                <a:gd name="T6" fmla="*/ 153 w 155"/>
                <a:gd name="T7" fmla="*/ 417 h 423"/>
                <a:gd name="T8" fmla="*/ 146 w 155"/>
                <a:gd name="T9" fmla="*/ 422 h 423"/>
                <a:gd name="T10" fmla="*/ 147 w 155"/>
                <a:gd name="T11" fmla="*/ 423 h 423"/>
                <a:gd name="T12" fmla="*/ 155 w 155"/>
                <a:gd name="T13" fmla="*/ 417 h 423"/>
                <a:gd name="T14" fmla="*/ 101 w 155"/>
                <a:gd name="T15" fmla="*/ 251 h 423"/>
                <a:gd name="T16" fmla="*/ 2 w 155"/>
                <a:gd name="T17" fmla="*/ 67 h 423"/>
                <a:gd name="T18" fmla="*/ 6 w 155"/>
                <a:gd name="T19" fmla="*/ 1 h 423"/>
                <a:gd name="T20" fmla="*/ 4 w 155"/>
                <a:gd name="T2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23">
                  <a:moveTo>
                    <a:pt x="4" y="0"/>
                  </a:moveTo>
                  <a:cubicBezTo>
                    <a:pt x="1" y="40"/>
                    <a:pt x="0" y="67"/>
                    <a:pt x="0" y="67"/>
                  </a:cubicBezTo>
                  <a:cubicBezTo>
                    <a:pt x="77" y="117"/>
                    <a:pt x="99" y="251"/>
                    <a:pt x="99" y="251"/>
                  </a:cubicBezTo>
                  <a:cubicBezTo>
                    <a:pt x="99" y="286"/>
                    <a:pt x="153" y="417"/>
                    <a:pt x="153" y="417"/>
                  </a:cubicBezTo>
                  <a:cubicBezTo>
                    <a:pt x="152" y="419"/>
                    <a:pt x="149" y="420"/>
                    <a:pt x="146" y="422"/>
                  </a:cubicBezTo>
                  <a:cubicBezTo>
                    <a:pt x="147" y="422"/>
                    <a:pt x="147" y="422"/>
                    <a:pt x="147" y="423"/>
                  </a:cubicBezTo>
                  <a:cubicBezTo>
                    <a:pt x="151" y="421"/>
                    <a:pt x="153" y="419"/>
                    <a:pt x="155" y="417"/>
                  </a:cubicBezTo>
                  <a:cubicBezTo>
                    <a:pt x="155" y="417"/>
                    <a:pt x="101" y="286"/>
                    <a:pt x="101" y="251"/>
                  </a:cubicBezTo>
                  <a:cubicBezTo>
                    <a:pt x="101" y="251"/>
                    <a:pt x="79" y="117"/>
                    <a:pt x="2" y="67"/>
                  </a:cubicBezTo>
                  <a:cubicBezTo>
                    <a:pt x="2" y="67"/>
                    <a:pt x="3" y="40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ṡľí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418DBF-306E-4781-8802-0B5913F05AD9}"/>
                </a:ext>
              </a:extLst>
            </p:cNvPr>
            <p:cNvSpPr/>
            <p:nvPr/>
          </p:nvSpPr>
          <p:spPr bwMode="auto">
            <a:xfrm>
              <a:off x="7693026" y="4578350"/>
              <a:ext cx="38100" cy="271463"/>
            </a:xfrm>
            <a:custGeom>
              <a:avLst/>
              <a:gdLst>
                <a:gd name="T0" fmla="*/ 29 w 29"/>
                <a:gd name="T1" fmla="*/ 0 h 203"/>
                <a:gd name="T2" fmla="*/ 27 w 29"/>
                <a:gd name="T3" fmla="*/ 1 h 203"/>
                <a:gd name="T4" fmla="*/ 25 w 29"/>
                <a:gd name="T5" fmla="*/ 8 h 203"/>
                <a:gd name="T6" fmla="*/ 0 w 29"/>
                <a:gd name="T7" fmla="*/ 202 h 203"/>
                <a:gd name="T8" fmla="*/ 2 w 29"/>
                <a:gd name="T9" fmla="*/ 203 h 203"/>
                <a:gd name="T10" fmla="*/ 27 w 29"/>
                <a:gd name="T11" fmla="*/ 7 h 203"/>
                <a:gd name="T12" fmla="*/ 29 w 29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03">
                  <a:moveTo>
                    <a:pt x="29" y="0"/>
                  </a:moveTo>
                  <a:cubicBezTo>
                    <a:pt x="28" y="1"/>
                    <a:pt x="27" y="1"/>
                    <a:pt x="27" y="1"/>
                  </a:cubicBezTo>
                  <a:cubicBezTo>
                    <a:pt x="26" y="3"/>
                    <a:pt x="26" y="5"/>
                    <a:pt x="25" y="8"/>
                  </a:cubicBezTo>
                  <a:cubicBezTo>
                    <a:pt x="12" y="63"/>
                    <a:pt x="4" y="145"/>
                    <a:pt x="0" y="202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6" y="146"/>
                    <a:pt x="14" y="63"/>
                    <a:pt x="27" y="7"/>
                  </a:cubicBezTo>
                  <a:cubicBezTo>
                    <a:pt x="28" y="5"/>
                    <a:pt x="28" y="3"/>
                    <a:pt x="29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$lí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0588953-C77E-411F-B329-F106DD81CD20}"/>
                </a:ext>
              </a:extLst>
            </p:cNvPr>
            <p:cNvSpPr/>
            <p:nvPr/>
          </p:nvSpPr>
          <p:spPr bwMode="auto">
            <a:xfrm>
              <a:off x="7881938" y="541178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Slî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023E5E9-B6B1-43A9-AF4D-CBDB07056F52}"/>
                </a:ext>
              </a:extLst>
            </p:cNvPr>
            <p:cNvSpPr/>
            <p:nvPr/>
          </p:nvSpPr>
          <p:spPr bwMode="auto">
            <a:xfrm>
              <a:off x="7772401" y="5411788"/>
              <a:ext cx="111125" cy="12700"/>
            </a:xfrm>
            <a:custGeom>
              <a:avLst/>
              <a:gdLst>
                <a:gd name="T0" fmla="*/ 82 w 83"/>
                <a:gd name="T1" fmla="*/ 0 h 10"/>
                <a:gd name="T2" fmla="*/ 11 w 83"/>
                <a:gd name="T3" fmla="*/ 10 h 10"/>
                <a:gd name="T4" fmla="*/ 1 w 83"/>
                <a:gd name="T5" fmla="*/ 9 h 10"/>
                <a:gd name="T6" fmla="*/ 0 w 83"/>
                <a:gd name="T7" fmla="*/ 9 h 10"/>
                <a:gd name="T8" fmla="*/ 13 w 83"/>
                <a:gd name="T9" fmla="*/ 10 h 10"/>
                <a:gd name="T10" fmla="*/ 83 w 83"/>
                <a:gd name="T11" fmla="*/ 1 h 10"/>
                <a:gd name="T12" fmla="*/ 82 w 8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0">
                  <a:moveTo>
                    <a:pt x="82" y="0"/>
                  </a:moveTo>
                  <a:cubicBezTo>
                    <a:pt x="66" y="8"/>
                    <a:pt x="33" y="10"/>
                    <a:pt x="11" y="10"/>
                  </a:cubicBezTo>
                  <a:cubicBezTo>
                    <a:pt x="7" y="10"/>
                    <a:pt x="4" y="10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4" y="10"/>
                    <a:pt x="8" y="10"/>
                    <a:pt x="13" y="10"/>
                  </a:cubicBezTo>
                  <a:cubicBezTo>
                    <a:pt x="34" y="10"/>
                    <a:pt x="66" y="8"/>
                    <a:pt x="83" y="1"/>
                  </a:cubicBezTo>
                  <a:cubicBezTo>
                    <a:pt x="83" y="0"/>
                    <a:pt x="83" y="0"/>
                    <a:pt x="82" y="0"/>
                  </a:cubicBezTo>
                </a:path>
              </a:pathLst>
            </a:custGeom>
            <a:solidFill>
              <a:srgbClr val="A2A2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ŝļ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57D634F-D839-4FBE-83C4-0F38F5DD7DE1}"/>
                </a:ext>
              </a:extLst>
            </p:cNvPr>
            <p:cNvSpPr/>
            <p:nvPr/>
          </p:nvSpPr>
          <p:spPr bwMode="auto">
            <a:xfrm>
              <a:off x="7656513" y="4579938"/>
              <a:ext cx="234950" cy="844550"/>
            </a:xfrm>
            <a:custGeom>
              <a:avLst/>
              <a:gdLst>
                <a:gd name="T0" fmla="*/ 54 w 176"/>
                <a:gd name="T1" fmla="*/ 0 h 633"/>
                <a:gd name="T2" fmla="*/ 53 w 176"/>
                <a:gd name="T3" fmla="*/ 0 h 633"/>
                <a:gd name="T4" fmla="*/ 52 w 176"/>
                <a:gd name="T5" fmla="*/ 6 h 633"/>
                <a:gd name="T6" fmla="*/ 29 w 176"/>
                <a:gd name="T7" fmla="*/ 9 h 633"/>
                <a:gd name="T8" fmla="*/ 0 w 176"/>
                <a:gd name="T9" fmla="*/ 268 h 633"/>
                <a:gd name="T10" fmla="*/ 100 w 176"/>
                <a:gd name="T11" fmla="*/ 452 h 633"/>
                <a:gd name="T12" fmla="*/ 153 w 176"/>
                <a:gd name="T13" fmla="*/ 618 h 633"/>
                <a:gd name="T14" fmla="*/ 88 w 176"/>
                <a:gd name="T15" fmla="*/ 632 h 633"/>
                <a:gd name="T16" fmla="*/ 98 w 176"/>
                <a:gd name="T17" fmla="*/ 633 h 633"/>
                <a:gd name="T18" fmla="*/ 169 w 176"/>
                <a:gd name="T19" fmla="*/ 623 h 633"/>
                <a:gd name="T20" fmla="*/ 169 w 176"/>
                <a:gd name="T21" fmla="*/ 623 h 633"/>
                <a:gd name="T22" fmla="*/ 176 w 176"/>
                <a:gd name="T23" fmla="*/ 618 h 633"/>
                <a:gd name="T24" fmla="*/ 122 w 176"/>
                <a:gd name="T25" fmla="*/ 452 h 633"/>
                <a:gd name="T26" fmla="*/ 23 w 176"/>
                <a:gd name="T27" fmla="*/ 268 h 633"/>
                <a:gd name="T28" fmla="*/ 27 w 176"/>
                <a:gd name="T29" fmla="*/ 201 h 633"/>
                <a:gd name="T30" fmla="*/ 52 w 176"/>
                <a:gd name="T31" fmla="*/ 7 h 633"/>
                <a:gd name="T32" fmla="*/ 54 w 176"/>
                <a:gd name="T3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633">
                  <a:moveTo>
                    <a:pt x="54" y="0"/>
                  </a:moveTo>
                  <a:cubicBezTo>
                    <a:pt x="54" y="0"/>
                    <a:pt x="53" y="0"/>
                    <a:pt x="53" y="0"/>
                  </a:cubicBezTo>
                  <a:cubicBezTo>
                    <a:pt x="53" y="2"/>
                    <a:pt x="52" y="4"/>
                    <a:pt x="52" y="6"/>
                  </a:cubicBezTo>
                  <a:cubicBezTo>
                    <a:pt x="44" y="7"/>
                    <a:pt x="36" y="8"/>
                    <a:pt x="29" y="9"/>
                  </a:cubicBezTo>
                  <a:cubicBezTo>
                    <a:pt x="7" y="103"/>
                    <a:pt x="0" y="268"/>
                    <a:pt x="0" y="268"/>
                  </a:cubicBezTo>
                  <a:cubicBezTo>
                    <a:pt x="77" y="318"/>
                    <a:pt x="100" y="452"/>
                    <a:pt x="100" y="452"/>
                  </a:cubicBezTo>
                  <a:cubicBezTo>
                    <a:pt x="100" y="487"/>
                    <a:pt x="153" y="618"/>
                    <a:pt x="153" y="618"/>
                  </a:cubicBezTo>
                  <a:cubicBezTo>
                    <a:pt x="145" y="629"/>
                    <a:pt x="113" y="632"/>
                    <a:pt x="88" y="632"/>
                  </a:cubicBezTo>
                  <a:cubicBezTo>
                    <a:pt x="91" y="633"/>
                    <a:pt x="94" y="633"/>
                    <a:pt x="98" y="633"/>
                  </a:cubicBezTo>
                  <a:cubicBezTo>
                    <a:pt x="120" y="633"/>
                    <a:pt x="153" y="631"/>
                    <a:pt x="169" y="623"/>
                  </a:cubicBezTo>
                  <a:cubicBezTo>
                    <a:pt x="169" y="623"/>
                    <a:pt x="169" y="623"/>
                    <a:pt x="169" y="623"/>
                  </a:cubicBezTo>
                  <a:cubicBezTo>
                    <a:pt x="172" y="621"/>
                    <a:pt x="175" y="620"/>
                    <a:pt x="176" y="618"/>
                  </a:cubicBezTo>
                  <a:cubicBezTo>
                    <a:pt x="176" y="618"/>
                    <a:pt x="122" y="487"/>
                    <a:pt x="122" y="452"/>
                  </a:cubicBezTo>
                  <a:cubicBezTo>
                    <a:pt x="122" y="452"/>
                    <a:pt x="100" y="318"/>
                    <a:pt x="23" y="268"/>
                  </a:cubicBezTo>
                  <a:cubicBezTo>
                    <a:pt x="23" y="268"/>
                    <a:pt x="24" y="241"/>
                    <a:pt x="27" y="201"/>
                  </a:cubicBezTo>
                  <a:cubicBezTo>
                    <a:pt x="31" y="144"/>
                    <a:pt x="39" y="62"/>
                    <a:pt x="52" y="7"/>
                  </a:cubicBezTo>
                  <a:cubicBezTo>
                    <a:pt x="53" y="4"/>
                    <a:pt x="53" y="2"/>
                    <a:pt x="54" y="0"/>
                  </a:cubicBezTo>
                </a:path>
              </a:pathLst>
            </a:custGeom>
            <a:solidFill>
              <a:srgbClr val="575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ṥļí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2E7BE11-C5D7-429B-9BFF-1A00D3495F22}"/>
                </a:ext>
              </a:extLst>
            </p:cNvPr>
            <p:cNvSpPr/>
            <p:nvPr/>
          </p:nvSpPr>
          <p:spPr bwMode="auto">
            <a:xfrm>
              <a:off x="7061201" y="4389438"/>
              <a:ext cx="152400" cy="123825"/>
            </a:xfrm>
            <a:custGeom>
              <a:avLst/>
              <a:gdLst>
                <a:gd name="T0" fmla="*/ 114 w 114"/>
                <a:gd name="T1" fmla="*/ 36 h 92"/>
                <a:gd name="T2" fmla="*/ 104 w 114"/>
                <a:gd name="T3" fmla="*/ 53 h 92"/>
                <a:gd name="T4" fmla="*/ 19 w 114"/>
                <a:gd name="T5" fmla="*/ 86 h 92"/>
                <a:gd name="T6" fmla="*/ 1 w 114"/>
                <a:gd name="T7" fmla="*/ 63 h 92"/>
                <a:gd name="T8" fmla="*/ 5 w 114"/>
                <a:gd name="T9" fmla="*/ 54 h 92"/>
                <a:gd name="T10" fmla="*/ 67 w 114"/>
                <a:gd name="T11" fmla="*/ 6 h 92"/>
                <a:gd name="T12" fmla="*/ 94 w 114"/>
                <a:gd name="T13" fmla="*/ 0 h 92"/>
                <a:gd name="T14" fmla="*/ 114 w 114"/>
                <a:gd name="T15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92">
                  <a:moveTo>
                    <a:pt x="114" y="36"/>
                  </a:moveTo>
                  <a:cubicBezTo>
                    <a:pt x="112" y="42"/>
                    <a:pt x="108" y="47"/>
                    <a:pt x="104" y="53"/>
                  </a:cubicBezTo>
                  <a:cubicBezTo>
                    <a:pt x="92" y="69"/>
                    <a:pt x="66" y="92"/>
                    <a:pt x="19" y="86"/>
                  </a:cubicBezTo>
                  <a:cubicBezTo>
                    <a:pt x="8" y="84"/>
                    <a:pt x="0" y="74"/>
                    <a:pt x="1" y="63"/>
                  </a:cubicBezTo>
                  <a:cubicBezTo>
                    <a:pt x="2" y="59"/>
                    <a:pt x="3" y="56"/>
                    <a:pt x="5" y="54"/>
                  </a:cubicBezTo>
                  <a:cubicBezTo>
                    <a:pt x="20" y="31"/>
                    <a:pt x="42" y="15"/>
                    <a:pt x="67" y="6"/>
                  </a:cubicBezTo>
                  <a:cubicBezTo>
                    <a:pt x="76" y="3"/>
                    <a:pt x="85" y="1"/>
                    <a:pt x="94" y="0"/>
                  </a:cubicBezTo>
                  <a:cubicBezTo>
                    <a:pt x="114" y="36"/>
                    <a:pt x="114" y="36"/>
                    <a:pt x="114" y="36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ş1í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414EFD2-0981-4CD0-B5A9-F75771E2AB3B}"/>
                </a:ext>
              </a:extLst>
            </p:cNvPr>
            <p:cNvSpPr/>
            <p:nvPr/>
          </p:nvSpPr>
          <p:spPr bwMode="auto">
            <a:xfrm>
              <a:off x="7513638" y="3582988"/>
              <a:ext cx="284163" cy="217488"/>
            </a:xfrm>
            <a:custGeom>
              <a:avLst/>
              <a:gdLst>
                <a:gd name="T0" fmla="*/ 213 w 213"/>
                <a:gd name="T1" fmla="*/ 61 h 162"/>
                <a:gd name="T2" fmla="*/ 47 w 213"/>
                <a:gd name="T3" fmla="*/ 0 h 162"/>
                <a:gd name="T4" fmla="*/ 18 w 213"/>
                <a:gd name="T5" fmla="*/ 60 h 162"/>
                <a:gd name="T6" fmla="*/ 180 w 213"/>
                <a:gd name="T7" fmla="*/ 162 h 162"/>
                <a:gd name="T8" fmla="*/ 213 w 213"/>
                <a:gd name="T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62">
                  <a:moveTo>
                    <a:pt x="213" y="61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0" y="25"/>
                    <a:pt x="18" y="60"/>
                  </a:cubicBezTo>
                  <a:cubicBezTo>
                    <a:pt x="180" y="162"/>
                    <a:pt x="180" y="162"/>
                    <a:pt x="180" y="162"/>
                  </a:cubicBezTo>
                  <a:cubicBezTo>
                    <a:pt x="213" y="61"/>
                    <a:pt x="213" y="61"/>
                    <a:pt x="213" y="61"/>
                  </a:cubicBezTo>
                </a:path>
              </a:pathLst>
            </a:custGeom>
            <a:solidFill>
              <a:srgbClr val="423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l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608329C-68ED-4BB7-BF38-E78820119D86}"/>
                </a:ext>
              </a:extLst>
            </p:cNvPr>
            <p:cNvSpPr/>
            <p:nvPr/>
          </p:nvSpPr>
          <p:spPr bwMode="auto">
            <a:xfrm>
              <a:off x="7539038" y="3663950"/>
              <a:ext cx="128588" cy="80963"/>
            </a:xfrm>
            <a:custGeom>
              <a:avLst/>
              <a:gdLst>
                <a:gd name="T0" fmla="*/ 0 w 96"/>
                <a:gd name="T1" fmla="*/ 0 h 61"/>
                <a:gd name="T2" fmla="*/ 0 w 96"/>
                <a:gd name="T3" fmla="*/ 1 h 61"/>
                <a:gd name="T4" fmla="*/ 96 w 96"/>
                <a:gd name="T5" fmla="*/ 61 h 61"/>
                <a:gd name="T6" fmla="*/ 96 w 96"/>
                <a:gd name="T7" fmla="*/ 61 h 61"/>
                <a:gd name="T8" fmla="*/ 0 w 9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ŝľ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DA0272C-DA4B-456E-8CC4-F516425F91FF}"/>
                </a:ext>
              </a:extLst>
            </p:cNvPr>
            <p:cNvSpPr/>
            <p:nvPr/>
          </p:nvSpPr>
          <p:spPr bwMode="auto">
            <a:xfrm>
              <a:off x="7515226" y="3584575"/>
              <a:ext cx="195263" cy="160338"/>
            </a:xfrm>
            <a:custGeom>
              <a:avLst/>
              <a:gdLst>
                <a:gd name="T0" fmla="*/ 47 w 146"/>
                <a:gd name="T1" fmla="*/ 0 h 120"/>
                <a:gd name="T2" fmla="*/ 18 w 146"/>
                <a:gd name="T3" fmla="*/ 59 h 120"/>
                <a:gd name="T4" fmla="*/ 114 w 146"/>
                <a:gd name="T5" fmla="*/ 120 h 120"/>
                <a:gd name="T6" fmla="*/ 129 w 146"/>
                <a:gd name="T7" fmla="*/ 115 h 120"/>
                <a:gd name="T8" fmla="*/ 130 w 146"/>
                <a:gd name="T9" fmla="*/ 114 h 120"/>
                <a:gd name="T10" fmla="*/ 128 w 146"/>
                <a:gd name="T11" fmla="*/ 114 h 120"/>
                <a:gd name="T12" fmla="*/ 130 w 146"/>
                <a:gd name="T13" fmla="*/ 113 h 120"/>
                <a:gd name="T14" fmla="*/ 142 w 146"/>
                <a:gd name="T15" fmla="*/ 98 h 120"/>
                <a:gd name="T16" fmla="*/ 145 w 146"/>
                <a:gd name="T17" fmla="*/ 45 h 120"/>
                <a:gd name="T18" fmla="*/ 145 w 146"/>
                <a:gd name="T19" fmla="*/ 45 h 120"/>
                <a:gd name="T20" fmla="*/ 144 w 146"/>
                <a:gd name="T21" fmla="*/ 36 h 120"/>
                <a:gd name="T22" fmla="*/ 87 w 146"/>
                <a:gd name="T23" fmla="*/ 15 h 120"/>
                <a:gd name="T24" fmla="*/ 47 w 146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20">
                  <a:moveTo>
                    <a:pt x="47" y="0"/>
                  </a:moveTo>
                  <a:cubicBezTo>
                    <a:pt x="47" y="0"/>
                    <a:pt x="0" y="25"/>
                    <a:pt x="18" y="59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23" y="117"/>
                    <a:pt x="129" y="115"/>
                    <a:pt x="129" y="115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28" y="114"/>
                    <a:pt x="128" y="114"/>
                    <a:pt x="128" y="114"/>
                  </a:cubicBezTo>
                  <a:cubicBezTo>
                    <a:pt x="128" y="114"/>
                    <a:pt x="129" y="114"/>
                    <a:pt x="130" y="11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4" y="82"/>
                    <a:pt x="146" y="63"/>
                    <a:pt x="145" y="45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4" y="42"/>
                    <a:pt x="144" y="39"/>
                    <a:pt x="144" y="36"/>
                  </a:cubicBezTo>
                  <a:cubicBezTo>
                    <a:pt x="122" y="36"/>
                    <a:pt x="102" y="28"/>
                    <a:pt x="87" y="15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B3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śḷ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526336E-CBF5-4099-82B1-6AF12214B3FD}"/>
                </a:ext>
              </a:extLst>
            </p:cNvPr>
            <p:cNvSpPr/>
            <p:nvPr/>
          </p:nvSpPr>
          <p:spPr bwMode="auto">
            <a:xfrm>
              <a:off x="7656513" y="3503613"/>
              <a:ext cx="263525" cy="271463"/>
            </a:xfrm>
            <a:custGeom>
              <a:avLst/>
              <a:gdLst>
                <a:gd name="T0" fmla="*/ 112 w 197"/>
                <a:gd name="T1" fmla="*/ 21 h 203"/>
                <a:gd name="T2" fmla="*/ 153 w 197"/>
                <a:gd name="T3" fmla="*/ 151 h 203"/>
                <a:gd name="T4" fmla="*/ 27 w 197"/>
                <a:gd name="T5" fmla="*/ 203 h 203"/>
                <a:gd name="T6" fmla="*/ 27 w 197"/>
                <a:gd name="T7" fmla="*/ 52 h 203"/>
                <a:gd name="T8" fmla="*/ 112 w 197"/>
                <a:gd name="T9" fmla="*/ 2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03">
                  <a:moveTo>
                    <a:pt x="112" y="21"/>
                  </a:moveTo>
                  <a:cubicBezTo>
                    <a:pt x="112" y="21"/>
                    <a:pt x="110" y="118"/>
                    <a:pt x="153" y="151"/>
                  </a:cubicBezTo>
                  <a:cubicBezTo>
                    <a:pt x="197" y="184"/>
                    <a:pt x="27" y="203"/>
                    <a:pt x="27" y="203"/>
                  </a:cubicBezTo>
                  <a:cubicBezTo>
                    <a:pt x="27" y="203"/>
                    <a:pt x="54" y="104"/>
                    <a:pt x="27" y="52"/>
                  </a:cubicBezTo>
                  <a:cubicBezTo>
                    <a:pt x="0" y="0"/>
                    <a:pt x="112" y="21"/>
                    <a:pt x="112" y="21"/>
                  </a:cubicBezTo>
                </a:path>
              </a:pathLst>
            </a:cu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ṡḷi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6A6D9E1-F311-44AD-9CD8-46B59DBDF0FE}"/>
                </a:ext>
              </a:extLst>
            </p:cNvPr>
            <p:cNvSpPr/>
            <p:nvPr/>
          </p:nvSpPr>
          <p:spPr bwMode="auto">
            <a:xfrm>
              <a:off x="7269163" y="4508500"/>
              <a:ext cx="3175" cy="476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šľï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DD335E0-11DD-4132-B491-EEB79150C9C4}"/>
                </a:ext>
              </a:extLst>
            </p:cNvPr>
            <p:cNvSpPr/>
            <p:nvPr/>
          </p:nvSpPr>
          <p:spPr bwMode="auto">
            <a:xfrm>
              <a:off x="7269163" y="4508500"/>
              <a:ext cx="427038" cy="88900"/>
            </a:xfrm>
            <a:custGeom>
              <a:avLst/>
              <a:gdLst>
                <a:gd name="T0" fmla="*/ 2 w 319"/>
                <a:gd name="T1" fmla="*/ 0 h 66"/>
                <a:gd name="T2" fmla="*/ 0 w 319"/>
                <a:gd name="T3" fmla="*/ 3 h 66"/>
                <a:gd name="T4" fmla="*/ 2 w 319"/>
                <a:gd name="T5" fmla="*/ 7 h 66"/>
                <a:gd name="T6" fmla="*/ 253 w 319"/>
                <a:gd name="T7" fmla="*/ 66 h 66"/>
                <a:gd name="T8" fmla="*/ 318 w 319"/>
                <a:gd name="T9" fmla="*/ 62 h 66"/>
                <a:gd name="T10" fmla="*/ 318 w 319"/>
                <a:gd name="T11" fmla="*/ 59 h 66"/>
                <a:gd name="T12" fmla="*/ 319 w 319"/>
                <a:gd name="T13" fmla="*/ 56 h 66"/>
                <a:gd name="T14" fmla="*/ 253 w 319"/>
                <a:gd name="T15" fmla="*/ 60 h 66"/>
                <a:gd name="T16" fmla="*/ 2 w 319"/>
                <a:gd name="T17" fmla="*/ 0 h 66"/>
                <a:gd name="T18" fmla="*/ 2 w 31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9" h="66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2" y="7"/>
                  </a:cubicBezTo>
                  <a:cubicBezTo>
                    <a:pt x="2" y="7"/>
                    <a:pt x="101" y="66"/>
                    <a:pt x="253" y="66"/>
                  </a:cubicBezTo>
                  <a:cubicBezTo>
                    <a:pt x="273" y="66"/>
                    <a:pt x="295" y="65"/>
                    <a:pt x="318" y="62"/>
                  </a:cubicBezTo>
                  <a:cubicBezTo>
                    <a:pt x="318" y="61"/>
                    <a:pt x="318" y="60"/>
                    <a:pt x="318" y="59"/>
                  </a:cubicBezTo>
                  <a:cubicBezTo>
                    <a:pt x="319" y="58"/>
                    <a:pt x="319" y="57"/>
                    <a:pt x="319" y="56"/>
                  </a:cubicBezTo>
                  <a:cubicBezTo>
                    <a:pt x="296" y="59"/>
                    <a:pt x="274" y="60"/>
                    <a:pt x="253" y="60"/>
                  </a:cubicBezTo>
                  <a:cubicBezTo>
                    <a:pt x="101" y="6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35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ṥlï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4AB2C5E-603F-43A2-BD7C-1770174B4808}"/>
                </a:ext>
              </a:extLst>
            </p:cNvPr>
            <p:cNvSpPr/>
            <p:nvPr/>
          </p:nvSpPr>
          <p:spPr bwMode="auto">
            <a:xfrm>
              <a:off x="7694613" y="4579938"/>
              <a:ext cx="33338" cy="11113"/>
            </a:xfrm>
            <a:custGeom>
              <a:avLst/>
              <a:gdLst>
                <a:gd name="T0" fmla="*/ 24 w 24"/>
                <a:gd name="T1" fmla="*/ 0 h 9"/>
                <a:gd name="T2" fmla="*/ 1 w 24"/>
                <a:gd name="T3" fmla="*/ 3 h 9"/>
                <a:gd name="T4" fmla="*/ 0 w 24"/>
                <a:gd name="T5" fmla="*/ 6 h 9"/>
                <a:gd name="T6" fmla="*/ 0 w 24"/>
                <a:gd name="T7" fmla="*/ 9 h 9"/>
                <a:gd name="T8" fmla="*/ 23 w 24"/>
                <a:gd name="T9" fmla="*/ 6 h 9"/>
                <a:gd name="T10" fmla="*/ 24 w 2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">
                  <a:moveTo>
                    <a:pt x="24" y="0"/>
                  </a:moveTo>
                  <a:cubicBezTo>
                    <a:pt x="17" y="1"/>
                    <a:pt x="9" y="2"/>
                    <a:pt x="1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7" y="8"/>
                    <a:pt x="15" y="7"/>
                    <a:pt x="23" y="6"/>
                  </a:cubicBezTo>
                  <a:cubicBezTo>
                    <a:pt x="23" y="4"/>
                    <a:pt x="24" y="2"/>
                    <a:pt x="24" y="0"/>
                  </a:cubicBezTo>
                </a:path>
              </a:pathLst>
            </a:custGeom>
            <a:solidFill>
              <a:srgbClr val="4E4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1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DFB2A6A-7F57-4C88-86E4-70C1BC08BE35}"/>
                </a:ext>
              </a:extLst>
            </p:cNvPr>
            <p:cNvSpPr/>
            <p:nvPr/>
          </p:nvSpPr>
          <p:spPr bwMode="auto">
            <a:xfrm>
              <a:off x="7150101" y="4395788"/>
              <a:ext cx="53975" cy="65088"/>
            </a:xfrm>
            <a:custGeom>
              <a:avLst/>
              <a:gdLst>
                <a:gd name="T0" fmla="*/ 6 w 40"/>
                <a:gd name="T1" fmla="*/ 0 h 49"/>
                <a:gd name="T2" fmla="*/ 0 w 40"/>
                <a:gd name="T3" fmla="*/ 2 h 49"/>
                <a:gd name="T4" fmla="*/ 37 w 40"/>
                <a:gd name="T5" fmla="*/ 49 h 49"/>
                <a:gd name="T6" fmla="*/ 40 w 40"/>
                <a:gd name="T7" fmla="*/ 46 h 49"/>
                <a:gd name="T8" fmla="*/ 6 w 40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9">
                  <a:moveTo>
                    <a:pt x="6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3" y="9"/>
                    <a:pt x="18" y="45"/>
                    <a:pt x="37" y="49"/>
                  </a:cubicBezTo>
                  <a:cubicBezTo>
                    <a:pt x="38" y="48"/>
                    <a:pt x="39" y="47"/>
                    <a:pt x="40" y="46"/>
                  </a:cubicBezTo>
                  <a:cubicBezTo>
                    <a:pt x="23" y="39"/>
                    <a:pt x="9" y="7"/>
                    <a:pt x="6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ṥľi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065C64B-4D45-4F1D-A4A3-12675BE880CB}"/>
                </a:ext>
              </a:extLst>
            </p:cNvPr>
            <p:cNvSpPr/>
            <p:nvPr/>
          </p:nvSpPr>
          <p:spPr bwMode="auto">
            <a:xfrm>
              <a:off x="7159626" y="3648075"/>
              <a:ext cx="898525" cy="996950"/>
            </a:xfrm>
            <a:custGeom>
              <a:avLst/>
              <a:gdLst>
                <a:gd name="T0" fmla="*/ 501 w 672"/>
                <a:gd name="T1" fmla="*/ 0 h 747"/>
                <a:gd name="T2" fmla="*/ 426 w 672"/>
                <a:gd name="T3" fmla="*/ 27 h 747"/>
                <a:gd name="T4" fmla="*/ 395 w 672"/>
                <a:gd name="T5" fmla="*/ 68 h 747"/>
                <a:gd name="T6" fmla="*/ 323 w 672"/>
                <a:gd name="T7" fmla="*/ 89 h 747"/>
                <a:gd name="T8" fmla="*/ 277 w 672"/>
                <a:gd name="T9" fmla="*/ 130 h 747"/>
                <a:gd name="T10" fmla="*/ 165 w 672"/>
                <a:gd name="T11" fmla="*/ 352 h 747"/>
                <a:gd name="T12" fmla="*/ 0 w 672"/>
                <a:gd name="T13" fmla="*/ 558 h 747"/>
                <a:gd name="T14" fmla="*/ 45 w 672"/>
                <a:gd name="T15" fmla="*/ 606 h 747"/>
                <a:gd name="T16" fmla="*/ 103 w 672"/>
                <a:gd name="T17" fmla="*/ 558 h 747"/>
                <a:gd name="T18" fmla="*/ 85 w 672"/>
                <a:gd name="T19" fmla="*/ 645 h 747"/>
                <a:gd name="T20" fmla="*/ 488 w 672"/>
                <a:gd name="T21" fmla="*/ 685 h 747"/>
                <a:gd name="T22" fmla="*/ 490 w 672"/>
                <a:gd name="T23" fmla="*/ 623 h 747"/>
                <a:gd name="T24" fmla="*/ 501 w 672"/>
                <a:gd name="T25" fmla="*/ 672 h 747"/>
                <a:gd name="T26" fmla="*/ 617 w 672"/>
                <a:gd name="T27" fmla="*/ 600 h 747"/>
                <a:gd name="T28" fmla="*/ 587 w 672"/>
                <a:gd name="T29" fmla="*/ 398 h 747"/>
                <a:gd name="T30" fmla="*/ 595 w 672"/>
                <a:gd name="T31" fmla="*/ 313 h 747"/>
                <a:gd name="T32" fmla="*/ 666 w 672"/>
                <a:gd name="T33" fmla="*/ 107 h 747"/>
                <a:gd name="T34" fmla="*/ 624 w 672"/>
                <a:gd name="T35" fmla="*/ 37 h 747"/>
                <a:gd name="T36" fmla="*/ 617 w 672"/>
                <a:gd name="T37" fmla="*/ 35 h 747"/>
                <a:gd name="T38" fmla="*/ 579 w 672"/>
                <a:gd name="T39" fmla="*/ 31 h 747"/>
                <a:gd name="T40" fmla="*/ 501 w 672"/>
                <a:gd name="T41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2" h="747">
                  <a:moveTo>
                    <a:pt x="501" y="0"/>
                  </a:moveTo>
                  <a:cubicBezTo>
                    <a:pt x="426" y="27"/>
                    <a:pt x="426" y="27"/>
                    <a:pt x="426" y="27"/>
                  </a:cubicBezTo>
                  <a:cubicBezTo>
                    <a:pt x="395" y="68"/>
                    <a:pt x="395" y="68"/>
                    <a:pt x="395" y="68"/>
                  </a:cubicBezTo>
                  <a:cubicBezTo>
                    <a:pt x="395" y="68"/>
                    <a:pt x="331" y="89"/>
                    <a:pt x="323" y="89"/>
                  </a:cubicBezTo>
                  <a:cubicBezTo>
                    <a:pt x="314" y="89"/>
                    <a:pt x="292" y="97"/>
                    <a:pt x="277" y="130"/>
                  </a:cubicBezTo>
                  <a:cubicBezTo>
                    <a:pt x="263" y="163"/>
                    <a:pt x="211" y="325"/>
                    <a:pt x="165" y="352"/>
                  </a:cubicBezTo>
                  <a:cubicBezTo>
                    <a:pt x="120" y="378"/>
                    <a:pt x="0" y="558"/>
                    <a:pt x="0" y="558"/>
                  </a:cubicBezTo>
                  <a:cubicBezTo>
                    <a:pt x="0" y="558"/>
                    <a:pt x="21" y="614"/>
                    <a:pt x="45" y="606"/>
                  </a:cubicBezTo>
                  <a:cubicBezTo>
                    <a:pt x="103" y="558"/>
                    <a:pt x="103" y="558"/>
                    <a:pt x="103" y="558"/>
                  </a:cubicBezTo>
                  <a:cubicBezTo>
                    <a:pt x="103" y="558"/>
                    <a:pt x="58" y="604"/>
                    <a:pt x="85" y="645"/>
                  </a:cubicBezTo>
                  <a:cubicBezTo>
                    <a:pt x="85" y="645"/>
                    <a:pt x="254" y="747"/>
                    <a:pt x="488" y="685"/>
                  </a:cubicBezTo>
                  <a:cubicBezTo>
                    <a:pt x="490" y="623"/>
                    <a:pt x="490" y="623"/>
                    <a:pt x="490" y="623"/>
                  </a:cubicBezTo>
                  <a:cubicBezTo>
                    <a:pt x="501" y="672"/>
                    <a:pt x="501" y="672"/>
                    <a:pt x="501" y="672"/>
                  </a:cubicBezTo>
                  <a:cubicBezTo>
                    <a:pt x="617" y="600"/>
                    <a:pt x="617" y="600"/>
                    <a:pt x="617" y="600"/>
                  </a:cubicBezTo>
                  <a:cubicBezTo>
                    <a:pt x="617" y="600"/>
                    <a:pt x="606" y="466"/>
                    <a:pt x="587" y="398"/>
                  </a:cubicBezTo>
                  <a:cubicBezTo>
                    <a:pt x="580" y="370"/>
                    <a:pt x="583" y="339"/>
                    <a:pt x="595" y="313"/>
                  </a:cubicBezTo>
                  <a:cubicBezTo>
                    <a:pt x="626" y="250"/>
                    <a:pt x="672" y="146"/>
                    <a:pt x="666" y="107"/>
                  </a:cubicBezTo>
                  <a:cubicBezTo>
                    <a:pt x="660" y="62"/>
                    <a:pt x="634" y="43"/>
                    <a:pt x="624" y="37"/>
                  </a:cubicBezTo>
                  <a:cubicBezTo>
                    <a:pt x="622" y="36"/>
                    <a:pt x="620" y="35"/>
                    <a:pt x="617" y="35"/>
                  </a:cubicBezTo>
                  <a:cubicBezTo>
                    <a:pt x="579" y="31"/>
                    <a:pt x="579" y="31"/>
                    <a:pt x="579" y="31"/>
                  </a:cubicBezTo>
                  <a:cubicBezTo>
                    <a:pt x="501" y="0"/>
                    <a:pt x="501" y="0"/>
                    <a:pt x="501" y="0"/>
                  </a:cubicBezTo>
                </a:path>
              </a:pathLst>
            </a:custGeom>
            <a:solidFill>
              <a:srgbClr val="423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ṩľí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5F0EFC2-69FC-42B8-819F-EAFFAB4AB837}"/>
                </a:ext>
              </a:extLst>
            </p:cNvPr>
            <p:cNvSpPr/>
            <p:nvPr/>
          </p:nvSpPr>
          <p:spPr bwMode="auto">
            <a:xfrm>
              <a:off x="7312026" y="3925888"/>
              <a:ext cx="346075" cy="493713"/>
            </a:xfrm>
            <a:custGeom>
              <a:avLst/>
              <a:gdLst>
                <a:gd name="T0" fmla="*/ 7 w 258"/>
                <a:gd name="T1" fmla="*/ 360 h 370"/>
                <a:gd name="T2" fmla="*/ 0 w 258"/>
                <a:gd name="T3" fmla="*/ 370 h 370"/>
                <a:gd name="T4" fmla="*/ 7 w 258"/>
                <a:gd name="T5" fmla="*/ 360 h 370"/>
                <a:gd name="T6" fmla="*/ 258 w 258"/>
                <a:gd name="T7" fmla="*/ 0 h 370"/>
                <a:gd name="T8" fmla="*/ 7 w 258"/>
                <a:gd name="T9" fmla="*/ 360 h 370"/>
                <a:gd name="T10" fmla="*/ 171 w 258"/>
                <a:gd name="T11" fmla="*/ 223 h 370"/>
                <a:gd name="T12" fmla="*/ 258 w 258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370">
                  <a:moveTo>
                    <a:pt x="7" y="360"/>
                  </a:moveTo>
                  <a:cubicBezTo>
                    <a:pt x="3" y="364"/>
                    <a:pt x="0" y="368"/>
                    <a:pt x="0" y="370"/>
                  </a:cubicBezTo>
                  <a:cubicBezTo>
                    <a:pt x="7" y="360"/>
                    <a:pt x="7" y="360"/>
                    <a:pt x="7" y="360"/>
                  </a:cubicBezTo>
                  <a:moveTo>
                    <a:pt x="258" y="0"/>
                  </a:moveTo>
                  <a:cubicBezTo>
                    <a:pt x="7" y="360"/>
                    <a:pt x="7" y="360"/>
                    <a:pt x="7" y="360"/>
                  </a:cubicBezTo>
                  <a:cubicBezTo>
                    <a:pt x="35" y="329"/>
                    <a:pt x="132" y="250"/>
                    <a:pt x="171" y="223"/>
                  </a:cubicBezTo>
                  <a:cubicBezTo>
                    <a:pt x="217" y="192"/>
                    <a:pt x="258" y="0"/>
                    <a:pt x="258" y="0"/>
                  </a:cubicBezTo>
                </a:path>
              </a:pathLst>
            </a:custGeom>
            <a:solidFill>
              <a:srgbClr val="3F3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ṣ1i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F23E55D-6B1B-400A-B276-814061C56FC5}"/>
                </a:ext>
              </a:extLst>
            </p:cNvPr>
            <p:cNvSpPr/>
            <p:nvPr/>
          </p:nvSpPr>
          <p:spPr bwMode="auto">
            <a:xfrm>
              <a:off x="7286626" y="3917950"/>
              <a:ext cx="347663" cy="493713"/>
            </a:xfrm>
            <a:custGeom>
              <a:avLst/>
              <a:gdLst>
                <a:gd name="T0" fmla="*/ 259 w 259"/>
                <a:gd name="T1" fmla="*/ 0 h 370"/>
                <a:gd name="T2" fmla="*/ 172 w 259"/>
                <a:gd name="T3" fmla="*/ 223 h 370"/>
                <a:gd name="T4" fmla="*/ 0 w 259"/>
                <a:gd name="T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9" h="370">
                  <a:moveTo>
                    <a:pt x="259" y="0"/>
                  </a:moveTo>
                  <a:cubicBezTo>
                    <a:pt x="259" y="0"/>
                    <a:pt x="217" y="192"/>
                    <a:pt x="172" y="223"/>
                  </a:cubicBezTo>
                  <a:cubicBezTo>
                    <a:pt x="126" y="254"/>
                    <a:pt x="4" y="353"/>
                    <a:pt x="0" y="370"/>
                  </a:cubicBezTo>
                </a:path>
              </a:pathLst>
            </a:custGeom>
            <a:solidFill>
              <a:srgbClr val="423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S1ï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23D782D-6EC3-4487-97D4-984DADEC66C0}"/>
                </a:ext>
              </a:extLst>
            </p:cNvPr>
            <p:cNvSpPr/>
            <p:nvPr/>
          </p:nvSpPr>
          <p:spPr bwMode="auto">
            <a:xfrm>
              <a:off x="7686676" y="3735388"/>
              <a:ext cx="1588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52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ṧľi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218BEB4-23C5-4639-AAB1-7BB87E4AEE8C}"/>
                </a:ext>
              </a:extLst>
            </p:cNvPr>
            <p:cNvSpPr/>
            <p:nvPr/>
          </p:nvSpPr>
          <p:spPr bwMode="auto">
            <a:xfrm>
              <a:off x="7688263" y="3687763"/>
              <a:ext cx="244475" cy="49213"/>
            </a:xfrm>
            <a:custGeom>
              <a:avLst/>
              <a:gdLst>
                <a:gd name="T0" fmla="*/ 164 w 182"/>
                <a:gd name="T1" fmla="*/ 0 h 37"/>
                <a:gd name="T2" fmla="*/ 0 w 182"/>
                <a:gd name="T3" fmla="*/ 36 h 37"/>
                <a:gd name="T4" fmla="*/ 0 w 182"/>
                <a:gd name="T5" fmla="*/ 37 h 37"/>
                <a:gd name="T6" fmla="*/ 182 w 182"/>
                <a:gd name="T7" fmla="*/ 2 h 37"/>
                <a:gd name="T8" fmla="*/ 164 w 18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37">
                  <a:moveTo>
                    <a:pt x="164" y="0"/>
                  </a:moveTo>
                  <a:cubicBezTo>
                    <a:pt x="114" y="0"/>
                    <a:pt x="17" y="31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177" y="0"/>
                    <a:pt x="171" y="0"/>
                    <a:pt x="164" y="0"/>
                  </a:cubicBezTo>
                </a:path>
              </a:pathLst>
            </a:custGeom>
            <a:solidFill>
              <a:srgbClr val="3B32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ṡḷ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1629630-1C84-4996-B2F8-2F5CC57BA456}"/>
                </a:ext>
              </a:extLst>
            </p:cNvPr>
            <p:cNvSpPr/>
            <p:nvPr/>
          </p:nvSpPr>
          <p:spPr bwMode="auto">
            <a:xfrm>
              <a:off x="7953376" y="4219575"/>
              <a:ext cx="30163" cy="228600"/>
            </a:xfrm>
            <a:custGeom>
              <a:avLst/>
              <a:gdLst>
                <a:gd name="T0" fmla="*/ 0 w 23"/>
                <a:gd name="T1" fmla="*/ 0 h 172"/>
                <a:gd name="T2" fmla="*/ 0 w 23"/>
                <a:gd name="T3" fmla="*/ 0 h 172"/>
                <a:gd name="T4" fmla="*/ 23 w 23"/>
                <a:gd name="T5" fmla="*/ 172 h 172"/>
                <a:gd name="T6" fmla="*/ 23 w 23"/>
                <a:gd name="T7" fmla="*/ 172 h 172"/>
                <a:gd name="T8" fmla="*/ 0 w 23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1"/>
                    <a:pt x="22" y="171"/>
                    <a:pt x="23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3" y="172"/>
                    <a:pt x="15" y="71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ŝlï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D3115E1-CC9E-4821-BDE0-45131760195A}"/>
                </a:ext>
              </a:extLst>
            </p:cNvPr>
            <p:cNvSpPr/>
            <p:nvPr/>
          </p:nvSpPr>
          <p:spPr bwMode="auto">
            <a:xfrm>
              <a:off x="7939088" y="4125913"/>
              <a:ext cx="14288" cy="93663"/>
            </a:xfrm>
            <a:custGeom>
              <a:avLst/>
              <a:gdLst>
                <a:gd name="T0" fmla="*/ 0 w 11"/>
                <a:gd name="T1" fmla="*/ 0 h 70"/>
                <a:gd name="T2" fmla="*/ 4 w 11"/>
                <a:gd name="T3" fmla="*/ 40 h 70"/>
                <a:gd name="T4" fmla="*/ 11 w 11"/>
                <a:gd name="T5" fmla="*/ 70 h 70"/>
                <a:gd name="T6" fmla="*/ 11 w 11"/>
                <a:gd name="T7" fmla="*/ 70 h 70"/>
                <a:gd name="T8" fmla="*/ 5 w 11"/>
                <a:gd name="T9" fmla="*/ 40 h 70"/>
                <a:gd name="T10" fmla="*/ 0 w 11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0">
                  <a:moveTo>
                    <a:pt x="0" y="0"/>
                  </a:moveTo>
                  <a:cubicBezTo>
                    <a:pt x="0" y="14"/>
                    <a:pt x="1" y="27"/>
                    <a:pt x="4" y="40"/>
                  </a:cubicBezTo>
                  <a:cubicBezTo>
                    <a:pt x="7" y="49"/>
                    <a:pt x="9" y="5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9" y="59"/>
                    <a:pt x="7" y="49"/>
                    <a:pt x="5" y="40"/>
                  </a:cubicBezTo>
                  <a:cubicBezTo>
                    <a:pt x="1" y="27"/>
                    <a:pt x="0" y="14"/>
                    <a:pt x="0" y="0"/>
                  </a:cubicBezTo>
                </a:path>
              </a:pathLst>
            </a:custGeom>
            <a:solidFill>
              <a:srgbClr val="AE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şľï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86C1270-1059-45C1-B2C9-4F09D4041A94}"/>
                </a:ext>
              </a:extLst>
            </p:cNvPr>
            <p:cNvSpPr/>
            <p:nvPr/>
          </p:nvSpPr>
          <p:spPr bwMode="auto">
            <a:xfrm>
              <a:off x="7824788" y="3690938"/>
              <a:ext cx="233363" cy="854075"/>
            </a:xfrm>
            <a:custGeom>
              <a:avLst/>
              <a:gdLst>
                <a:gd name="T0" fmla="*/ 103 w 174"/>
                <a:gd name="T1" fmla="*/ 0 h 639"/>
                <a:gd name="T2" fmla="*/ 108 w 174"/>
                <a:gd name="T3" fmla="*/ 2 h 639"/>
                <a:gd name="T4" fmla="*/ 150 w 174"/>
                <a:gd name="T5" fmla="*/ 72 h 639"/>
                <a:gd name="T6" fmla="*/ 79 w 174"/>
                <a:gd name="T7" fmla="*/ 278 h 639"/>
                <a:gd name="T8" fmla="*/ 71 w 174"/>
                <a:gd name="T9" fmla="*/ 363 h 639"/>
                <a:gd name="T10" fmla="*/ 100 w 174"/>
                <a:gd name="T11" fmla="*/ 565 h 639"/>
                <a:gd name="T12" fmla="*/ 0 w 174"/>
                <a:gd name="T13" fmla="*/ 627 h 639"/>
                <a:gd name="T14" fmla="*/ 3 w 174"/>
                <a:gd name="T15" fmla="*/ 639 h 639"/>
                <a:gd name="T16" fmla="*/ 119 w 174"/>
                <a:gd name="T17" fmla="*/ 567 h 639"/>
                <a:gd name="T18" fmla="*/ 96 w 174"/>
                <a:gd name="T19" fmla="*/ 395 h 639"/>
                <a:gd name="T20" fmla="*/ 89 w 174"/>
                <a:gd name="T21" fmla="*/ 365 h 639"/>
                <a:gd name="T22" fmla="*/ 85 w 174"/>
                <a:gd name="T23" fmla="*/ 325 h 639"/>
                <a:gd name="T24" fmla="*/ 97 w 174"/>
                <a:gd name="T25" fmla="*/ 280 h 639"/>
                <a:gd name="T26" fmla="*/ 168 w 174"/>
                <a:gd name="T27" fmla="*/ 74 h 639"/>
                <a:gd name="T28" fmla="*/ 126 w 174"/>
                <a:gd name="T29" fmla="*/ 4 h 639"/>
                <a:gd name="T30" fmla="*/ 119 w 174"/>
                <a:gd name="T31" fmla="*/ 2 h 639"/>
                <a:gd name="T32" fmla="*/ 103 w 174"/>
                <a:gd name="T33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" h="639">
                  <a:moveTo>
                    <a:pt x="103" y="0"/>
                  </a:moveTo>
                  <a:cubicBezTo>
                    <a:pt x="105" y="0"/>
                    <a:pt x="106" y="1"/>
                    <a:pt x="108" y="2"/>
                  </a:cubicBezTo>
                  <a:cubicBezTo>
                    <a:pt x="117" y="8"/>
                    <a:pt x="143" y="27"/>
                    <a:pt x="150" y="72"/>
                  </a:cubicBezTo>
                  <a:cubicBezTo>
                    <a:pt x="155" y="110"/>
                    <a:pt x="109" y="215"/>
                    <a:pt x="79" y="278"/>
                  </a:cubicBezTo>
                  <a:cubicBezTo>
                    <a:pt x="66" y="304"/>
                    <a:pt x="63" y="335"/>
                    <a:pt x="71" y="363"/>
                  </a:cubicBezTo>
                  <a:cubicBezTo>
                    <a:pt x="90" y="431"/>
                    <a:pt x="100" y="565"/>
                    <a:pt x="100" y="56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3" y="639"/>
                    <a:pt x="3" y="639"/>
                    <a:pt x="3" y="639"/>
                  </a:cubicBezTo>
                  <a:cubicBezTo>
                    <a:pt x="119" y="567"/>
                    <a:pt x="119" y="567"/>
                    <a:pt x="119" y="567"/>
                  </a:cubicBezTo>
                  <a:cubicBezTo>
                    <a:pt x="118" y="566"/>
                    <a:pt x="111" y="466"/>
                    <a:pt x="96" y="395"/>
                  </a:cubicBezTo>
                  <a:cubicBezTo>
                    <a:pt x="94" y="384"/>
                    <a:pt x="92" y="374"/>
                    <a:pt x="89" y="365"/>
                  </a:cubicBezTo>
                  <a:cubicBezTo>
                    <a:pt x="86" y="352"/>
                    <a:pt x="85" y="339"/>
                    <a:pt x="85" y="325"/>
                  </a:cubicBezTo>
                  <a:cubicBezTo>
                    <a:pt x="86" y="310"/>
                    <a:pt x="90" y="294"/>
                    <a:pt x="97" y="280"/>
                  </a:cubicBezTo>
                  <a:cubicBezTo>
                    <a:pt x="127" y="217"/>
                    <a:pt x="174" y="113"/>
                    <a:pt x="168" y="74"/>
                  </a:cubicBezTo>
                  <a:cubicBezTo>
                    <a:pt x="161" y="30"/>
                    <a:pt x="136" y="10"/>
                    <a:pt x="126" y="4"/>
                  </a:cubicBezTo>
                  <a:cubicBezTo>
                    <a:pt x="124" y="3"/>
                    <a:pt x="122" y="2"/>
                    <a:pt x="119" y="2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3F3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sḻí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93FBC46-DFFD-4B28-BFA9-E53992F8027E}"/>
                </a:ext>
              </a:extLst>
            </p:cNvPr>
            <p:cNvSpPr/>
            <p:nvPr/>
          </p:nvSpPr>
          <p:spPr bwMode="auto">
            <a:xfrm>
              <a:off x="7823201" y="3648075"/>
              <a:ext cx="6350" cy="1588"/>
            </a:xfrm>
            <a:prstGeom prst="rect">
              <a:avLst/>
            </a:prstGeom>
            <a:solidFill>
              <a:srgbClr val="665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sḻ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EBF0168-A67C-445C-AEEC-B1FBEBE9BED5}"/>
                </a:ext>
              </a:extLst>
            </p:cNvPr>
            <p:cNvSpPr/>
            <p:nvPr/>
          </p:nvSpPr>
          <p:spPr bwMode="auto">
            <a:xfrm>
              <a:off x="7823201" y="3648075"/>
              <a:ext cx="6350" cy="0"/>
            </a:xfrm>
            <a:custGeom>
              <a:avLst/>
              <a:gdLst>
                <a:gd name="T0" fmla="*/ 4 w 4"/>
                <a:gd name="T1" fmla="*/ 0 w 4"/>
                <a:gd name="T2" fmla="*/ 0 w 4"/>
                <a:gd name="T3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ṥľï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95DA934-F352-4409-8C98-5B2119BC966E}"/>
                </a:ext>
              </a:extLst>
            </p:cNvPr>
            <p:cNvSpPr/>
            <p:nvPr/>
          </p:nvSpPr>
          <p:spPr bwMode="auto">
            <a:xfrm>
              <a:off x="7820026" y="3648075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56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šļ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621A503-593E-49AB-A31B-58599CEF10E3}"/>
                </a:ext>
              </a:extLst>
            </p:cNvPr>
            <p:cNvSpPr/>
            <p:nvPr/>
          </p:nvSpPr>
          <p:spPr bwMode="auto">
            <a:xfrm>
              <a:off x="7820026" y="3648075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śḻï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782CA80-A81D-4B8B-847F-B66710C0E739}"/>
                </a:ext>
              </a:extLst>
            </p:cNvPr>
            <p:cNvSpPr/>
            <p:nvPr/>
          </p:nvSpPr>
          <p:spPr bwMode="auto">
            <a:xfrm>
              <a:off x="7820026" y="3648075"/>
              <a:ext cx="112713" cy="41275"/>
            </a:xfrm>
            <a:custGeom>
              <a:avLst/>
              <a:gdLst>
                <a:gd name="T0" fmla="*/ 6 w 71"/>
                <a:gd name="T1" fmla="*/ 0 h 26"/>
                <a:gd name="T2" fmla="*/ 2 w 71"/>
                <a:gd name="T3" fmla="*/ 0 h 26"/>
                <a:gd name="T4" fmla="*/ 0 w 71"/>
                <a:gd name="T5" fmla="*/ 1 h 26"/>
                <a:gd name="T6" fmla="*/ 56 w 71"/>
                <a:gd name="T7" fmla="*/ 24 h 26"/>
                <a:gd name="T8" fmla="*/ 71 w 71"/>
                <a:gd name="T9" fmla="*/ 26 h 26"/>
                <a:gd name="T10" fmla="*/ 6 w 7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26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56" y="24"/>
                  </a:lnTo>
                  <a:lnTo>
                    <a:pt x="71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F3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śḷi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EA4377E-FDFD-4561-A1AE-5D7AE6D3765D}"/>
                </a:ext>
              </a:extLst>
            </p:cNvPr>
            <p:cNvSpPr/>
            <p:nvPr/>
          </p:nvSpPr>
          <p:spPr bwMode="auto">
            <a:xfrm>
              <a:off x="7820026" y="3648075"/>
              <a:ext cx="112713" cy="41275"/>
            </a:xfrm>
            <a:custGeom>
              <a:avLst/>
              <a:gdLst>
                <a:gd name="T0" fmla="*/ 6 w 71"/>
                <a:gd name="T1" fmla="*/ 0 h 26"/>
                <a:gd name="T2" fmla="*/ 2 w 71"/>
                <a:gd name="T3" fmla="*/ 0 h 26"/>
                <a:gd name="T4" fmla="*/ 0 w 71"/>
                <a:gd name="T5" fmla="*/ 1 h 26"/>
                <a:gd name="T6" fmla="*/ 56 w 71"/>
                <a:gd name="T7" fmla="*/ 24 h 26"/>
                <a:gd name="T8" fmla="*/ 71 w 71"/>
                <a:gd name="T9" fmla="*/ 26 h 26"/>
                <a:gd name="T10" fmla="*/ 6 w 7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26">
                  <a:moveTo>
                    <a:pt x="6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56" y="24"/>
                  </a:lnTo>
                  <a:lnTo>
                    <a:pt x="71" y="2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şļi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767AC6A-200A-4FB8-8B6D-B03B12E46B2B}"/>
                </a:ext>
              </a:extLst>
            </p:cNvPr>
            <p:cNvSpPr/>
            <p:nvPr/>
          </p:nvSpPr>
          <p:spPr bwMode="auto">
            <a:xfrm>
              <a:off x="7634288" y="4144963"/>
              <a:ext cx="242888" cy="39688"/>
            </a:xfrm>
            <a:custGeom>
              <a:avLst/>
              <a:gdLst>
                <a:gd name="T0" fmla="*/ 182 w 182"/>
                <a:gd name="T1" fmla="*/ 0 h 29"/>
                <a:gd name="T2" fmla="*/ 113 w 182"/>
                <a:gd name="T3" fmla="*/ 6 h 29"/>
                <a:gd name="T4" fmla="*/ 84 w 182"/>
                <a:gd name="T5" fmla="*/ 2 h 29"/>
                <a:gd name="T6" fmla="*/ 77 w 182"/>
                <a:gd name="T7" fmla="*/ 1 h 29"/>
                <a:gd name="T8" fmla="*/ 0 w 182"/>
                <a:gd name="T9" fmla="*/ 29 h 29"/>
                <a:gd name="T10" fmla="*/ 182 w 182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9">
                  <a:moveTo>
                    <a:pt x="182" y="0"/>
                  </a:moveTo>
                  <a:cubicBezTo>
                    <a:pt x="182" y="0"/>
                    <a:pt x="143" y="6"/>
                    <a:pt x="113" y="6"/>
                  </a:cubicBezTo>
                  <a:cubicBezTo>
                    <a:pt x="101" y="6"/>
                    <a:pt x="90" y="5"/>
                    <a:pt x="84" y="2"/>
                  </a:cubicBezTo>
                  <a:cubicBezTo>
                    <a:pt x="82" y="1"/>
                    <a:pt x="80" y="1"/>
                    <a:pt x="77" y="1"/>
                  </a:cubicBezTo>
                  <a:cubicBezTo>
                    <a:pt x="51" y="1"/>
                    <a:pt x="0" y="29"/>
                    <a:pt x="0" y="29"/>
                  </a:cubicBezTo>
                  <a:cubicBezTo>
                    <a:pt x="182" y="0"/>
                    <a:pt x="182" y="0"/>
                    <a:pt x="182" y="0"/>
                  </a:cubicBezTo>
                </a:path>
              </a:pathLst>
            </a:custGeom>
            <a:solidFill>
              <a:srgbClr val="3F3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šļí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AE2AE40-8DB2-4D7D-9E23-9FC311D42215}"/>
                </a:ext>
              </a:extLst>
            </p:cNvPr>
            <p:cNvSpPr/>
            <p:nvPr/>
          </p:nvSpPr>
          <p:spPr bwMode="auto">
            <a:xfrm>
              <a:off x="7707313" y="3632200"/>
              <a:ext cx="1588" cy="12700"/>
            </a:xfrm>
            <a:custGeom>
              <a:avLst/>
              <a:gdLst>
                <a:gd name="T0" fmla="*/ 0 w 1"/>
                <a:gd name="T1" fmla="*/ 0 h 9"/>
                <a:gd name="T2" fmla="*/ 1 w 1"/>
                <a:gd name="T3" fmla="*/ 9 h 9"/>
                <a:gd name="T4" fmla="*/ 1 w 1"/>
                <a:gd name="T5" fmla="*/ 9 h 9"/>
                <a:gd name="T6" fmla="*/ 0 w 1"/>
                <a:gd name="T7" fmla="*/ 0 h 9"/>
                <a:gd name="T8" fmla="*/ 0 w 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8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ḻî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C49F415-1C88-4FB3-8B2D-65A1225FE492}"/>
                </a:ext>
              </a:extLst>
            </p:cNvPr>
            <p:cNvSpPr/>
            <p:nvPr/>
          </p:nvSpPr>
          <p:spPr bwMode="auto">
            <a:xfrm>
              <a:off x="7707313" y="3624263"/>
              <a:ext cx="46038" cy="20638"/>
            </a:xfrm>
            <a:custGeom>
              <a:avLst/>
              <a:gdLst>
                <a:gd name="T0" fmla="*/ 34 w 34"/>
                <a:gd name="T1" fmla="*/ 0 h 15"/>
                <a:gd name="T2" fmla="*/ 2 w 34"/>
                <a:gd name="T3" fmla="*/ 6 h 15"/>
                <a:gd name="T4" fmla="*/ 0 w 34"/>
                <a:gd name="T5" fmla="*/ 6 h 15"/>
                <a:gd name="T6" fmla="*/ 1 w 34"/>
                <a:gd name="T7" fmla="*/ 15 h 15"/>
                <a:gd name="T8" fmla="*/ 2 w 34"/>
                <a:gd name="T9" fmla="*/ 15 h 15"/>
                <a:gd name="T10" fmla="*/ 2 w 34"/>
                <a:gd name="T11" fmla="*/ 15 h 15"/>
                <a:gd name="T12" fmla="*/ 34 w 3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5">
                  <a:moveTo>
                    <a:pt x="34" y="0"/>
                  </a:moveTo>
                  <a:cubicBezTo>
                    <a:pt x="24" y="4"/>
                    <a:pt x="13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1" y="9"/>
                    <a:pt x="1" y="12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4" y="15"/>
                    <a:pt x="25" y="9"/>
                    <a:pt x="34" y="0"/>
                  </a:cubicBezTo>
                </a:path>
              </a:pathLst>
            </a:custGeom>
            <a:solidFill>
              <a:srgbClr val="A56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ṥḷí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9F39F63-6398-40F5-98A2-E35852DDC3FA}"/>
                </a:ext>
              </a:extLst>
            </p:cNvPr>
            <p:cNvSpPr/>
            <p:nvPr/>
          </p:nvSpPr>
          <p:spPr bwMode="auto">
            <a:xfrm>
              <a:off x="7591426" y="3395663"/>
              <a:ext cx="238125" cy="236538"/>
            </a:xfrm>
            <a:prstGeom prst="ellipse">
              <a:avLst/>
            </a:prstGeom>
            <a:solidFill>
              <a:srgbClr val="AE6E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Slí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19844EC-14B3-41F2-93E7-006D61C427B2}"/>
                </a:ext>
              </a:extLst>
            </p:cNvPr>
            <p:cNvSpPr/>
            <p:nvPr/>
          </p:nvSpPr>
          <p:spPr bwMode="auto">
            <a:xfrm>
              <a:off x="7481888" y="3344863"/>
              <a:ext cx="376238" cy="277813"/>
            </a:xfrm>
            <a:custGeom>
              <a:avLst/>
              <a:gdLst>
                <a:gd name="T0" fmla="*/ 148 w 282"/>
                <a:gd name="T1" fmla="*/ 0 h 207"/>
                <a:gd name="T2" fmla="*/ 101 w 282"/>
                <a:gd name="T3" fmla="*/ 11 h 207"/>
                <a:gd name="T4" fmla="*/ 55 w 282"/>
                <a:gd name="T5" fmla="*/ 41 h 207"/>
                <a:gd name="T6" fmla="*/ 11 w 282"/>
                <a:gd name="T7" fmla="*/ 56 h 207"/>
                <a:gd name="T8" fmla="*/ 3 w 282"/>
                <a:gd name="T9" fmla="*/ 56 h 207"/>
                <a:gd name="T10" fmla="*/ 15 w 282"/>
                <a:gd name="T11" fmla="*/ 79 h 207"/>
                <a:gd name="T12" fmla="*/ 61 w 282"/>
                <a:gd name="T13" fmla="*/ 101 h 207"/>
                <a:gd name="T14" fmla="*/ 70 w 282"/>
                <a:gd name="T15" fmla="*/ 101 h 207"/>
                <a:gd name="T16" fmla="*/ 81 w 282"/>
                <a:gd name="T17" fmla="*/ 103 h 207"/>
                <a:gd name="T18" fmla="*/ 84 w 282"/>
                <a:gd name="T19" fmla="*/ 105 h 207"/>
                <a:gd name="T20" fmla="*/ 171 w 282"/>
                <a:gd name="T21" fmla="*/ 38 h 207"/>
                <a:gd name="T22" fmla="*/ 260 w 282"/>
                <a:gd name="T23" fmla="*/ 127 h 207"/>
                <a:gd name="T24" fmla="*/ 245 w 282"/>
                <a:gd name="T25" fmla="*/ 175 h 207"/>
                <a:gd name="T26" fmla="*/ 251 w 282"/>
                <a:gd name="T27" fmla="*/ 207 h 207"/>
                <a:gd name="T28" fmla="*/ 259 w 282"/>
                <a:gd name="T29" fmla="*/ 199 h 207"/>
                <a:gd name="T30" fmla="*/ 258 w 282"/>
                <a:gd name="T31" fmla="*/ 179 h 207"/>
                <a:gd name="T32" fmla="*/ 268 w 282"/>
                <a:gd name="T33" fmla="*/ 153 h 207"/>
                <a:gd name="T34" fmla="*/ 281 w 282"/>
                <a:gd name="T35" fmla="*/ 96 h 207"/>
                <a:gd name="T36" fmla="*/ 255 w 282"/>
                <a:gd name="T37" fmla="*/ 46 h 207"/>
                <a:gd name="T38" fmla="*/ 228 w 282"/>
                <a:gd name="T39" fmla="*/ 33 h 207"/>
                <a:gd name="T40" fmla="*/ 209 w 282"/>
                <a:gd name="T41" fmla="*/ 19 h 207"/>
                <a:gd name="T42" fmla="*/ 148 w 282"/>
                <a:gd name="T4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2" h="207">
                  <a:moveTo>
                    <a:pt x="148" y="0"/>
                  </a:moveTo>
                  <a:cubicBezTo>
                    <a:pt x="132" y="0"/>
                    <a:pt x="116" y="4"/>
                    <a:pt x="101" y="11"/>
                  </a:cubicBezTo>
                  <a:cubicBezTo>
                    <a:pt x="84" y="19"/>
                    <a:pt x="70" y="31"/>
                    <a:pt x="55" y="41"/>
                  </a:cubicBezTo>
                  <a:cubicBezTo>
                    <a:pt x="42" y="50"/>
                    <a:pt x="27" y="56"/>
                    <a:pt x="11" y="56"/>
                  </a:cubicBezTo>
                  <a:cubicBezTo>
                    <a:pt x="9" y="56"/>
                    <a:pt x="6" y="56"/>
                    <a:pt x="3" y="56"/>
                  </a:cubicBezTo>
                  <a:cubicBezTo>
                    <a:pt x="0" y="64"/>
                    <a:pt x="8" y="73"/>
                    <a:pt x="15" y="79"/>
                  </a:cubicBezTo>
                  <a:cubicBezTo>
                    <a:pt x="28" y="90"/>
                    <a:pt x="43" y="101"/>
                    <a:pt x="61" y="101"/>
                  </a:cubicBezTo>
                  <a:cubicBezTo>
                    <a:pt x="64" y="101"/>
                    <a:pt x="67" y="101"/>
                    <a:pt x="70" y="101"/>
                  </a:cubicBezTo>
                  <a:cubicBezTo>
                    <a:pt x="74" y="101"/>
                    <a:pt x="77" y="101"/>
                    <a:pt x="81" y="103"/>
                  </a:cubicBezTo>
                  <a:cubicBezTo>
                    <a:pt x="82" y="104"/>
                    <a:pt x="83" y="104"/>
                    <a:pt x="84" y="105"/>
                  </a:cubicBezTo>
                  <a:cubicBezTo>
                    <a:pt x="94" y="66"/>
                    <a:pt x="129" y="38"/>
                    <a:pt x="171" y="38"/>
                  </a:cubicBezTo>
                  <a:cubicBezTo>
                    <a:pt x="220" y="38"/>
                    <a:pt x="260" y="77"/>
                    <a:pt x="260" y="127"/>
                  </a:cubicBezTo>
                  <a:cubicBezTo>
                    <a:pt x="260" y="145"/>
                    <a:pt x="254" y="161"/>
                    <a:pt x="245" y="175"/>
                  </a:cubicBezTo>
                  <a:cubicBezTo>
                    <a:pt x="246" y="185"/>
                    <a:pt x="248" y="196"/>
                    <a:pt x="251" y="207"/>
                  </a:cubicBezTo>
                  <a:cubicBezTo>
                    <a:pt x="255" y="206"/>
                    <a:pt x="258" y="203"/>
                    <a:pt x="259" y="199"/>
                  </a:cubicBezTo>
                  <a:cubicBezTo>
                    <a:pt x="261" y="194"/>
                    <a:pt x="258" y="185"/>
                    <a:pt x="258" y="179"/>
                  </a:cubicBezTo>
                  <a:cubicBezTo>
                    <a:pt x="260" y="170"/>
                    <a:pt x="263" y="161"/>
                    <a:pt x="268" y="153"/>
                  </a:cubicBezTo>
                  <a:cubicBezTo>
                    <a:pt x="276" y="135"/>
                    <a:pt x="282" y="116"/>
                    <a:pt x="281" y="96"/>
                  </a:cubicBezTo>
                  <a:cubicBezTo>
                    <a:pt x="280" y="77"/>
                    <a:pt x="271" y="57"/>
                    <a:pt x="255" y="46"/>
                  </a:cubicBezTo>
                  <a:cubicBezTo>
                    <a:pt x="247" y="41"/>
                    <a:pt x="237" y="38"/>
                    <a:pt x="228" y="33"/>
                  </a:cubicBezTo>
                  <a:cubicBezTo>
                    <a:pt x="221" y="29"/>
                    <a:pt x="215" y="23"/>
                    <a:pt x="209" y="19"/>
                  </a:cubicBezTo>
                  <a:cubicBezTo>
                    <a:pt x="191" y="7"/>
                    <a:pt x="169" y="0"/>
                    <a:pt x="14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šḷ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96F5A6C-3171-4D21-A86A-04B541B9ADB4}"/>
                </a:ext>
              </a:extLst>
            </p:cNvPr>
            <p:cNvSpPr/>
            <p:nvPr/>
          </p:nvSpPr>
          <p:spPr bwMode="auto">
            <a:xfrm>
              <a:off x="7769226" y="3579813"/>
              <a:ext cx="47625" cy="46038"/>
            </a:xfrm>
            <a:custGeom>
              <a:avLst/>
              <a:gdLst>
                <a:gd name="T0" fmla="*/ 30 w 36"/>
                <a:gd name="T1" fmla="*/ 0 h 35"/>
                <a:gd name="T2" fmla="*/ 0 w 36"/>
                <a:gd name="T3" fmla="*/ 29 h 35"/>
                <a:gd name="T4" fmla="*/ 8 w 36"/>
                <a:gd name="T5" fmla="*/ 33 h 35"/>
                <a:gd name="T6" fmla="*/ 22 w 36"/>
                <a:gd name="T7" fmla="*/ 35 h 35"/>
                <a:gd name="T8" fmla="*/ 36 w 36"/>
                <a:gd name="T9" fmla="*/ 32 h 35"/>
                <a:gd name="T10" fmla="*/ 30 w 36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30" y="0"/>
                  </a:moveTo>
                  <a:cubicBezTo>
                    <a:pt x="22" y="12"/>
                    <a:pt x="12" y="22"/>
                    <a:pt x="0" y="29"/>
                  </a:cubicBezTo>
                  <a:cubicBezTo>
                    <a:pt x="3" y="30"/>
                    <a:pt x="5" y="31"/>
                    <a:pt x="8" y="33"/>
                  </a:cubicBezTo>
                  <a:cubicBezTo>
                    <a:pt x="12" y="34"/>
                    <a:pt x="17" y="35"/>
                    <a:pt x="22" y="35"/>
                  </a:cubicBezTo>
                  <a:cubicBezTo>
                    <a:pt x="27" y="35"/>
                    <a:pt x="32" y="34"/>
                    <a:pt x="36" y="32"/>
                  </a:cubicBezTo>
                  <a:cubicBezTo>
                    <a:pt x="33" y="21"/>
                    <a:pt x="31" y="10"/>
                    <a:pt x="30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ṣḻî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A405652-AF03-4575-B7B0-3E0F529DB3D1}"/>
                </a:ext>
              </a:extLst>
            </p:cNvPr>
            <p:cNvSpPr/>
            <p:nvPr/>
          </p:nvSpPr>
          <p:spPr bwMode="auto">
            <a:xfrm>
              <a:off x="7593013" y="3395663"/>
              <a:ext cx="236538" cy="222250"/>
            </a:xfrm>
            <a:custGeom>
              <a:avLst/>
              <a:gdLst>
                <a:gd name="T0" fmla="*/ 87 w 176"/>
                <a:gd name="T1" fmla="*/ 0 h 166"/>
                <a:gd name="T2" fmla="*/ 0 w 176"/>
                <a:gd name="T3" fmla="*/ 67 h 166"/>
                <a:gd name="T4" fmla="*/ 7 w 176"/>
                <a:gd name="T5" fmla="*/ 74 h 166"/>
                <a:gd name="T6" fmla="*/ 28 w 176"/>
                <a:gd name="T7" fmla="*/ 110 h 166"/>
                <a:gd name="T8" fmla="*/ 37 w 176"/>
                <a:gd name="T9" fmla="*/ 124 h 166"/>
                <a:gd name="T10" fmla="*/ 47 w 176"/>
                <a:gd name="T11" fmla="*/ 126 h 166"/>
                <a:gd name="T12" fmla="*/ 65 w 176"/>
                <a:gd name="T13" fmla="*/ 124 h 166"/>
                <a:gd name="T14" fmla="*/ 67 w 176"/>
                <a:gd name="T15" fmla="*/ 124 h 166"/>
                <a:gd name="T16" fmla="*/ 104 w 176"/>
                <a:gd name="T17" fmla="*/ 143 h 166"/>
                <a:gd name="T18" fmla="*/ 131 w 176"/>
                <a:gd name="T19" fmla="*/ 166 h 166"/>
                <a:gd name="T20" fmla="*/ 161 w 176"/>
                <a:gd name="T21" fmla="*/ 137 h 166"/>
                <a:gd name="T22" fmla="*/ 176 w 176"/>
                <a:gd name="T23" fmla="*/ 89 h 166"/>
                <a:gd name="T24" fmla="*/ 87 w 176"/>
                <a:gd name="T2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166">
                  <a:moveTo>
                    <a:pt x="87" y="0"/>
                  </a:moveTo>
                  <a:cubicBezTo>
                    <a:pt x="45" y="0"/>
                    <a:pt x="10" y="28"/>
                    <a:pt x="0" y="67"/>
                  </a:cubicBezTo>
                  <a:cubicBezTo>
                    <a:pt x="3" y="69"/>
                    <a:pt x="5" y="72"/>
                    <a:pt x="7" y="74"/>
                  </a:cubicBezTo>
                  <a:cubicBezTo>
                    <a:pt x="15" y="85"/>
                    <a:pt x="22" y="97"/>
                    <a:pt x="28" y="110"/>
                  </a:cubicBezTo>
                  <a:cubicBezTo>
                    <a:pt x="30" y="116"/>
                    <a:pt x="33" y="120"/>
                    <a:pt x="37" y="124"/>
                  </a:cubicBezTo>
                  <a:cubicBezTo>
                    <a:pt x="40" y="126"/>
                    <a:pt x="44" y="126"/>
                    <a:pt x="47" y="126"/>
                  </a:cubicBezTo>
                  <a:cubicBezTo>
                    <a:pt x="53" y="126"/>
                    <a:pt x="59" y="125"/>
                    <a:pt x="65" y="124"/>
                  </a:cubicBezTo>
                  <a:cubicBezTo>
                    <a:pt x="66" y="124"/>
                    <a:pt x="66" y="124"/>
                    <a:pt x="67" y="124"/>
                  </a:cubicBezTo>
                  <a:cubicBezTo>
                    <a:pt x="81" y="124"/>
                    <a:pt x="94" y="133"/>
                    <a:pt x="104" y="143"/>
                  </a:cubicBezTo>
                  <a:cubicBezTo>
                    <a:pt x="113" y="151"/>
                    <a:pt x="121" y="160"/>
                    <a:pt x="131" y="166"/>
                  </a:cubicBezTo>
                  <a:cubicBezTo>
                    <a:pt x="143" y="159"/>
                    <a:pt x="153" y="149"/>
                    <a:pt x="161" y="137"/>
                  </a:cubicBezTo>
                  <a:cubicBezTo>
                    <a:pt x="170" y="123"/>
                    <a:pt x="176" y="107"/>
                    <a:pt x="176" y="89"/>
                  </a:cubicBezTo>
                  <a:cubicBezTo>
                    <a:pt x="176" y="39"/>
                    <a:pt x="136" y="0"/>
                    <a:pt x="87" y="0"/>
                  </a:cubicBezTo>
                </a:path>
              </a:pathLst>
            </a:custGeom>
            <a:solidFill>
              <a:srgbClr val="9C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sľi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C07D1CF-7B2B-45D6-9606-59F8C45B4EE6}"/>
                </a:ext>
              </a:extLst>
            </p:cNvPr>
            <p:cNvSpPr/>
            <p:nvPr/>
          </p:nvSpPr>
          <p:spPr bwMode="auto">
            <a:xfrm>
              <a:off x="7483476" y="3335338"/>
              <a:ext cx="377825" cy="288925"/>
            </a:xfrm>
            <a:custGeom>
              <a:avLst/>
              <a:gdLst>
                <a:gd name="T0" fmla="*/ 268 w 282"/>
                <a:gd name="T1" fmla="*/ 159 h 217"/>
                <a:gd name="T2" fmla="*/ 281 w 282"/>
                <a:gd name="T3" fmla="*/ 102 h 217"/>
                <a:gd name="T4" fmla="*/ 255 w 282"/>
                <a:gd name="T5" fmla="*/ 52 h 217"/>
                <a:gd name="T6" fmla="*/ 228 w 282"/>
                <a:gd name="T7" fmla="*/ 39 h 217"/>
                <a:gd name="T8" fmla="*/ 209 w 282"/>
                <a:gd name="T9" fmla="*/ 25 h 217"/>
                <a:gd name="T10" fmla="*/ 101 w 282"/>
                <a:gd name="T11" fmla="*/ 17 h 217"/>
                <a:gd name="T12" fmla="*/ 55 w 282"/>
                <a:gd name="T13" fmla="*/ 47 h 217"/>
                <a:gd name="T14" fmla="*/ 3 w 282"/>
                <a:gd name="T15" fmla="*/ 62 h 217"/>
                <a:gd name="T16" fmla="*/ 15 w 282"/>
                <a:gd name="T17" fmla="*/ 85 h 217"/>
                <a:gd name="T18" fmla="*/ 61 w 282"/>
                <a:gd name="T19" fmla="*/ 107 h 217"/>
                <a:gd name="T20" fmla="*/ 81 w 282"/>
                <a:gd name="T21" fmla="*/ 109 h 217"/>
                <a:gd name="T22" fmla="*/ 91 w 282"/>
                <a:gd name="T23" fmla="*/ 118 h 217"/>
                <a:gd name="T24" fmla="*/ 112 w 282"/>
                <a:gd name="T25" fmla="*/ 154 h 217"/>
                <a:gd name="T26" fmla="*/ 121 w 282"/>
                <a:gd name="T27" fmla="*/ 168 h 217"/>
                <a:gd name="T28" fmla="*/ 149 w 282"/>
                <a:gd name="T29" fmla="*/ 168 h 217"/>
                <a:gd name="T30" fmla="*/ 188 w 282"/>
                <a:gd name="T31" fmla="*/ 187 h 217"/>
                <a:gd name="T32" fmla="*/ 223 w 282"/>
                <a:gd name="T33" fmla="*/ 213 h 217"/>
                <a:gd name="T34" fmla="*/ 259 w 282"/>
                <a:gd name="T35" fmla="*/ 205 h 217"/>
                <a:gd name="T36" fmla="*/ 258 w 282"/>
                <a:gd name="T37" fmla="*/ 185 h 217"/>
                <a:gd name="T38" fmla="*/ 268 w 282"/>
                <a:gd name="T39" fmla="*/ 15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17">
                  <a:moveTo>
                    <a:pt x="268" y="159"/>
                  </a:moveTo>
                  <a:cubicBezTo>
                    <a:pt x="276" y="141"/>
                    <a:pt x="282" y="122"/>
                    <a:pt x="281" y="102"/>
                  </a:cubicBezTo>
                  <a:cubicBezTo>
                    <a:pt x="280" y="83"/>
                    <a:pt x="271" y="63"/>
                    <a:pt x="255" y="52"/>
                  </a:cubicBezTo>
                  <a:cubicBezTo>
                    <a:pt x="247" y="47"/>
                    <a:pt x="237" y="44"/>
                    <a:pt x="228" y="39"/>
                  </a:cubicBezTo>
                  <a:cubicBezTo>
                    <a:pt x="221" y="35"/>
                    <a:pt x="215" y="29"/>
                    <a:pt x="209" y="25"/>
                  </a:cubicBezTo>
                  <a:cubicBezTo>
                    <a:pt x="177" y="3"/>
                    <a:pt x="135" y="0"/>
                    <a:pt x="101" y="17"/>
                  </a:cubicBezTo>
                  <a:cubicBezTo>
                    <a:pt x="84" y="25"/>
                    <a:pt x="70" y="37"/>
                    <a:pt x="55" y="47"/>
                  </a:cubicBezTo>
                  <a:cubicBezTo>
                    <a:pt x="40" y="57"/>
                    <a:pt x="21" y="64"/>
                    <a:pt x="3" y="62"/>
                  </a:cubicBezTo>
                  <a:cubicBezTo>
                    <a:pt x="0" y="70"/>
                    <a:pt x="8" y="79"/>
                    <a:pt x="15" y="85"/>
                  </a:cubicBezTo>
                  <a:cubicBezTo>
                    <a:pt x="28" y="96"/>
                    <a:pt x="43" y="107"/>
                    <a:pt x="61" y="107"/>
                  </a:cubicBezTo>
                  <a:cubicBezTo>
                    <a:pt x="67" y="107"/>
                    <a:pt x="74" y="106"/>
                    <a:pt x="81" y="109"/>
                  </a:cubicBezTo>
                  <a:cubicBezTo>
                    <a:pt x="85" y="111"/>
                    <a:pt x="88" y="114"/>
                    <a:pt x="91" y="118"/>
                  </a:cubicBezTo>
                  <a:cubicBezTo>
                    <a:pt x="99" y="129"/>
                    <a:pt x="106" y="141"/>
                    <a:pt x="112" y="154"/>
                  </a:cubicBezTo>
                  <a:cubicBezTo>
                    <a:pt x="114" y="159"/>
                    <a:pt x="117" y="164"/>
                    <a:pt x="121" y="168"/>
                  </a:cubicBezTo>
                  <a:cubicBezTo>
                    <a:pt x="129" y="173"/>
                    <a:pt x="140" y="169"/>
                    <a:pt x="149" y="168"/>
                  </a:cubicBezTo>
                  <a:cubicBezTo>
                    <a:pt x="164" y="168"/>
                    <a:pt x="177" y="177"/>
                    <a:pt x="188" y="187"/>
                  </a:cubicBezTo>
                  <a:cubicBezTo>
                    <a:pt x="199" y="197"/>
                    <a:pt x="209" y="208"/>
                    <a:pt x="223" y="213"/>
                  </a:cubicBezTo>
                  <a:cubicBezTo>
                    <a:pt x="234" y="217"/>
                    <a:pt x="254" y="217"/>
                    <a:pt x="259" y="205"/>
                  </a:cubicBezTo>
                  <a:cubicBezTo>
                    <a:pt x="261" y="200"/>
                    <a:pt x="257" y="190"/>
                    <a:pt x="258" y="185"/>
                  </a:cubicBezTo>
                  <a:cubicBezTo>
                    <a:pt x="260" y="176"/>
                    <a:pt x="263" y="167"/>
                    <a:pt x="268" y="159"/>
                  </a:cubicBezTo>
                  <a:close/>
                </a:path>
              </a:pathLst>
            </a:custGeom>
            <a:solidFill>
              <a:srgbClr val="423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ṩlî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CF0714C-9984-4AB5-BDB7-3AAAAD010B60}"/>
                </a:ext>
              </a:extLst>
            </p:cNvPr>
            <p:cNvSpPr/>
            <p:nvPr/>
          </p:nvSpPr>
          <p:spPr bwMode="auto">
            <a:xfrm>
              <a:off x="4554538" y="5235575"/>
              <a:ext cx="2449513" cy="77788"/>
            </a:xfrm>
            <a:custGeom>
              <a:avLst/>
              <a:gdLst>
                <a:gd name="T0" fmla="*/ 1813 w 1831"/>
                <a:gd name="T1" fmla="*/ 50 h 59"/>
                <a:gd name="T2" fmla="*/ 0 w 1831"/>
                <a:gd name="T3" fmla="*/ 51 h 59"/>
                <a:gd name="T4" fmla="*/ 0 w 1831"/>
                <a:gd name="T5" fmla="*/ 51 h 59"/>
                <a:gd name="T6" fmla="*/ 1787 w 1831"/>
                <a:gd name="T7" fmla="*/ 59 h 59"/>
                <a:gd name="T8" fmla="*/ 1788 w 1831"/>
                <a:gd name="T9" fmla="*/ 59 h 59"/>
                <a:gd name="T10" fmla="*/ 1813 w 1831"/>
                <a:gd name="T11" fmla="*/ 50 h 59"/>
                <a:gd name="T12" fmla="*/ 1827 w 1831"/>
                <a:gd name="T13" fmla="*/ 0 h 59"/>
                <a:gd name="T14" fmla="*/ 1822 w 1831"/>
                <a:gd name="T15" fmla="*/ 29 h 59"/>
                <a:gd name="T16" fmla="*/ 1814 w 1831"/>
                <a:gd name="T17" fmla="*/ 49 h 59"/>
                <a:gd name="T18" fmla="*/ 1828 w 1831"/>
                <a:gd name="T19" fmla="*/ 9 h 59"/>
                <a:gd name="T20" fmla="*/ 1827 w 1831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9">
                  <a:moveTo>
                    <a:pt x="1813" y="5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787" y="59"/>
                    <a:pt x="1787" y="59"/>
                    <a:pt x="1787" y="59"/>
                  </a:cubicBezTo>
                  <a:cubicBezTo>
                    <a:pt x="1787" y="59"/>
                    <a:pt x="1787" y="59"/>
                    <a:pt x="1788" y="59"/>
                  </a:cubicBezTo>
                  <a:cubicBezTo>
                    <a:pt x="1797" y="59"/>
                    <a:pt x="1806" y="56"/>
                    <a:pt x="1813" y="50"/>
                  </a:cubicBezTo>
                  <a:moveTo>
                    <a:pt x="1827" y="0"/>
                  </a:moveTo>
                  <a:cubicBezTo>
                    <a:pt x="1822" y="29"/>
                    <a:pt x="1822" y="29"/>
                    <a:pt x="1822" y="29"/>
                  </a:cubicBezTo>
                  <a:cubicBezTo>
                    <a:pt x="1821" y="36"/>
                    <a:pt x="1818" y="43"/>
                    <a:pt x="1814" y="49"/>
                  </a:cubicBezTo>
                  <a:cubicBezTo>
                    <a:pt x="1826" y="39"/>
                    <a:pt x="1831" y="24"/>
                    <a:pt x="1828" y="9"/>
                  </a:cubicBezTo>
                  <a:cubicBezTo>
                    <a:pt x="1827" y="0"/>
                    <a:pt x="1827" y="0"/>
                    <a:pt x="182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śḻi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DB8FECE-62C6-406F-9C7B-42B4940722CC}"/>
                </a:ext>
              </a:extLst>
            </p:cNvPr>
            <p:cNvSpPr/>
            <p:nvPr/>
          </p:nvSpPr>
          <p:spPr bwMode="auto">
            <a:xfrm>
              <a:off x="4537076" y="3309938"/>
              <a:ext cx="2460625" cy="1993900"/>
            </a:xfrm>
            <a:custGeom>
              <a:avLst/>
              <a:gdLst>
                <a:gd name="T0" fmla="*/ 1552 w 1840"/>
                <a:gd name="T1" fmla="*/ 0 h 1493"/>
                <a:gd name="T2" fmla="*/ 1304 w 1840"/>
                <a:gd name="T3" fmla="*/ 358 h 1493"/>
                <a:gd name="T4" fmla="*/ 1520 w 1840"/>
                <a:gd name="T5" fmla="*/ 617 h 1493"/>
                <a:gd name="T6" fmla="*/ 1197 w 1840"/>
                <a:gd name="T7" fmla="*/ 651 h 1493"/>
                <a:gd name="T8" fmla="*/ 1210 w 1840"/>
                <a:gd name="T9" fmla="*/ 685 h 1493"/>
                <a:gd name="T10" fmla="*/ 1220 w 1840"/>
                <a:gd name="T11" fmla="*/ 709 h 1493"/>
                <a:gd name="T12" fmla="*/ 786 w 1840"/>
                <a:gd name="T13" fmla="*/ 864 h 1493"/>
                <a:gd name="T14" fmla="*/ 746 w 1840"/>
                <a:gd name="T15" fmla="*/ 879 h 1493"/>
                <a:gd name="T16" fmla="*/ 349 w 1840"/>
                <a:gd name="T17" fmla="*/ 1033 h 1493"/>
                <a:gd name="T18" fmla="*/ 285 w 1840"/>
                <a:gd name="T19" fmla="*/ 922 h 1493"/>
                <a:gd name="T20" fmla="*/ 285 w 1840"/>
                <a:gd name="T21" fmla="*/ 922 h 1493"/>
                <a:gd name="T22" fmla="*/ 277 w 1840"/>
                <a:gd name="T23" fmla="*/ 909 h 1493"/>
                <a:gd name="T24" fmla="*/ 168 w 1840"/>
                <a:gd name="T25" fmla="*/ 902 h 1493"/>
                <a:gd name="T26" fmla="*/ 91 w 1840"/>
                <a:gd name="T27" fmla="*/ 714 h 1493"/>
                <a:gd name="T28" fmla="*/ 1 w 1840"/>
                <a:gd name="T29" fmla="*/ 1451 h 1493"/>
                <a:gd name="T30" fmla="*/ 0 w 1840"/>
                <a:gd name="T31" fmla="*/ 1456 h 1493"/>
                <a:gd name="T32" fmla="*/ 13 w 1840"/>
                <a:gd name="T33" fmla="*/ 1493 h 1493"/>
                <a:gd name="T34" fmla="*/ 1826 w 1840"/>
                <a:gd name="T35" fmla="*/ 1492 h 1493"/>
                <a:gd name="T36" fmla="*/ 1827 w 1840"/>
                <a:gd name="T37" fmla="*/ 1491 h 1493"/>
                <a:gd name="T38" fmla="*/ 1827 w 1840"/>
                <a:gd name="T39" fmla="*/ 1491 h 1493"/>
                <a:gd name="T40" fmla="*/ 1835 w 1840"/>
                <a:gd name="T41" fmla="*/ 1471 h 1493"/>
                <a:gd name="T42" fmla="*/ 1840 w 1840"/>
                <a:gd name="T43" fmla="*/ 1442 h 1493"/>
                <a:gd name="T44" fmla="*/ 1840 w 1840"/>
                <a:gd name="T45" fmla="*/ 1442 h 1493"/>
                <a:gd name="T46" fmla="*/ 1704 w 1840"/>
                <a:gd name="T47" fmla="*/ 731 h 1493"/>
                <a:gd name="T48" fmla="*/ 1519 w 1840"/>
                <a:gd name="T49" fmla="*/ 612 h 1493"/>
                <a:gd name="T50" fmla="*/ 1644 w 1840"/>
                <a:gd name="T51" fmla="*/ 418 h 1493"/>
                <a:gd name="T52" fmla="*/ 1569 w 1840"/>
                <a:gd name="T53" fmla="*/ 26 h 1493"/>
                <a:gd name="T54" fmla="*/ 1552 w 1840"/>
                <a:gd name="T55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0" h="1493">
                  <a:moveTo>
                    <a:pt x="1552" y="0"/>
                  </a:moveTo>
                  <a:cubicBezTo>
                    <a:pt x="1304" y="358"/>
                    <a:pt x="1304" y="358"/>
                    <a:pt x="1304" y="358"/>
                  </a:cubicBezTo>
                  <a:cubicBezTo>
                    <a:pt x="1367" y="458"/>
                    <a:pt x="1439" y="547"/>
                    <a:pt x="1520" y="617"/>
                  </a:cubicBezTo>
                  <a:cubicBezTo>
                    <a:pt x="1520" y="617"/>
                    <a:pt x="1382" y="644"/>
                    <a:pt x="1197" y="651"/>
                  </a:cubicBezTo>
                  <a:cubicBezTo>
                    <a:pt x="1210" y="685"/>
                    <a:pt x="1210" y="685"/>
                    <a:pt x="1210" y="685"/>
                  </a:cubicBezTo>
                  <a:cubicBezTo>
                    <a:pt x="1220" y="709"/>
                    <a:pt x="1220" y="709"/>
                    <a:pt x="1220" y="709"/>
                  </a:cubicBezTo>
                  <a:cubicBezTo>
                    <a:pt x="1220" y="709"/>
                    <a:pt x="1058" y="804"/>
                    <a:pt x="786" y="864"/>
                  </a:cubicBezTo>
                  <a:cubicBezTo>
                    <a:pt x="746" y="879"/>
                    <a:pt x="746" y="879"/>
                    <a:pt x="746" y="879"/>
                  </a:cubicBezTo>
                  <a:cubicBezTo>
                    <a:pt x="349" y="1033"/>
                    <a:pt x="349" y="1033"/>
                    <a:pt x="349" y="1033"/>
                  </a:cubicBezTo>
                  <a:cubicBezTo>
                    <a:pt x="334" y="1005"/>
                    <a:pt x="312" y="967"/>
                    <a:pt x="285" y="922"/>
                  </a:cubicBezTo>
                  <a:cubicBezTo>
                    <a:pt x="285" y="922"/>
                    <a:pt x="285" y="922"/>
                    <a:pt x="285" y="922"/>
                  </a:cubicBezTo>
                  <a:cubicBezTo>
                    <a:pt x="282" y="918"/>
                    <a:pt x="280" y="913"/>
                    <a:pt x="277" y="909"/>
                  </a:cubicBezTo>
                  <a:cubicBezTo>
                    <a:pt x="242" y="908"/>
                    <a:pt x="205" y="905"/>
                    <a:pt x="168" y="902"/>
                  </a:cubicBezTo>
                  <a:cubicBezTo>
                    <a:pt x="91" y="714"/>
                    <a:pt x="91" y="714"/>
                    <a:pt x="91" y="714"/>
                  </a:cubicBezTo>
                  <a:cubicBezTo>
                    <a:pt x="1" y="1451"/>
                    <a:pt x="1" y="1451"/>
                    <a:pt x="1" y="1451"/>
                  </a:cubicBezTo>
                  <a:cubicBezTo>
                    <a:pt x="1" y="1453"/>
                    <a:pt x="1" y="1455"/>
                    <a:pt x="0" y="1456"/>
                  </a:cubicBezTo>
                  <a:cubicBezTo>
                    <a:pt x="0" y="1470"/>
                    <a:pt x="5" y="1483"/>
                    <a:pt x="13" y="1493"/>
                  </a:cubicBezTo>
                  <a:cubicBezTo>
                    <a:pt x="1826" y="1492"/>
                    <a:pt x="1826" y="1492"/>
                    <a:pt x="1826" y="1492"/>
                  </a:cubicBezTo>
                  <a:cubicBezTo>
                    <a:pt x="1826" y="1492"/>
                    <a:pt x="1827" y="1492"/>
                    <a:pt x="1827" y="1491"/>
                  </a:cubicBezTo>
                  <a:cubicBezTo>
                    <a:pt x="1827" y="1491"/>
                    <a:pt x="1827" y="1491"/>
                    <a:pt x="1827" y="1491"/>
                  </a:cubicBezTo>
                  <a:cubicBezTo>
                    <a:pt x="1831" y="1485"/>
                    <a:pt x="1834" y="1478"/>
                    <a:pt x="1835" y="1471"/>
                  </a:cubicBezTo>
                  <a:cubicBezTo>
                    <a:pt x="1840" y="1442"/>
                    <a:pt x="1840" y="1442"/>
                    <a:pt x="1840" y="1442"/>
                  </a:cubicBezTo>
                  <a:cubicBezTo>
                    <a:pt x="1840" y="1442"/>
                    <a:pt x="1840" y="1442"/>
                    <a:pt x="1840" y="1442"/>
                  </a:cubicBezTo>
                  <a:cubicBezTo>
                    <a:pt x="1704" y="731"/>
                    <a:pt x="1704" y="731"/>
                    <a:pt x="1704" y="731"/>
                  </a:cubicBezTo>
                  <a:cubicBezTo>
                    <a:pt x="1519" y="612"/>
                    <a:pt x="1519" y="612"/>
                    <a:pt x="1519" y="612"/>
                  </a:cubicBezTo>
                  <a:cubicBezTo>
                    <a:pt x="1644" y="418"/>
                    <a:pt x="1644" y="418"/>
                    <a:pt x="1644" y="418"/>
                  </a:cubicBezTo>
                  <a:cubicBezTo>
                    <a:pt x="1569" y="26"/>
                    <a:pt x="1569" y="26"/>
                    <a:pt x="1569" y="26"/>
                  </a:cubicBezTo>
                  <a:cubicBezTo>
                    <a:pt x="1567" y="15"/>
                    <a:pt x="1560" y="6"/>
                    <a:pt x="1552" y="0"/>
                  </a:cubicBezTo>
                </a:path>
              </a:pathLst>
            </a:custGeom>
            <a:solidFill>
              <a:srgbClr val="A4A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sl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2F6FF29-24F8-447D-918A-F2DE219F8ED9}"/>
                </a:ext>
              </a:extLst>
            </p:cNvPr>
            <p:cNvSpPr/>
            <p:nvPr/>
          </p:nvSpPr>
          <p:spPr bwMode="auto">
            <a:xfrm>
              <a:off x="6240463" y="3298825"/>
              <a:ext cx="373063" cy="488950"/>
            </a:xfrm>
            <a:custGeom>
              <a:avLst/>
              <a:gdLst>
                <a:gd name="T0" fmla="*/ 255 w 279"/>
                <a:gd name="T1" fmla="*/ 0 h 366"/>
                <a:gd name="T2" fmla="*/ 254 w 279"/>
                <a:gd name="T3" fmla="*/ 0 h 366"/>
                <a:gd name="T4" fmla="*/ 213 w 279"/>
                <a:gd name="T5" fmla="*/ 1 h 366"/>
                <a:gd name="T6" fmla="*/ 224 w 279"/>
                <a:gd name="T7" fmla="*/ 8 h 366"/>
                <a:gd name="T8" fmla="*/ 101 w 279"/>
                <a:gd name="T9" fmla="*/ 186 h 366"/>
                <a:gd name="T10" fmla="*/ 49 w 279"/>
                <a:gd name="T11" fmla="*/ 150 h 366"/>
                <a:gd name="T12" fmla="*/ 0 w 279"/>
                <a:gd name="T13" fmla="*/ 316 h 366"/>
                <a:gd name="T14" fmla="*/ 31 w 279"/>
                <a:gd name="T15" fmla="*/ 366 h 366"/>
                <a:gd name="T16" fmla="*/ 279 w 279"/>
                <a:gd name="T17" fmla="*/ 8 h 366"/>
                <a:gd name="T18" fmla="*/ 255 w 279"/>
                <a:gd name="T1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366">
                  <a:moveTo>
                    <a:pt x="255" y="0"/>
                  </a:moveTo>
                  <a:cubicBezTo>
                    <a:pt x="255" y="0"/>
                    <a:pt x="254" y="0"/>
                    <a:pt x="254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0" y="333"/>
                    <a:pt x="20" y="350"/>
                    <a:pt x="31" y="366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2" y="3"/>
                    <a:pt x="264" y="0"/>
                    <a:pt x="255" y="0"/>
                  </a:cubicBezTo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Sḷï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0083C71-D406-4B73-B651-93FAFDD5B825}"/>
                </a:ext>
              </a:extLst>
            </p:cNvPr>
            <p:cNvSpPr/>
            <p:nvPr/>
          </p:nvSpPr>
          <p:spPr bwMode="auto">
            <a:xfrm>
              <a:off x="6305551" y="3300413"/>
              <a:ext cx="233363" cy="247650"/>
            </a:xfrm>
            <a:custGeom>
              <a:avLst/>
              <a:gdLst>
                <a:gd name="T0" fmla="*/ 138 w 147"/>
                <a:gd name="T1" fmla="*/ 0 h 156"/>
                <a:gd name="T2" fmla="*/ 36 w 147"/>
                <a:gd name="T3" fmla="*/ 1 h 156"/>
                <a:gd name="T4" fmla="*/ 0 w 147"/>
                <a:gd name="T5" fmla="*/ 125 h 156"/>
                <a:gd name="T6" fmla="*/ 44 w 147"/>
                <a:gd name="T7" fmla="*/ 156 h 156"/>
                <a:gd name="T8" fmla="*/ 147 w 147"/>
                <a:gd name="T9" fmla="*/ 6 h 156"/>
                <a:gd name="T10" fmla="*/ 138 w 147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56">
                  <a:moveTo>
                    <a:pt x="138" y="0"/>
                  </a:moveTo>
                  <a:lnTo>
                    <a:pt x="36" y="1"/>
                  </a:lnTo>
                  <a:lnTo>
                    <a:pt x="0" y="125"/>
                  </a:lnTo>
                  <a:lnTo>
                    <a:pt x="44" y="156"/>
                  </a:lnTo>
                  <a:lnTo>
                    <a:pt x="147" y="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DFC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š1í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58EB013-334E-46BA-AA7C-266C0C78CCB0}"/>
                </a:ext>
              </a:extLst>
            </p:cNvPr>
            <p:cNvSpPr/>
            <p:nvPr/>
          </p:nvSpPr>
          <p:spPr bwMode="auto">
            <a:xfrm>
              <a:off x="6305551" y="3300413"/>
              <a:ext cx="233363" cy="247650"/>
            </a:xfrm>
            <a:custGeom>
              <a:avLst/>
              <a:gdLst>
                <a:gd name="T0" fmla="*/ 138 w 147"/>
                <a:gd name="T1" fmla="*/ 0 h 156"/>
                <a:gd name="T2" fmla="*/ 36 w 147"/>
                <a:gd name="T3" fmla="*/ 1 h 156"/>
                <a:gd name="T4" fmla="*/ 0 w 147"/>
                <a:gd name="T5" fmla="*/ 125 h 156"/>
                <a:gd name="T6" fmla="*/ 44 w 147"/>
                <a:gd name="T7" fmla="*/ 156 h 156"/>
                <a:gd name="T8" fmla="*/ 147 w 147"/>
                <a:gd name="T9" fmla="*/ 6 h 156"/>
                <a:gd name="T10" fmla="*/ 138 w 147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56">
                  <a:moveTo>
                    <a:pt x="138" y="0"/>
                  </a:moveTo>
                  <a:lnTo>
                    <a:pt x="36" y="1"/>
                  </a:lnTo>
                  <a:lnTo>
                    <a:pt x="0" y="125"/>
                  </a:lnTo>
                  <a:lnTo>
                    <a:pt x="44" y="156"/>
                  </a:lnTo>
                  <a:lnTo>
                    <a:pt x="147" y="6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ṥḻ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46CE769-DF26-4D03-BE61-086727F9CB68}"/>
                </a:ext>
              </a:extLst>
            </p:cNvPr>
            <p:cNvSpPr/>
            <p:nvPr/>
          </p:nvSpPr>
          <p:spPr bwMode="auto">
            <a:xfrm>
              <a:off x="6219826" y="3302000"/>
              <a:ext cx="142875" cy="419100"/>
            </a:xfrm>
            <a:custGeom>
              <a:avLst/>
              <a:gdLst>
                <a:gd name="T0" fmla="*/ 107 w 107"/>
                <a:gd name="T1" fmla="*/ 0 h 314"/>
                <a:gd name="T2" fmla="*/ 60 w 107"/>
                <a:gd name="T3" fmla="*/ 0 h 314"/>
                <a:gd name="T4" fmla="*/ 14 w 107"/>
                <a:gd name="T5" fmla="*/ 159 h 314"/>
                <a:gd name="T6" fmla="*/ 11 w 107"/>
                <a:gd name="T7" fmla="*/ 158 h 314"/>
                <a:gd name="T8" fmla="*/ 0 w 107"/>
                <a:gd name="T9" fmla="*/ 289 h 314"/>
                <a:gd name="T10" fmla="*/ 15 w 107"/>
                <a:gd name="T11" fmla="*/ 314 h 314"/>
                <a:gd name="T12" fmla="*/ 64 w 107"/>
                <a:gd name="T13" fmla="*/ 148 h 314"/>
                <a:gd name="T14" fmla="*/ 107 w 107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314">
                  <a:moveTo>
                    <a:pt x="107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14" y="159"/>
                    <a:pt x="14" y="159"/>
                    <a:pt x="14" y="159"/>
                  </a:cubicBezTo>
                  <a:cubicBezTo>
                    <a:pt x="11" y="158"/>
                    <a:pt x="11" y="158"/>
                    <a:pt x="11" y="158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5" y="297"/>
                    <a:pt x="10" y="306"/>
                    <a:pt x="15" y="314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ṣlî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CDCEB1-7E34-4D87-893D-EA6417B85C9F}"/>
                </a:ext>
              </a:extLst>
            </p:cNvPr>
            <p:cNvSpPr/>
            <p:nvPr/>
          </p:nvSpPr>
          <p:spPr bwMode="auto">
            <a:xfrm>
              <a:off x="6234113" y="3302000"/>
              <a:ext cx="66675" cy="211138"/>
            </a:xfrm>
            <a:custGeom>
              <a:avLst/>
              <a:gdLst>
                <a:gd name="T0" fmla="*/ 42 w 42"/>
                <a:gd name="T1" fmla="*/ 0 h 133"/>
                <a:gd name="T2" fmla="*/ 11 w 42"/>
                <a:gd name="T3" fmla="*/ 1 h 133"/>
                <a:gd name="T4" fmla="*/ 0 w 42"/>
                <a:gd name="T5" fmla="*/ 133 h 133"/>
                <a:gd name="T6" fmla="*/ 3 w 42"/>
                <a:gd name="T7" fmla="*/ 133 h 133"/>
                <a:gd name="T8" fmla="*/ 42 w 42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3">
                  <a:moveTo>
                    <a:pt x="42" y="0"/>
                  </a:moveTo>
                  <a:lnTo>
                    <a:pt x="11" y="1"/>
                  </a:lnTo>
                  <a:lnTo>
                    <a:pt x="0" y="133"/>
                  </a:lnTo>
                  <a:lnTo>
                    <a:pt x="3" y="13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0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ṧlï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F83E5EC-B91B-4FFB-AB96-5A6E86476BD9}"/>
                </a:ext>
              </a:extLst>
            </p:cNvPr>
            <p:cNvSpPr/>
            <p:nvPr/>
          </p:nvSpPr>
          <p:spPr bwMode="auto">
            <a:xfrm>
              <a:off x="6234113" y="3302000"/>
              <a:ext cx="66675" cy="211138"/>
            </a:xfrm>
            <a:custGeom>
              <a:avLst/>
              <a:gdLst>
                <a:gd name="T0" fmla="*/ 42 w 42"/>
                <a:gd name="T1" fmla="*/ 0 h 133"/>
                <a:gd name="T2" fmla="*/ 11 w 42"/>
                <a:gd name="T3" fmla="*/ 1 h 133"/>
                <a:gd name="T4" fmla="*/ 0 w 42"/>
                <a:gd name="T5" fmla="*/ 133 h 133"/>
                <a:gd name="T6" fmla="*/ 3 w 42"/>
                <a:gd name="T7" fmla="*/ 133 h 133"/>
                <a:gd name="T8" fmla="*/ 42 w 42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33">
                  <a:moveTo>
                    <a:pt x="42" y="0"/>
                  </a:moveTo>
                  <a:lnTo>
                    <a:pt x="11" y="1"/>
                  </a:lnTo>
                  <a:lnTo>
                    <a:pt x="0" y="133"/>
                  </a:lnTo>
                  <a:lnTo>
                    <a:pt x="3" y="133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$ḻî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F76A2A9-1CB1-4EA8-887A-542F4011D446}"/>
                </a:ext>
              </a:extLst>
            </p:cNvPr>
            <p:cNvSpPr/>
            <p:nvPr/>
          </p:nvSpPr>
          <p:spPr bwMode="auto">
            <a:xfrm>
              <a:off x="6176963" y="3303588"/>
              <a:ext cx="74613" cy="384175"/>
            </a:xfrm>
            <a:custGeom>
              <a:avLst/>
              <a:gdLst>
                <a:gd name="T0" fmla="*/ 56 w 56"/>
                <a:gd name="T1" fmla="*/ 0 h 288"/>
                <a:gd name="T2" fmla="*/ 11 w 56"/>
                <a:gd name="T3" fmla="*/ 0 h 288"/>
                <a:gd name="T4" fmla="*/ 0 w 56"/>
                <a:gd name="T5" fmla="*/ 128 h 288"/>
                <a:gd name="T6" fmla="*/ 5 w 56"/>
                <a:gd name="T7" fmla="*/ 239 h 288"/>
                <a:gd name="T8" fmla="*/ 32 w 56"/>
                <a:gd name="T9" fmla="*/ 288 h 288"/>
                <a:gd name="T10" fmla="*/ 43 w 56"/>
                <a:gd name="T11" fmla="*/ 157 h 288"/>
                <a:gd name="T12" fmla="*/ 56 w 56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88">
                  <a:moveTo>
                    <a:pt x="5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14" y="256"/>
                    <a:pt x="23" y="272"/>
                    <a:pt x="32" y="288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Sḷï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D8B761D-64CC-46FA-81DA-798BB16F0154}"/>
                </a:ext>
              </a:extLst>
            </p:cNvPr>
            <p:cNvSpPr/>
            <p:nvPr/>
          </p:nvSpPr>
          <p:spPr bwMode="auto">
            <a:xfrm>
              <a:off x="6170613" y="3303588"/>
              <a:ext cx="20638" cy="169863"/>
            </a:xfrm>
            <a:custGeom>
              <a:avLst/>
              <a:gdLst>
                <a:gd name="T0" fmla="*/ 13 w 13"/>
                <a:gd name="T1" fmla="*/ 0 h 107"/>
                <a:gd name="T2" fmla="*/ 0 w 13"/>
                <a:gd name="T3" fmla="*/ 0 h 107"/>
                <a:gd name="T4" fmla="*/ 4 w 13"/>
                <a:gd name="T5" fmla="*/ 107 h 107"/>
                <a:gd name="T6" fmla="*/ 13 w 1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7">
                  <a:moveTo>
                    <a:pt x="13" y="0"/>
                  </a:moveTo>
                  <a:lnTo>
                    <a:pt x="0" y="0"/>
                  </a:lnTo>
                  <a:lnTo>
                    <a:pt x="4" y="10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C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ṧḻi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B9879C4-DEBB-4E49-B9EB-C5FE7B1DB9D4}"/>
                </a:ext>
              </a:extLst>
            </p:cNvPr>
            <p:cNvSpPr/>
            <p:nvPr/>
          </p:nvSpPr>
          <p:spPr bwMode="auto">
            <a:xfrm>
              <a:off x="6170613" y="3303588"/>
              <a:ext cx="20638" cy="169863"/>
            </a:xfrm>
            <a:custGeom>
              <a:avLst/>
              <a:gdLst>
                <a:gd name="T0" fmla="*/ 13 w 13"/>
                <a:gd name="T1" fmla="*/ 0 h 107"/>
                <a:gd name="T2" fmla="*/ 0 w 13"/>
                <a:gd name="T3" fmla="*/ 0 h 107"/>
                <a:gd name="T4" fmla="*/ 4 w 13"/>
                <a:gd name="T5" fmla="*/ 107 h 107"/>
                <a:gd name="T6" fmla="*/ 13 w 1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7">
                  <a:moveTo>
                    <a:pt x="13" y="0"/>
                  </a:moveTo>
                  <a:lnTo>
                    <a:pt x="0" y="0"/>
                  </a:lnTo>
                  <a:lnTo>
                    <a:pt x="4" y="107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ļi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6ADD2CA-465A-4525-AB75-FC2C42E8B119}"/>
                </a:ext>
              </a:extLst>
            </p:cNvPr>
            <p:cNvSpPr/>
            <p:nvPr/>
          </p:nvSpPr>
          <p:spPr bwMode="auto">
            <a:xfrm>
              <a:off x="6110288" y="3303588"/>
              <a:ext cx="73025" cy="319088"/>
            </a:xfrm>
            <a:custGeom>
              <a:avLst/>
              <a:gdLst>
                <a:gd name="T0" fmla="*/ 45 w 55"/>
                <a:gd name="T1" fmla="*/ 0 h 239"/>
                <a:gd name="T2" fmla="*/ 0 w 55"/>
                <a:gd name="T3" fmla="*/ 1 h 239"/>
                <a:gd name="T4" fmla="*/ 6 w 55"/>
                <a:gd name="T5" fmla="*/ 141 h 239"/>
                <a:gd name="T6" fmla="*/ 55 w 55"/>
                <a:gd name="T7" fmla="*/ 239 h 239"/>
                <a:gd name="T8" fmla="*/ 50 w 55"/>
                <a:gd name="T9" fmla="*/ 128 h 239"/>
                <a:gd name="T10" fmla="*/ 45 w 55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39">
                  <a:moveTo>
                    <a:pt x="4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2" y="174"/>
                    <a:pt x="38" y="207"/>
                    <a:pt x="55" y="239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$ľî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7E7B44A-B935-4371-98F2-C0F43EE27780}"/>
                </a:ext>
              </a:extLst>
            </p:cNvPr>
            <p:cNvSpPr/>
            <p:nvPr/>
          </p:nvSpPr>
          <p:spPr bwMode="auto">
            <a:xfrm>
              <a:off x="6035675" y="3303588"/>
              <a:ext cx="82550" cy="187325"/>
            </a:xfrm>
            <a:custGeom>
              <a:avLst/>
              <a:gdLst>
                <a:gd name="T0" fmla="*/ 55 w 61"/>
                <a:gd name="T1" fmla="*/ 0 h 140"/>
                <a:gd name="T2" fmla="*/ 0 w 61"/>
                <a:gd name="T3" fmla="*/ 0 h 140"/>
                <a:gd name="T4" fmla="*/ 61 w 61"/>
                <a:gd name="T5" fmla="*/ 140 h 140"/>
                <a:gd name="T6" fmla="*/ 55 w 61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40">
                  <a:moveTo>
                    <a:pt x="5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47"/>
                    <a:pt x="39" y="94"/>
                    <a:pt x="61" y="140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BDB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śļî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83A4D80-C6DD-4FAB-BD7D-26C334861F8A}"/>
                </a:ext>
              </a:extLst>
            </p:cNvPr>
            <p:cNvSpPr/>
            <p:nvPr/>
          </p:nvSpPr>
          <p:spPr bwMode="auto">
            <a:xfrm>
              <a:off x="4918075" y="4464050"/>
              <a:ext cx="669925" cy="225425"/>
            </a:xfrm>
            <a:custGeom>
              <a:avLst/>
              <a:gdLst>
                <a:gd name="T0" fmla="*/ 501 w 501"/>
                <a:gd name="T1" fmla="*/ 0 h 169"/>
                <a:gd name="T2" fmla="*/ 501 w 501"/>
                <a:gd name="T3" fmla="*/ 0 h 169"/>
                <a:gd name="T4" fmla="*/ 461 w 501"/>
                <a:gd name="T5" fmla="*/ 15 h 169"/>
                <a:gd name="T6" fmla="*/ 45 w 501"/>
                <a:gd name="T7" fmla="*/ 58 h 169"/>
                <a:gd name="T8" fmla="*/ 0 w 501"/>
                <a:gd name="T9" fmla="*/ 58 h 169"/>
                <a:gd name="T10" fmla="*/ 64 w 501"/>
                <a:gd name="T11" fmla="*/ 169 h 169"/>
                <a:gd name="T12" fmla="*/ 461 w 501"/>
                <a:gd name="T13" fmla="*/ 15 h 169"/>
                <a:gd name="T14" fmla="*/ 501 w 501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1" h="169">
                  <a:moveTo>
                    <a:pt x="501" y="0"/>
                  </a:moveTo>
                  <a:cubicBezTo>
                    <a:pt x="501" y="0"/>
                    <a:pt x="501" y="0"/>
                    <a:pt x="501" y="0"/>
                  </a:cubicBezTo>
                  <a:cubicBezTo>
                    <a:pt x="461" y="15"/>
                    <a:pt x="461" y="15"/>
                    <a:pt x="461" y="15"/>
                  </a:cubicBezTo>
                  <a:cubicBezTo>
                    <a:pt x="324" y="44"/>
                    <a:pt x="185" y="58"/>
                    <a:pt x="45" y="58"/>
                  </a:cubicBezTo>
                  <a:cubicBezTo>
                    <a:pt x="30" y="58"/>
                    <a:pt x="15" y="58"/>
                    <a:pt x="0" y="58"/>
                  </a:cubicBezTo>
                  <a:cubicBezTo>
                    <a:pt x="27" y="103"/>
                    <a:pt x="49" y="141"/>
                    <a:pt x="64" y="169"/>
                  </a:cubicBezTo>
                  <a:cubicBezTo>
                    <a:pt x="461" y="15"/>
                    <a:pt x="461" y="15"/>
                    <a:pt x="461" y="15"/>
                  </a:cubicBezTo>
                  <a:cubicBezTo>
                    <a:pt x="501" y="0"/>
                    <a:pt x="501" y="0"/>
                    <a:pt x="501" y="0"/>
                  </a:cubicBezTo>
                </a:path>
              </a:pathLst>
            </a:custGeom>
            <a:solidFill>
              <a:srgbClr val="C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ṩ1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B3136E7-9A85-4D05-836D-0276100B63BA}"/>
                </a:ext>
              </a:extLst>
            </p:cNvPr>
            <p:cNvSpPr/>
            <p:nvPr/>
          </p:nvSpPr>
          <p:spPr bwMode="auto">
            <a:xfrm>
              <a:off x="4906963" y="4522788"/>
              <a:ext cx="11113" cy="17463"/>
            </a:xfrm>
            <a:custGeom>
              <a:avLst/>
              <a:gdLst>
                <a:gd name="T0" fmla="*/ 0 w 8"/>
                <a:gd name="T1" fmla="*/ 0 h 13"/>
                <a:gd name="T2" fmla="*/ 8 w 8"/>
                <a:gd name="T3" fmla="*/ 13 h 13"/>
                <a:gd name="T4" fmla="*/ 8 w 8"/>
                <a:gd name="T5" fmla="*/ 13 h 13"/>
                <a:gd name="T6" fmla="*/ 8 w 8"/>
                <a:gd name="T7" fmla="*/ 13 h 13"/>
                <a:gd name="T8" fmla="*/ 0 w 8"/>
                <a:gd name="T9" fmla="*/ 0 h 13"/>
                <a:gd name="T10" fmla="*/ 0 w 8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3" y="4"/>
                    <a:pt x="5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5" y="9"/>
                    <a:pt x="3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39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ṧľí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A691591-0774-4019-9386-3F0E0F3B1440}"/>
                </a:ext>
              </a:extLst>
            </p:cNvPr>
            <p:cNvSpPr/>
            <p:nvPr/>
          </p:nvSpPr>
          <p:spPr bwMode="auto">
            <a:xfrm>
              <a:off x="4906963" y="4464050"/>
              <a:ext cx="681038" cy="76200"/>
            </a:xfrm>
            <a:custGeom>
              <a:avLst/>
              <a:gdLst>
                <a:gd name="T0" fmla="*/ 509 w 509"/>
                <a:gd name="T1" fmla="*/ 0 h 58"/>
                <a:gd name="T2" fmla="*/ 76 w 509"/>
                <a:gd name="T3" fmla="*/ 46 h 58"/>
                <a:gd name="T4" fmla="*/ 0 w 509"/>
                <a:gd name="T5" fmla="*/ 45 h 58"/>
                <a:gd name="T6" fmla="*/ 8 w 509"/>
                <a:gd name="T7" fmla="*/ 58 h 58"/>
                <a:gd name="T8" fmla="*/ 8 w 509"/>
                <a:gd name="T9" fmla="*/ 58 h 58"/>
                <a:gd name="T10" fmla="*/ 53 w 509"/>
                <a:gd name="T11" fmla="*/ 58 h 58"/>
                <a:gd name="T12" fmla="*/ 469 w 509"/>
                <a:gd name="T13" fmla="*/ 15 h 58"/>
                <a:gd name="T14" fmla="*/ 509 w 509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58">
                  <a:moveTo>
                    <a:pt x="509" y="0"/>
                  </a:moveTo>
                  <a:cubicBezTo>
                    <a:pt x="386" y="27"/>
                    <a:pt x="240" y="46"/>
                    <a:pt x="76" y="46"/>
                  </a:cubicBezTo>
                  <a:cubicBezTo>
                    <a:pt x="51" y="46"/>
                    <a:pt x="26" y="46"/>
                    <a:pt x="0" y="45"/>
                  </a:cubicBezTo>
                  <a:cubicBezTo>
                    <a:pt x="3" y="49"/>
                    <a:pt x="5" y="54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23" y="58"/>
                    <a:pt x="38" y="58"/>
                    <a:pt x="53" y="58"/>
                  </a:cubicBezTo>
                  <a:cubicBezTo>
                    <a:pt x="193" y="58"/>
                    <a:pt x="332" y="44"/>
                    <a:pt x="469" y="15"/>
                  </a:cubicBezTo>
                  <a:cubicBezTo>
                    <a:pt x="509" y="0"/>
                    <a:pt x="509" y="0"/>
                    <a:pt x="509" y="0"/>
                  </a:cubicBezTo>
                </a:path>
              </a:pathLst>
            </a:custGeom>
            <a:solidFill>
              <a:srgbClr val="BAB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ļí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8B758D7-C58A-4692-8E7B-9419D9FA9E66}"/>
                </a:ext>
              </a:extLst>
            </p:cNvPr>
            <p:cNvSpPr/>
            <p:nvPr/>
          </p:nvSpPr>
          <p:spPr bwMode="auto">
            <a:xfrm>
              <a:off x="4659313" y="3651250"/>
              <a:ext cx="1509713" cy="873125"/>
            </a:xfrm>
            <a:custGeom>
              <a:avLst/>
              <a:gdLst>
                <a:gd name="T0" fmla="*/ 56 w 1129"/>
                <a:gd name="T1" fmla="*/ 0 h 654"/>
                <a:gd name="T2" fmla="*/ 0 w 1129"/>
                <a:gd name="T3" fmla="*/ 458 h 654"/>
                <a:gd name="T4" fmla="*/ 77 w 1129"/>
                <a:gd name="T5" fmla="*/ 646 h 654"/>
                <a:gd name="T6" fmla="*/ 186 w 1129"/>
                <a:gd name="T7" fmla="*/ 653 h 654"/>
                <a:gd name="T8" fmla="*/ 186 w 1129"/>
                <a:gd name="T9" fmla="*/ 653 h 654"/>
                <a:gd name="T10" fmla="*/ 262 w 1129"/>
                <a:gd name="T11" fmla="*/ 654 h 654"/>
                <a:gd name="T12" fmla="*/ 695 w 1129"/>
                <a:gd name="T13" fmla="*/ 608 h 654"/>
                <a:gd name="T14" fmla="*/ 695 w 1129"/>
                <a:gd name="T15" fmla="*/ 608 h 654"/>
                <a:gd name="T16" fmla="*/ 1129 w 1129"/>
                <a:gd name="T17" fmla="*/ 453 h 654"/>
                <a:gd name="T18" fmla="*/ 1119 w 1129"/>
                <a:gd name="T19" fmla="*/ 429 h 654"/>
                <a:gd name="T20" fmla="*/ 1106 w 1129"/>
                <a:gd name="T21" fmla="*/ 395 h 654"/>
                <a:gd name="T22" fmla="*/ 1106 w 1129"/>
                <a:gd name="T23" fmla="*/ 395 h 654"/>
                <a:gd name="T24" fmla="*/ 1119 w 1129"/>
                <a:gd name="T25" fmla="*/ 429 h 654"/>
                <a:gd name="T26" fmla="*/ 1007 w 1129"/>
                <a:gd name="T27" fmla="*/ 432 h 654"/>
                <a:gd name="T28" fmla="*/ 789 w 1129"/>
                <a:gd name="T29" fmla="*/ 420 h 654"/>
                <a:gd name="T30" fmla="*/ 431 w 1129"/>
                <a:gd name="T31" fmla="*/ 319 h 654"/>
                <a:gd name="T32" fmla="*/ 196 w 1129"/>
                <a:gd name="T33" fmla="*/ 162 h 654"/>
                <a:gd name="T34" fmla="*/ 56 w 1129"/>
                <a:gd name="T3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9" h="654">
                  <a:moveTo>
                    <a:pt x="56" y="0"/>
                  </a:moveTo>
                  <a:cubicBezTo>
                    <a:pt x="0" y="458"/>
                    <a:pt x="0" y="458"/>
                    <a:pt x="0" y="458"/>
                  </a:cubicBezTo>
                  <a:cubicBezTo>
                    <a:pt x="77" y="646"/>
                    <a:pt x="77" y="646"/>
                    <a:pt x="77" y="646"/>
                  </a:cubicBezTo>
                  <a:cubicBezTo>
                    <a:pt x="114" y="649"/>
                    <a:pt x="151" y="652"/>
                    <a:pt x="186" y="653"/>
                  </a:cubicBezTo>
                  <a:cubicBezTo>
                    <a:pt x="186" y="653"/>
                    <a:pt x="186" y="653"/>
                    <a:pt x="186" y="653"/>
                  </a:cubicBezTo>
                  <a:cubicBezTo>
                    <a:pt x="212" y="654"/>
                    <a:pt x="237" y="654"/>
                    <a:pt x="262" y="654"/>
                  </a:cubicBezTo>
                  <a:cubicBezTo>
                    <a:pt x="426" y="654"/>
                    <a:pt x="572" y="635"/>
                    <a:pt x="695" y="608"/>
                  </a:cubicBezTo>
                  <a:cubicBezTo>
                    <a:pt x="695" y="608"/>
                    <a:pt x="695" y="608"/>
                    <a:pt x="695" y="608"/>
                  </a:cubicBezTo>
                  <a:cubicBezTo>
                    <a:pt x="967" y="548"/>
                    <a:pt x="1129" y="453"/>
                    <a:pt x="1129" y="453"/>
                  </a:cubicBezTo>
                  <a:cubicBezTo>
                    <a:pt x="1119" y="429"/>
                    <a:pt x="1119" y="429"/>
                    <a:pt x="1119" y="429"/>
                  </a:cubicBezTo>
                  <a:cubicBezTo>
                    <a:pt x="1106" y="395"/>
                    <a:pt x="1106" y="395"/>
                    <a:pt x="1106" y="395"/>
                  </a:cubicBezTo>
                  <a:cubicBezTo>
                    <a:pt x="1106" y="395"/>
                    <a:pt x="1106" y="395"/>
                    <a:pt x="1106" y="395"/>
                  </a:cubicBezTo>
                  <a:cubicBezTo>
                    <a:pt x="1119" y="429"/>
                    <a:pt x="1119" y="429"/>
                    <a:pt x="1119" y="429"/>
                  </a:cubicBezTo>
                  <a:cubicBezTo>
                    <a:pt x="1084" y="431"/>
                    <a:pt x="1046" y="432"/>
                    <a:pt x="1007" y="432"/>
                  </a:cubicBezTo>
                  <a:cubicBezTo>
                    <a:pt x="937" y="432"/>
                    <a:pt x="864" y="429"/>
                    <a:pt x="789" y="420"/>
                  </a:cubicBezTo>
                  <a:cubicBezTo>
                    <a:pt x="664" y="405"/>
                    <a:pt x="539" y="375"/>
                    <a:pt x="431" y="319"/>
                  </a:cubicBezTo>
                  <a:cubicBezTo>
                    <a:pt x="340" y="273"/>
                    <a:pt x="263" y="222"/>
                    <a:pt x="196" y="162"/>
                  </a:cubicBezTo>
                  <a:cubicBezTo>
                    <a:pt x="144" y="115"/>
                    <a:pt x="98" y="62"/>
                    <a:pt x="56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śḻí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89CBA10-E82C-4DB5-BD9E-8B8B2195735F}"/>
                </a:ext>
              </a:extLst>
            </p:cNvPr>
            <p:cNvSpPr/>
            <p:nvPr/>
          </p:nvSpPr>
          <p:spPr bwMode="auto">
            <a:xfrm>
              <a:off x="4733925" y="3590925"/>
              <a:ext cx="1420813" cy="638175"/>
            </a:xfrm>
            <a:custGeom>
              <a:avLst/>
              <a:gdLst>
                <a:gd name="T0" fmla="*/ 5 w 1063"/>
                <a:gd name="T1" fmla="*/ 0 h 477"/>
                <a:gd name="T2" fmla="*/ 0 w 1063"/>
                <a:gd name="T3" fmla="*/ 45 h 477"/>
                <a:gd name="T4" fmla="*/ 140 w 1063"/>
                <a:gd name="T5" fmla="*/ 207 h 477"/>
                <a:gd name="T6" fmla="*/ 375 w 1063"/>
                <a:gd name="T7" fmla="*/ 364 h 477"/>
                <a:gd name="T8" fmla="*/ 733 w 1063"/>
                <a:gd name="T9" fmla="*/ 465 h 477"/>
                <a:gd name="T10" fmla="*/ 951 w 1063"/>
                <a:gd name="T11" fmla="*/ 477 h 477"/>
                <a:gd name="T12" fmla="*/ 1063 w 1063"/>
                <a:gd name="T13" fmla="*/ 474 h 477"/>
                <a:gd name="T14" fmla="*/ 1050 w 1063"/>
                <a:gd name="T15" fmla="*/ 440 h 477"/>
                <a:gd name="T16" fmla="*/ 964 w 1063"/>
                <a:gd name="T17" fmla="*/ 441 h 477"/>
                <a:gd name="T18" fmla="*/ 745 w 1063"/>
                <a:gd name="T19" fmla="*/ 429 h 477"/>
                <a:gd name="T20" fmla="*/ 387 w 1063"/>
                <a:gd name="T21" fmla="*/ 329 h 477"/>
                <a:gd name="T22" fmla="*/ 152 w 1063"/>
                <a:gd name="T23" fmla="*/ 171 h 477"/>
                <a:gd name="T24" fmla="*/ 5 w 1063"/>
                <a:gd name="T2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3" h="477">
                  <a:moveTo>
                    <a:pt x="5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42" y="107"/>
                    <a:pt x="88" y="160"/>
                    <a:pt x="140" y="207"/>
                  </a:cubicBezTo>
                  <a:cubicBezTo>
                    <a:pt x="207" y="267"/>
                    <a:pt x="284" y="318"/>
                    <a:pt x="375" y="364"/>
                  </a:cubicBezTo>
                  <a:cubicBezTo>
                    <a:pt x="483" y="420"/>
                    <a:pt x="608" y="450"/>
                    <a:pt x="733" y="465"/>
                  </a:cubicBezTo>
                  <a:cubicBezTo>
                    <a:pt x="808" y="474"/>
                    <a:pt x="881" y="477"/>
                    <a:pt x="951" y="477"/>
                  </a:cubicBezTo>
                  <a:cubicBezTo>
                    <a:pt x="990" y="477"/>
                    <a:pt x="1028" y="476"/>
                    <a:pt x="1063" y="474"/>
                  </a:cubicBezTo>
                  <a:cubicBezTo>
                    <a:pt x="1050" y="440"/>
                    <a:pt x="1050" y="440"/>
                    <a:pt x="1050" y="440"/>
                  </a:cubicBezTo>
                  <a:cubicBezTo>
                    <a:pt x="1022" y="441"/>
                    <a:pt x="993" y="441"/>
                    <a:pt x="964" y="441"/>
                  </a:cubicBezTo>
                  <a:cubicBezTo>
                    <a:pt x="894" y="441"/>
                    <a:pt x="820" y="438"/>
                    <a:pt x="745" y="429"/>
                  </a:cubicBezTo>
                  <a:cubicBezTo>
                    <a:pt x="620" y="415"/>
                    <a:pt x="494" y="384"/>
                    <a:pt x="387" y="329"/>
                  </a:cubicBezTo>
                  <a:cubicBezTo>
                    <a:pt x="296" y="282"/>
                    <a:pt x="219" y="232"/>
                    <a:pt x="152" y="171"/>
                  </a:cubicBezTo>
                  <a:cubicBezTo>
                    <a:pt x="97" y="122"/>
                    <a:pt x="49" y="66"/>
                    <a:pt x="5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Sľ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CDD3343-8CEF-49C0-873E-AEBCF89E19B3}"/>
                </a:ext>
              </a:extLst>
            </p:cNvPr>
            <p:cNvSpPr/>
            <p:nvPr/>
          </p:nvSpPr>
          <p:spPr bwMode="auto">
            <a:xfrm>
              <a:off x="4740275" y="3303588"/>
              <a:ext cx="1830388" cy="876300"/>
            </a:xfrm>
            <a:custGeom>
              <a:avLst/>
              <a:gdLst>
                <a:gd name="T0" fmla="*/ 740 w 1368"/>
                <a:gd name="T1" fmla="*/ 644 h 656"/>
                <a:gd name="T2" fmla="*/ 382 w 1368"/>
                <a:gd name="T3" fmla="*/ 544 h 656"/>
                <a:gd name="T4" fmla="*/ 147 w 1368"/>
                <a:gd name="T5" fmla="*/ 386 h 656"/>
                <a:gd name="T6" fmla="*/ 358 w 1368"/>
                <a:gd name="T7" fmla="*/ 270 h 656"/>
                <a:gd name="T8" fmla="*/ 740 w 1368"/>
                <a:gd name="T9" fmla="*/ 644 h 656"/>
                <a:gd name="T10" fmla="*/ 969 w 1368"/>
                <a:gd name="T11" fmla="*/ 0 h 656"/>
                <a:gd name="T12" fmla="*/ 763 w 1368"/>
                <a:gd name="T13" fmla="*/ 3 h 656"/>
                <a:gd name="T14" fmla="*/ 722 w 1368"/>
                <a:gd name="T15" fmla="*/ 45 h 656"/>
                <a:gd name="T16" fmla="*/ 722 w 1368"/>
                <a:gd name="T17" fmla="*/ 95 h 656"/>
                <a:gd name="T18" fmla="*/ 721 w 1368"/>
                <a:gd name="T19" fmla="*/ 103 h 656"/>
                <a:gd name="T20" fmla="*/ 811 w 1368"/>
                <a:gd name="T21" fmla="*/ 64 h 656"/>
                <a:gd name="T22" fmla="*/ 821 w 1368"/>
                <a:gd name="T23" fmla="*/ 87 h 656"/>
                <a:gd name="T24" fmla="*/ 97 w 1368"/>
                <a:gd name="T25" fmla="*/ 267 h 656"/>
                <a:gd name="T26" fmla="*/ 97 w 1368"/>
                <a:gd name="T27" fmla="*/ 234 h 656"/>
                <a:gd name="T28" fmla="*/ 619 w 1368"/>
                <a:gd name="T29" fmla="*/ 138 h 656"/>
                <a:gd name="T30" fmla="*/ 239 w 1368"/>
                <a:gd name="T31" fmla="*/ 148 h 656"/>
                <a:gd name="T32" fmla="*/ 238 w 1368"/>
                <a:gd name="T33" fmla="*/ 148 h 656"/>
                <a:gd name="T34" fmla="*/ 215 w 1368"/>
                <a:gd name="T35" fmla="*/ 141 h 656"/>
                <a:gd name="T36" fmla="*/ 64 w 1368"/>
                <a:gd name="T37" fmla="*/ 157 h 656"/>
                <a:gd name="T38" fmla="*/ 64 w 1368"/>
                <a:gd name="T39" fmla="*/ 124 h 656"/>
                <a:gd name="T40" fmla="*/ 196 w 1368"/>
                <a:gd name="T41" fmla="*/ 111 h 656"/>
                <a:gd name="T42" fmla="*/ 177 w 1368"/>
                <a:gd name="T43" fmla="*/ 40 h 656"/>
                <a:gd name="T44" fmla="*/ 174 w 1368"/>
                <a:gd name="T45" fmla="*/ 32 h 656"/>
                <a:gd name="T46" fmla="*/ 31 w 1368"/>
                <a:gd name="T47" fmla="*/ 47 h 656"/>
                <a:gd name="T48" fmla="*/ 31 w 1368"/>
                <a:gd name="T49" fmla="*/ 14 h 656"/>
                <a:gd name="T50" fmla="*/ 80 w 1368"/>
                <a:gd name="T51" fmla="*/ 10 h 656"/>
                <a:gd name="T52" fmla="*/ 25 w 1368"/>
                <a:gd name="T53" fmla="*/ 11 h 656"/>
                <a:gd name="T54" fmla="*/ 0 w 1368"/>
                <a:gd name="T55" fmla="*/ 215 h 656"/>
                <a:gd name="T56" fmla="*/ 147 w 1368"/>
                <a:gd name="T57" fmla="*/ 386 h 656"/>
                <a:gd name="T58" fmla="*/ 382 w 1368"/>
                <a:gd name="T59" fmla="*/ 544 h 656"/>
                <a:gd name="T60" fmla="*/ 740 w 1368"/>
                <a:gd name="T61" fmla="*/ 644 h 656"/>
                <a:gd name="T62" fmla="*/ 959 w 1368"/>
                <a:gd name="T63" fmla="*/ 656 h 656"/>
                <a:gd name="T64" fmla="*/ 1045 w 1368"/>
                <a:gd name="T65" fmla="*/ 655 h 656"/>
                <a:gd name="T66" fmla="*/ 1045 w 1368"/>
                <a:gd name="T67" fmla="*/ 655 h 656"/>
                <a:gd name="T68" fmla="*/ 1368 w 1368"/>
                <a:gd name="T69" fmla="*/ 621 h 656"/>
                <a:gd name="T70" fmla="*/ 1152 w 1368"/>
                <a:gd name="T71" fmla="*/ 362 h 656"/>
                <a:gd name="T72" fmla="*/ 1121 w 1368"/>
                <a:gd name="T73" fmla="*/ 312 h 656"/>
                <a:gd name="T74" fmla="*/ 1106 w 1368"/>
                <a:gd name="T75" fmla="*/ 287 h 656"/>
                <a:gd name="T76" fmla="*/ 1079 w 1368"/>
                <a:gd name="T77" fmla="*/ 238 h 656"/>
                <a:gd name="T78" fmla="*/ 1030 w 1368"/>
                <a:gd name="T79" fmla="*/ 140 h 656"/>
                <a:gd name="T80" fmla="*/ 969 w 1368"/>
                <a:gd name="T8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8" h="656">
                  <a:moveTo>
                    <a:pt x="740" y="644"/>
                  </a:moveTo>
                  <a:cubicBezTo>
                    <a:pt x="615" y="630"/>
                    <a:pt x="489" y="599"/>
                    <a:pt x="382" y="544"/>
                  </a:cubicBezTo>
                  <a:cubicBezTo>
                    <a:pt x="291" y="497"/>
                    <a:pt x="214" y="447"/>
                    <a:pt x="147" y="386"/>
                  </a:cubicBezTo>
                  <a:cubicBezTo>
                    <a:pt x="331" y="371"/>
                    <a:pt x="358" y="270"/>
                    <a:pt x="358" y="270"/>
                  </a:cubicBezTo>
                  <a:cubicBezTo>
                    <a:pt x="494" y="487"/>
                    <a:pt x="740" y="644"/>
                    <a:pt x="740" y="644"/>
                  </a:cubicBezTo>
                  <a:moveTo>
                    <a:pt x="969" y="0"/>
                  </a:moveTo>
                  <a:cubicBezTo>
                    <a:pt x="763" y="3"/>
                    <a:pt x="763" y="3"/>
                    <a:pt x="763" y="3"/>
                  </a:cubicBezTo>
                  <a:cubicBezTo>
                    <a:pt x="740" y="3"/>
                    <a:pt x="722" y="22"/>
                    <a:pt x="722" y="45"/>
                  </a:cubicBezTo>
                  <a:cubicBezTo>
                    <a:pt x="722" y="95"/>
                    <a:pt x="722" y="95"/>
                    <a:pt x="722" y="95"/>
                  </a:cubicBezTo>
                  <a:cubicBezTo>
                    <a:pt x="722" y="98"/>
                    <a:pt x="721" y="100"/>
                    <a:pt x="721" y="103"/>
                  </a:cubicBezTo>
                  <a:cubicBezTo>
                    <a:pt x="752" y="91"/>
                    <a:pt x="782" y="78"/>
                    <a:pt x="811" y="64"/>
                  </a:cubicBezTo>
                  <a:cubicBezTo>
                    <a:pt x="821" y="87"/>
                    <a:pt x="821" y="87"/>
                    <a:pt x="821" y="87"/>
                  </a:cubicBezTo>
                  <a:cubicBezTo>
                    <a:pt x="821" y="87"/>
                    <a:pt x="577" y="230"/>
                    <a:pt x="97" y="267"/>
                  </a:cubicBezTo>
                  <a:cubicBezTo>
                    <a:pt x="97" y="234"/>
                    <a:pt x="97" y="234"/>
                    <a:pt x="97" y="234"/>
                  </a:cubicBezTo>
                  <a:cubicBezTo>
                    <a:pt x="97" y="234"/>
                    <a:pt x="357" y="220"/>
                    <a:pt x="619" y="138"/>
                  </a:cubicBezTo>
                  <a:cubicBezTo>
                    <a:pt x="239" y="148"/>
                    <a:pt x="239" y="148"/>
                    <a:pt x="239" y="148"/>
                  </a:cubicBezTo>
                  <a:cubicBezTo>
                    <a:pt x="239" y="148"/>
                    <a:pt x="238" y="148"/>
                    <a:pt x="238" y="148"/>
                  </a:cubicBezTo>
                  <a:cubicBezTo>
                    <a:pt x="230" y="148"/>
                    <a:pt x="222" y="145"/>
                    <a:pt x="215" y="141"/>
                  </a:cubicBezTo>
                  <a:cubicBezTo>
                    <a:pt x="168" y="147"/>
                    <a:pt x="117" y="153"/>
                    <a:pt x="64" y="157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4"/>
                    <a:pt x="116" y="121"/>
                    <a:pt x="196" y="111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6" y="37"/>
                    <a:pt x="175" y="35"/>
                    <a:pt x="174" y="32"/>
                  </a:cubicBezTo>
                  <a:cubicBezTo>
                    <a:pt x="129" y="38"/>
                    <a:pt x="81" y="43"/>
                    <a:pt x="31" y="4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9" y="13"/>
                    <a:pt x="8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4" y="281"/>
                    <a:pt x="92" y="337"/>
                    <a:pt x="147" y="386"/>
                  </a:cubicBezTo>
                  <a:cubicBezTo>
                    <a:pt x="214" y="447"/>
                    <a:pt x="291" y="497"/>
                    <a:pt x="382" y="544"/>
                  </a:cubicBezTo>
                  <a:cubicBezTo>
                    <a:pt x="489" y="599"/>
                    <a:pt x="615" y="630"/>
                    <a:pt x="740" y="644"/>
                  </a:cubicBezTo>
                  <a:cubicBezTo>
                    <a:pt x="815" y="653"/>
                    <a:pt x="889" y="656"/>
                    <a:pt x="959" y="656"/>
                  </a:cubicBezTo>
                  <a:cubicBezTo>
                    <a:pt x="988" y="656"/>
                    <a:pt x="1017" y="656"/>
                    <a:pt x="1045" y="655"/>
                  </a:cubicBezTo>
                  <a:cubicBezTo>
                    <a:pt x="1045" y="655"/>
                    <a:pt x="1045" y="655"/>
                    <a:pt x="1045" y="655"/>
                  </a:cubicBezTo>
                  <a:cubicBezTo>
                    <a:pt x="1230" y="648"/>
                    <a:pt x="1368" y="621"/>
                    <a:pt x="1368" y="621"/>
                  </a:cubicBezTo>
                  <a:cubicBezTo>
                    <a:pt x="1287" y="551"/>
                    <a:pt x="1215" y="462"/>
                    <a:pt x="1152" y="362"/>
                  </a:cubicBezTo>
                  <a:cubicBezTo>
                    <a:pt x="1141" y="346"/>
                    <a:pt x="1131" y="329"/>
                    <a:pt x="1121" y="312"/>
                  </a:cubicBezTo>
                  <a:cubicBezTo>
                    <a:pt x="1116" y="304"/>
                    <a:pt x="1111" y="295"/>
                    <a:pt x="1106" y="287"/>
                  </a:cubicBezTo>
                  <a:cubicBezTo>
                    <a:pt x="1097" y="271"/>
                    <a:pt x="1088" y="255"/>
                    <a:pt x="1079" y="238"/>
                  </a:cubicBezTo>
                  <a:cubicBezTo>
                    <a:pt x="1062" y="206"/>
                    <a:pt x="1046" y="173"/>
                    <a:pt x="1030" y="140"/>
                  </a:cubicBezTo>
                  <a:cubicBezTo>
                    <a:pt x="1008" y="94"/>
                    <a:pt x="988" y="47"/>
                    <a:pt x="969" y="0"/>
                  </a:cubicBezTo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ṡḻ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20E7740-6D05-421D-A3C3-DD50825E26AA}"/>
                </a:ext>
              </a:extLst>
            </p:cNvPr>
            <p:cNvSpPr/>
            <p:nvPr/>
          </p:nvSpPr>
          <p:spPr bwMode="auto">
            <a:xfrm>
              <a:off x="4937125" y="3665538"/>
              <a:ext cx="793750" cy="498475"/>
            </a:xfrm>
            <a:custGeom>
              <a:avLst/>
              <a:gdLst>
                <a:gd name="T0" fmla="*/ 211 w 593"/>
                <a:gd name="T1" fmla="*/ 0 h 374"/>
                <a:gd name="T2" fmla="*/ 0 w 593"/>
                <a:gd name="T3" fmla="*/ 116 h 374"/>
                <a:gd name="T4" fmla="*/ 235 w 593"/>
                <a:gd name="T5" fmla="*/ 274 h 374"/>
                <a:gd name="T6" fmla="*/ 593 w 593"/>
                <a:gd name="T7" fmla="*/ 374 h 374"/>
                <a:gd name="T8" fmla="*/ 211 w 593"/>
                <a:gd name="T9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374">
                  <a:moveTo>
                    <a:pt x="211" y="0"/>
                  </a:moveTo>
                  <a:cubicBezTo>
                    <a:pt x="211" y="0"/>
                    <a:pt x="184" y="101"/>
                    <a:pt x="0" y="116"/>
                  </a:cubicBezTo>
                  <a:cubicBezTo>
                    <a:pt x="67" y="177"/>
                    <a:pt x="144" y="227"/>
                    <a:pt x="235" y="274"/>
                  </a:cubicBezTo>
                  <a:cubicBezTo>
                    <a:pt x="342" y="329"/>
                    <a:pt x="468" y="360"/>
                    <a:pt x="593" y="374"/>
                  </a:cubicBezTo>
                  <a:cubicBezTo>
                    <a:pt x="593" y="374"/>
                    <a:pt x="347" y="217"/>
                    <a:pt x="211" y="0"/>
                  </a:cubicBezTo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Sḻ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8DA1730-C717-4266-9EF3-01226565E468}"/>
                </a:ext>
              </a:extLst>
            </p:cNvPr>
            <p:cNvSpPr/>
            <p:nvPr/>
          </p:nvSpPr>
          <p:spPr bwMode="auto">
            <a:xfrm>
              <a:off x="4781550" y="3316288"/>
              <a:ext cx="192088" cy="50800"/>
            </a:xfrm>
            <a:custGeom>
              <a:avLst/>
              <a:gdLst>
                <a:gd name="T0" fmla="*/ 106 w 143"/>
                <a:gd name="T1" fmla="*/ 0 h 38"/>
                <a:gd name="T2" fmla="*/ 105 w 143"/>
                <a:gd name="T3" fmla="*/ 0 h 38"/>
                <a:gd name="T4" fmla="*/ 49 w 143"/>
                <a:gd name="T5" fmla="*/ 1 h 38"/>
                <a:gd name="T6" fmla="*/ 0 w 143"/>
                <a:gd name="T7" fmla="*/ 5 h 38"/>
                <a:gd name="T8" fmla="*/ 0 w 143"/>
                <a:gd name="T9" fmla="*/ 38 h 38"/>
                <a:gd name="T10" fmla="*/ 143 w 143"/>
                <a:gd name="T11" fmla="*/ 23 h 38"/>
                <a:gd name="T12" fmla="*/ 106 w 143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8">
                  <a:moveTo>
                    <a:pt x="106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8" y="4"/>
                    <a:pt x="0" y="5"/>
                    <a:pt x="0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0" y="34"/>
                    <a:pt x="98" y="29"/>
                    <a:pt x="143" y="23"/>
                  </a:cubicBezTo>
                  <a:cubicBezTo>
                    <a:pt x="135" y="9"/>
                    <a:pt x="121" y="0"/>
                    <a:pt x="106" y="0"/>
                  </a:cubicBezTo>
                </a:path>
              </a:pathLst>
            </a:custGeom>
            <a:solidFill>
              <a:srgbClr val="B9B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śḷ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06CF003-AFFC-41EC-B745-3F823D6D0A8B}"/>
                </a:ext>
              </a:extLst>
            </p:cNvPr>
            <p:cNvSpPr/>
            <p:nvPr/>
          </p:nvSpPr>
          <p:spPr bwMode="auto">
            <a:xfrm>
              <a:off x="4826000" y="3452813"/>
              <a:ext cx="201613" cy="60325"/>
            </a:xfrm>
            <a:custGeom>
              <a:avLst/>
              <a:gdLst>
                <a:gd name="T0" fmla="*/ 132 w 151"/>
                <a:gd name="T1" fmla="*/ 0 h 46"/>
                <a:gd name="T2" fmla="*/ 0 w 151"/>
                <a:gd name="T3" fmla="*/ 13 h 46"/>
                <a:gd name="T4" fmla="*/ 0 w 151"/>
                <a:gd name="T5" fmla="*/ 46 h 46"/>
                <a:gd name="T6" fmla="*/ 151 w 151"/>
                <a:gd name="T7" fmla="*/ 30 h 46"/>
                <a:gd name="T8" fmla="*/ 134 w 151"/>
                <a:gd name="T9" fmla="*/ 6 h 46"/>
                <a:gd name="T10" fmla="*/ 132 w 151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46">
                  <a:moveTo>
                    <a:pt x="132" y="0"/>
                  </a:moveTo>
                  <a:cubicBezTo>
                    <a:pt x="52" y="10"/>
                    <a:pt x="0" y="13"/>
                    <a:pt x="0" y="1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3" y="42"/>
                    <a:pt x="104" y="36"/>
                    <a:pt x="151" y="30"/>
                  </a:cubicBezTo>
                  <a:cubicBezTo>
                    <a:pt x="143" y="24"/>
                    <a:pt x="136" y="16"/>
                    <a:pt x="134" y="6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B9B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ŝľí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638E014-7688-4CE5-B814-EB1EE6888B99}"/>
                </a:ext>
              </a:extLst>
            </p:cNvPr>
            <p:cNvSpPr/>
            <p:nvPr/>
          </p:nvSpPr>
          <p:spPr bwMode="auto">
            <a:xfrm>
              <a:off x="4870450" y="3389313"/>
              <a:ext cx="968375" cy="271463"/>
            </a:xfrm>
            <a:custGeom>
              <a:avLst/>
              <a:gdLst>
                <a:gd name="T0" fmla="*/ 714 w 724"/>
                <a:gd name="T1" fmla="*/ 0 h 203"/>
                <a:gd name="T2" fmla="*/ 624 w 724"/>
                <a:gd name="T3" fmla="*/ 39 h 203"/>
                <a:gd name="T4" fmla="*/ 584 w 724"/>
                <a:gd name="T5" fmla="*/ 73 h 203"/>
                <a:gd name="T6" fmla="*/ 522 w 724"/>
                <a:gd name="T7" fmla="*/ 74 h 203"/>
                <a:gd name="T8" fmla="*/ 0 w 724"/>
                <a:gd name="T9" fmla="*/ 170 h 203"/>
                <a:gd name="T10" fmla="*/ 0 w 724"/>
                <a:gd name="T11" fmla="*/ 203 h 203"/>
                <a:gd name="T12" fmla="*/ 724 w 724"/>
                <a:gd name="T13" fmla="*/ 23 h 203"/>
                <a:gd name="T14" fmla="*/ 714 w 724"/>
                <a:gd name="T1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4" h="203">
                  <a:moveTo>
                    <a:pt x="714" y="0"/>
                  </a:moveTo>
                  <a:cubicBezTo>
                    <a:pt x="685" y="14"/>
                    <a:pt x="655" y="27"/>
                    <a:pt x="624" y="39"/>
                  </a:cubicBezTo>
                  <a:cubicBezTo>
                    <a:pt x="621" y="58"/>
                    <a:pt x="604" y="72"/>
                    <a:pt x="584" y="73"/>
                  </a:cubicBezTo>
                  <a:cubicBezTo>
                    <a:pt x="522" y="74"/>
                    <a:pt x="522" y="74"/>
                    <a:pt x="522" y="74"/>
                  </a:cubicBezTo>
                  <a:cubicBezTo>
                    <a:pt x="260" y="156"/>
                    <a:pt x="0" y="170"/>
                    <a:pt x="0" y="17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480" y="166"/>
                    <a:pt x="724" y="23"/>
                    <a:pt x="724" y="23"/>
                  </a:cubicBezTo>
                  <a:cubicBezTo>
                    <a:pt x="714" y="0"/>
                    <a:pt x="714" y="0"/>
                    <a:pt x="714" y="0"/>
                  </a:cubicBezTo>
                </a:path>
              </a:pathLst>
            </a:custGeom>
            <a:solidFill>
              <a:srgbClr val="B9B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ṡļï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DA51C4C-EB3C-42C0-9AEA-58E3F1E68E4B}"/>
                </a:ext>
              </a:extLst>
            </p:cNvPr>
            <p:cNvSpPr/>
            <p:nvPr/>
          </p:nvSpPr>
          <p:spPr bwMode="auto">
            <a:xfrm>
              <a:off x="6569075" y="3867150"/>
              <a:ext cx="247650" cy="419100"/>
            </a:xfrm>
            <a:custGeom>
              <a:avLst/>
              <a:gdLst>
                <a:gd name="T0" fmla="*/ 105 w 156"/>
                <a:gd name="T1" fmla="*/ 0 h 264"/>
                <a:gd name="T2" fmla="*/ 0 w 156"/>
                <a:gd name="T3" fmla="*/ 164 h 264"/>
                <a:gd name="T4" fmla="*/ 156 w 156"/>
                <a:gd name="T5" fmla="*/ 264 h 264"/>
                <a:gd name="T6" fmla="*/ 133 w 156"/>
                <a:gd name="T7" fmla="*/ 145 h 264"/>
                <a:gd name="T8" fmla="*/ 110 w 156"/>
                <a:gd name="T9" fmla="*/ 131 h 264"/>
                <a:gd name="T10" fmla="*/ 125 w 156"/>
                <a:gd name="T11" fmla="*/ 106 h 264"/>
                <a:gd name="T12" fmla="*/ 105 w 15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64">
                  <a:moveTo>
                    <a:pt x="105" y="0"/>
                  </a:moveTo>
                  <a:lnTo>
                    <a:pt x="0" y="164"/>
                  </a:lnTo>
                  <a:lnTo>
                    <a:pt x="156" y="264"/>
                  </a:lnTo>
                  <a:lnTo>
                    <a:pt x="133" y="145"/>
                  </a:lnTo>
                  <a:lnTo>
                    <a:pt x="110" y="131"/>
                  </a:lnTo>
                  <a:lnTo>
                    <a:pt x="125" y="10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0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ṩlí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1FFBFB3-26E3-4ACA-9ADF-7B6C382D6781}"/>
                </a:ext>
              </a:extLst>
            </p:cNvPr>
            <p:cNvSpPr/>
            <p:nvPr/>
          </p:nvSpPr>
          <p:spPr bwMode="auto">
            <a:xfrm>
              <a:off x="6569075" y="3867150"/>
              <a:ext cx="247650" cy="419100"/>
            </a:xfrm>
            <a:custGeom>
              <a:avLst/>
              <a:gdLst>
                <a:gd name="T0" fmla="*/ 105 w 156"/>
                <a:gd name="T1" fmla="*/ 0 h 264"/>
                <a:gd name="T2" fmla="*/ 0 w 156"/>
                <a:gd name="T3" fmla="*/ 164 h 264"/>
                <a:gd name="T4" fmla="*/ 156 w 156"/>
                <a:gd name="T5" fmla="*/ 264 h 264"/>
                <a:gd name="T6" fmla="*/ 133 w 156"/>
                <a:gd name="T7" fmla="*/ 145 h 264"/>
                <a:gd name="T8" fmla="*/ 110 w 156"/>
                <a:gd name="T9" fmla="*/ 131 h 264"/>
                <a:gd name="T10" fmla="*/ 125 w 156"/>
                <a:gd name="T11" fmla="*/ 106 h 264"/>
                <a:gd name="T12" fmla="*/ 105 w 156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64">
                  <a:moveTo>
                    <a:pt x="105" y="0"/>
                  </a:moveTo>
                  <a:lnTo>
                    <a:pt x="0" y="164"/>
                  </a:lnTo>
                  <a:lnTo>
                    <a:pt x="156" y="264"/>
                  </a:lnTo>
                  <a:lnTo>
                    <a:pt x="133" y="145"/>
                  </a:lnTo>
                  <a:lnTo>
                    <a:pt x="110" y="131"/>
                  </a:lnTo>
                  <a:lnTo>
                    <a:pt x="125" y="106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$ḻî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9AAF982-C94C-4CAD-BB98-616791E7A66F}"/>
                </a:ext>
              </a:extLst>
            </p:cNvPr>
            <p:cNvSpPr/>
            <p:nvPr/>
          </p:nvSpPr>
          <p:spPr bwMode="auto">
            <a:xfrm>
              <a:off x="6743700" y="4035425"/>
              <a:ext cx="36513" cy="61913"/>
            </a:xfrm>
            <a:custGeom>
              <a:avLst/>
              <a:gdLst>
                <a:gd name="T0" fmla="*/ 15 w 23"/>
                <a:gd name="T1" fmla="*/ 0 h 39"/>
                <a:gd name="T2" fmla="*/ 0 w 23"/>
                <a:gd name="T3" fmla="*/ 25 h 39"/>
                <a:gd name="T4" fmla="*/ 23 w 23"/>
                <a:gd name="T5" fmla="*/ 39 h 39"/>
                <a:gd name="T6" fmla="*/ 15 w 2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9">
                  <a:moveTo>
                    <a:pt x="15" y="0"/>
                  </a:moveTo>
                  <a:lnTo>
                    <a:pt x="0" y="25"/>
                  </a:lnTo>
                  <a:lnTo>
                    <a:pt x="23" y="3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4A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ṣļí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70FEEC-D89E-4400-A9BF-BF7D4EBFF42F}"/>
                </a:ext>
              </a:extLst>
            </p:cNvPr>
            <p:cNvSpPr/>
            <p:nvPr/>
          </p:nvSpPr>
          <p:spPr bwMode="auto">
            <a:xfrm>
              <a:off x="6743700" y="4035425"/>
              <a:ext cx="36513" cy="61913"/>
            </a:xfrm>
            <a:custGeom>
              <a:avLst/>
              <a:gdLst>
                <a:gd name="T0" fmla="*/ 15 w 23"/>
                <a:gd name="T1" fmla="*/ 0 h 39"/>
                <a:gd name="T2" fmla="*/ 0 w 23"/>
                <a:gd name="T3" fmla="*/ 25 h 39"/>
                <a:gd name="T4" fmla="*/ 23 w 23"/>
                <a:gd name="T5" fmla="*/ 39 h 39"/>
                <a:gd name="T6" fmla="*/ 15 w 23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9">
                  <a:moveTo>
                    <a:pt x="15" y="0"/>
                  </a:moveTo>
                  <a:lnTo>
                    <a:pt x="0" y="25"/>
                  </a:lnTo>
                  <a:lnTo>
                    <a:pt x="23" y="39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ṧľi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C24255B-4EC3-4A77-AD53-C398F64D5D71}"/>
                </a:ext>
              </a:extLst>
            </p:cNvPr>
            <p:cNvSpPr/>
            <p:nvPr/>
          </p:nvSpPr>
          <p:spPr bwMode="auto">
            <a:xfrm>
              <a:off x="4049713" y="3325813"/>
              <a:ext cx="2924175" cy="2014538"/>
            </a:xfrm>
            <a:custGeom>
              <a:avLst/>
              <a:gdLst>
                <a:gd name="T0" fmla="*/ 1871 w 2186"/>
                <a:gd name="T1" fmla="*/ 0 h 1509"/>
                <a:gd name="T2" fmla="*/ 1259 w 2186"/>
                <a:gd name="T3" fmla="*/ 7 h 1509"/>
                <a:gd name="T4" fmla="*/ 1218 w 2186"/>
                <a:gd name="T5" fmla="*/ 49 h 1509"/>
                <a:gd name="T6" fmla="*/ 1218 w 2186"/>
                <a:gd name="T7" fmla="*/ 99 h 1509"/>
                <a:gd name="T8" fmla="*/ 1177 w 2186"/>
                <a:gd name="T9" fmla="*/ 141 h 1509"/>
                <a:gd name="T10" fmla="*/ 735 w 2186"/>
                <a:gd name="T11" fmla="*/ 152 h 1509"/>
                <a:gd name="T12" fmla="*/ 694 w 2186"/>
                <a:gd name="T13" fmla="*/ 121 h 1509"/>
                <a:gd name="T14" fmla="*/ 673 w 2186"/>
                <a:gd name="T15" fmla="*/ 44 h 1509"/>
                <a:gd name="T16" fmla="*/ 632 w 2186"/>
                <a:gd name="T17" fmla="*/ 13 h 1509"/>
                <a:gd name="T18" fmla="*/ 42 w 2186"/>
                <a:gd name="T19" fmla="*/ 20 h 1509"/>
                <a:gd name="T20" fmla="*/ 0 w 2186"/>
                <a:gd name="T21" fmla="*/ 62 h 1509"/>
                <a:gd name="T22" fmla="*/ 1 w 2186"/>
                <a:gd name="T23" fmla="*/ 69 h 1509"/>
                <a:gd name="T24" fmla="*/ 238 w 2186"/>
                <a:gd name="T25" fmla="*/ 1466 h 1509"/>
                <a:gd name="T26" fmla="*/ 280 w 2186"/>
                <a:gd name="T27" fmla="*/ 1501 h 1509"/>
                <a:gd name="T28" fmla="*/ 2144 w 2186"/>
                <a:gd name="T29" fmla="*/ 1509 h 1509"/>
                <a:gd name="T30" fmla="*/ 2186 w 2186"/>
                <a:gd name="T31" fmla="*/ 1467 h 1509"/>
                <a:gd name="T32" fmla="*/ 2185 w 2186"/>
                <a:gd name="T33" fmla="*/ 1459 h 1509"/>
                <a:gd name="T34" fmla="*/ 1913 w 2186"/>
                <a:gd name="T35" fmla="*/ 34 h 1509"/>
                <a:gd name="T36" fmla="*/ 1871 w 2186"/>
                <a:gd name="T37" fmla="*/ 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6" h="1509">
                  <a:moveTo>
                    <a:pt x="1871" y="0"/>
                  </a:moveTo>
                  <a:cubicBezTo>
                    <a:pt x="1259" y="7"/>
                    <a:pt x="1259" y="7"/>
                    <a:pt x="1259" y="7"/>
                  </a:cubicBezTo>
                  <a:cubicBezTo>
                    <a:pt x="1236" y="7"/>
                    <a:pt x="1218" y="26"/>
                    <a:pt x="1218" y="49"/>
                  </a:cubicBezTo>
                  <a:cubicBezTo>
                    <a:pt x="1218" y="99"/>
                    <a:pt x="1218" y="99"/>
                    <a:pt x="1218" y="99"/>
                  </a:cubicBezTo>
                  <a:cubicBezTo>
                    <a:pt x="1218" y="122"/>
                    <a:pt x="1200" y="140"/>
                    <a:pt x="1177" y="141"/>
                  </a:cubicBezTo>
                  <a:cubicBezTo>
                    <a:pt x="735" y="152"/>
                    <a:pt x="735" y="152"/>
                    <a:pt x="735" y="152"/>
                  </a:cubicBezTo>
                  <a:cubicBezTo>
                    <a:pt x="716" y="152"/>
                    <a:pt x="699" y="139"/>
                    <a:pt x="694" y="121"/>
                  </a:cubicBezTo>
                  <a:cubicBezTo>
                    <a:pt x="673" y="44"/>
                    <a:pt x="673" y="44"/>
                    <a:pt x="673" y="44"/>
                  </a:cubicBezTo>
                  <a:cubicBezTo>
                    <a:pt x="668" y="26"/>
                    <a:pt x="651" y="13"/>
                    <a:pt x="632" y="13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19" y="20"/>
                    <a:pt x="0" y="39"/>
                    <a:pt x="0" y="62"/>
                  </a:cubicBezTo>
                  <a:cubicBezTo>
                    <a:pt x="0" y="64"/>
                    <a:pt x="1" y="66"/>
                    <a:pt x="1" y="69"/>
                  </a:cubicBezTo>
                  <a:cubicBezTo>
                    <a:pt x="238" y="1466"/>
                    <a:pt x="238" y="1466"/>
                    <a:pt x="238" y="1466"/>
                  </a:cubicBezTo>
                  <a:cubicBezTo>
                    <a:pt x="242" y="1486"/>
                    <a:pt x="259" y="1501"/>
                    <a:pt x="280" y="1501"/>
                  </a:cubicBezTo>
                  <a:cubicBezTo>
                    <a:pt x="2144" y="1509"/>
                    <a:pt x="2144" y="1509"/>
                    <a:pt x="2144" y="1509"/>
                  </a:cubicBezTo>
                  <a:cubicBezTo>
                    <a:pt x="2167" y="1509"/>
                    <a:pt x="2186" y="1490"/>
                    <a:pt x="2186" y="1467"/>
                  </a:cubicBezTo>
                  <a:cubicBezTo>
                    <a:pt x="2186" y="1465"/>
                    <a:pt x="2186" y="1462"/>
                    <a:pt x="2185" y="1459"/>
                  </a:cubicBezTo>
                  <a:cubicBezTo>
                    <a:pt x="1913" y="34"/>
                    <a:pt x="1913" y="34"/>
                    <a:pt x="1913" y="34"/>
                  </a:cubicBezTo>
                  <a:cubicBezTo>
                    <a:pt x="1909" y="14"/>
                    <a:pt x="1892" y="0"/>
                    <a:pt x="1871" y="0"/>
                  </a:cubicBezTo>
                  <a:close/>
                </a:path>
              </a:pathLst>
            </a:custGeom>
            <a:solidFill>
              <a:srgbClr val="E6E8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ṧľi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58B2999-E186-4ED1-A1ED-977C5129FC96}"/>
                </a:ext>
              </a:extLst>
            </p:cNvPr>
            <p:cNvSpPr/>
            <p:nvPr/>
          </p:nvSpPr>
          <p:spPr bwMode="auto">
            <a:xfrm>
              <a:off x="7458075" y="1846263"/>
              <a:ext cx="325438" cy="725488"/>
            </a:xfrm>
            <a:custGeom>
              <a:avLst/>
              <a:gdLst>
                <a:gd name="T0" fmla="*/ 186 w 243"/>
                <a:gd name="T1" fmla="*/ 151 h 544"/>
                <a:gd name="T2" fmla="*/ 183 w 243"/>
                <a:gd name="T3" fmla="*/ 187 h 544"/>
                <a:gd name="T4" fmla="*/ 185 w 243"/>
                <a:gd name="T5" fmla="*/ 250 h 544"/>
                <a:gd name="T6" fmla="*/ 178 w 243"/>
                <a:gd name="T7" fmla="*/ 356 h 544"/>
                <a:gd name="T8" fmla="*/ 151 w 243"/>
                <a:gd name="T9" fmla="*/ 424 h 544"/>
                <a:gd name="T10" fmla="*/ 84 w 243"/>
                <a:gd name="T11" fmla="*/ 527 h 544"/>
                <a:gd name="T12" fmla="*/ 83 w 243"/>
                <a:gd name="T13" fmla="*/ 527 h 544"/>
                <a:gd name="T14" fmla="*/ 58 w 243"/>
                <a:gd name="T15" fmla="*/ 540 h 544"/>
                <a:gd name="T16" fmla="*/ 20 w 243"/>
                <a:gd name="T17" fmla="*/ 544 h 544"/>
                <a:gd name="T18" fmla="*/ 0 w 243"/>
                <a:gd name="T19" fmla="*/ 495 h 544"/>
                <a:gd name="T20" fmla="*/ 13 w 243"/>
                <a:gd name="T21" fmla="*/ 442 h 544"/>
                <a:gd name="T22" fmla="*/ 20 w 243"/>
                <a:gd name="T23" fmla="*/ 432 h 544"/>
                <a:gd name="T24" fmla="*/ 22 w 243"/>
                <a:gd name="T25" fmla="*/ 430 h 544"/>
                <a:gd name="T26" fmla="*/ 86 w 243"/>
                <a:gd name="T27" fmla="*/ 379 h 544"/>
                <a:gd name="T28" fmla="*/ 99 w 243"/>
                <a:gd name="T29" fmla="*/ 348 h 544"/>
                <a:gd name="T30" fmla="*/ 121 w 243"/>
                <a:gd name="T31" fmla="*/ 230 h 544"/>
                <a:gd name="T32" fmla="*/ 134 w 243"/>
                <a:gd name="T33" fmla="*/ 157 h 544"/>
                <a:gd name="T34" fmla="*/ 188 w 243"/>
                <a:gd name="T35" fmla="*/ 2 h 544"/>
                <a:gd name="T36" fmla="*/ 186 w 243"/>
                <a:gd name="T37" fmla="*/ 15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544">
                  <a:moveTo>
                    <a:pt x="186" y="151"/>
                  </a:moveTo>
                  <a:cubicBezTo>
                    <a:pt x="183" y="187"/>
                    <a:pt x="183" y="187"/>
                    <a:pt x="183" y="187"/>
                  </a:cubicBezTo>
                  <a:cubicBezTo>
                    <a:pt x="185" y="250"/>
                    <a:pt x="185" y="250"/>
                    <a:pt x="185" y="250"/>
                  </a:cubicBezTo>
                  <a:cubicBezTo>
                    <a:pt x="178" y="356"/>
                    <a:pt x="178" y="356"/>
                    <a:pt x="178" y="356"/>
                  </a:cubicBezTo>
                  <a:cubicBezTo>
                    <a:pt x="178" y="356"/>
                    <a:pt x="177" y="402"/>
                    <a:pt x="151" y="424"/>
                  </a:cubicBezTo>
                  <a:cubicBezTo>
                    <a:pt x="84" y="527"/>
                    <a:pt x="84" y="527"/>
                    <a:pt x="84" y="527"/>
                  </a:cubicBezTo>
                  <a:cubicBezTo>
                    <a:pt x="83" y="527"/>
                    <a:pt x="83" y="527"/>
                    <a:pt x="83" y="527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20" y="544"/>
                    <a:pt x="20" y="544"/>
                    <a:pt x="20" y="544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13" y="442"/>
                    <a:pt x="13" y="442"/>
                    <a:pt x="13" y="44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2" y="430"/>
                    <a:pt x="22" y="430"/>
                    <a:pt x="22" y="430"/>
                  </a:cubicBezTo>
                  <a:cubicBezTo>
                    <a:pt x="30" y="421"/>
                    <a:pt x="61" y="389"/>
                    <a:pt x="86" y="379"/>
                  </a:cubicBezTo>
                  <a:cubicBezTo>
                    <a:pt x="86" y="379"/>
                    <a:pt x="102" y="367"/>
                    <a:pt x="99" y="348"/>
                  </a:cubicBezTo>
                  <a:cubicBezTo>
                    <a:pt x="96" y="330"/>
                    <a:pt x="121" y="230"/>
                    <a:pt x="121" y="230"/>
                  </a:cubicBezTo>
                  <a:cubicBezTo>
                    <a:pt x="121" y="230"/>
                    <a:pt x="137" y="164"/>
                    <a:pt x="134" y="157"/>
                  </a:cubicBezTo>
                  <a:cubicBezTo>
                    <a:pt x="130" y="151"/>
                    <a:pt x="133" y="4"/>
                    <a:pt x="188" y="2"/>
                  </a:cubicBezTo>
                  <a:cubicBezTo>
                    <a:pt x="243" y="0"/>
                    <a:pt x="186" y="151"/>
                    <a:pt x="186" y="151"/>
                  </a:cubicBezTo>
                  <a:close/>
                </a:path>
              </a:pathLst>
            </a:custGeom>
            <a:solidFill>
              <a:srgbClr val="F6B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ŝḷi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7B17C83-A983-46D2-9F44-15E0BFF3F7E8}"/>
                </a:ext>
              </a:extLst>
            </p:cNvPr>
            <p:cNvSpPr/>
            <p:nvPr/>
          </p:nvSpPr>
          <p:spPr bwMode="auto">
            <a:xfrm>
              <a:off x="3787775" y="4919663"/>
              <a:ext cx="173038" cy="23813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ŝḻî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9AE07EC-8A35-4582-84D1-0F8D8155F29E}"/>
                </a:ext>
              </a:extLst>
            </p:cNvPr>
            <p:cNvSpPr/>
            <p:nvPr/>
          </p:nvSpPr>
          <p:spPr bwMode="auto">
            <a:xfrm>
              <a:off x="3455988" y="4953000"/>
              <a:ext cx="173038" cy="23813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ŝ1í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170B24B-3E66-4B53-93F3-E5E3308A4BF6}"/>
                </a:ext>
              </a:extLst>
            </p:cNvPr>
            <p:cNvSpPr/>
            <p:nvPr/>
          </p:nvSpPr>
          <p:spPr bwMode="auto">
            <a:xfrm>
              <a:off x="3063875" y="4910138"/>
              <a:ext cx="174625" cy="22225"/>
            </a:xfrm>
            <a:custGeom>
              <a:avLst/>
              <a:gdLst>
                <a:gd name="T0" fmla="*/ 116 w 130"/>
                <a:gd name="T1" fmla="*/ 3 h 17"/>
                <a:gd name="T2" fmla="*/ 111 w 130"/>
                <a:gd name="T3" fmla="*/ 10 h 17"/>
                <a:gd name="T4" fmla="*/ 78 w 130"/>
                <a:gd name="T5" fmla="*/ 17 h 17"/>
                <a:gd name="T6" fmla="*/ 130 w 130"/>
                <a:gd name="T7" fmla="*/ 8 h 17"/>
                <a:gd name="T8" fmla="*/ 116 w 130"/>
                <a:gd name="T9" fmla="*/ 3 h 17"/>
                <a:gd name="T10" fmla="*/ 34 w 130"/>
                <a:gd name="T11" fmla="*/ 0 h 17"/>
                <a:gd name="T12" fmla="*/ 0 w 130"/>
                <a:gd name="T13" fmla="*/ 8 h 17"/>
                <a:gd name="T14" fmla="*/ 30 w 130"/>
                <a:gd name="T15" fmla="*/ 16 h 17"/>
                <a:gd name="T16" fmla="*/ 34 w 130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7">
                  <a:moveTo>
                    <a:pt x="116" y="3"/>
                  </a:moveTo>
                  <a:cubicBezTo>
                    <a:pt x="115" y="6"/>
                    <a:pt x="113" y="9"/>
                    <a:pt x="111" y="10"/>
                  </a:cubicBezTo>
                  <a:cubicBezTo>
                    <a:pt x="107" y="13"/>
                    <a:pt x="94" y="15"/>
                    <a:pt x="78" y="17"/>
                  </a:cubicBezTo>
                  <a:cubicBezTo>
                    <a:pt x="108" y="16"/>
                    <a:pt x="130" y="12"/>
                    <a:pt x="130" y="8"/>
                  </a:cubicBezTo>
                  <a:cubicBezTo>
                    <a:pt x="130" y="6"/>
                    <a:pt x="125" y="4"/>
                    <a:pt x="116" y="3"/>
                  </a:cubicBezTo>
                  <a:moveTo>
                    <a:pt x="34" y="0"/>
                  </a:moveTo>
                  <a:cubicBezTo>
                    <a:pt x="14" y="2"/>
                    <a:pt x="0" y="5"/>
                    <a:pt x="0" y="8"/>
                  </a:cubicBezTo>
                  <a:cubicBezTo>
                    <a:pt x="0" y="11"/>
                    <a:pt x="12" y="14"/>
                    <a:pt x="30" y="16"/>
                  </a:cubicBezTo>
                  <a:cubicBezTo>
                    <a:pt x="28" y="12"/>
                    <a:pt x="30" y="6"/>
                    <a:pt x="34" y="0"/>
                  </a:cubicBezTo>
                </a:path>
              </a:pathLst>
            </a:cu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š1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DF856E0-212C-4251-9C62-940CA42A82BD}"/>
                </a:ext>
              </a:extLst>
            </p:cNvPr>
            <p:cNvSpPr/>
            <p:nvPr/>
          </p:nvSpPr>
          <p:spPr bwMode="auto">
            <a:xfrm>
              <a:off x="3613150" y="5053013"/>
              <a:ext cx="123825" cy="17463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ḻí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063FB75-95CD-438C-A7A0-F50BD10AA302}"/>
                </a:ext>
              </a:extLst>
            </p:cNvPr>
            <p:cNvSpPr/>
            <p:nvPr/>
          </p:nvSpPr>
          <p:spPr bwMode="auto">
            <a:xfrm>
              <a:off x="3268663" y="5045075"/>
              <a:ext cx="122238" cy="15875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ṧļi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2D78816-F281-4639-873C-1186BC67C2AA}"/>
                </a:ext>
              </a:extLst>
            </p:cNvPr>
            <p:cNvSpPr/>
            <p:nvPr/>
          </p:nvSpPr>
          <p:spPr bwMode="auto">
            <a:xfrm>
              <a:off x="3160713" y="4286250"/>
              <a:ext cx="501650" cy="676275"/>
            </a:xfrm>
            <a:custGeom>
              <a:avLst/>
              <a:gdLst>
                <a:gd name="T0" fmla="*/ 284 w 375"/>
                <a:gd name="T1" fmla="*/ 507 h 507"/>
                <a:gd name="T2" fmla="*/ 270 w 375"/>
                <a:gd name="T3" fmla="*/ 90 h 507"/>
                <a:gd name="T4" fmla="*/ 62 w 375"/>
                <a:gd name="T5" fmla="*/ 22 h 507"/>
                <a:gd name="T6" fmla="*/ 14 w 375"/>
                <a:gd name="T7" fmla="*/ 62 h 507"/>
                <a:gd name="T8" fmla="*/ 101 w 375"/>
                <a:gd name="T9" fmla="*/ 198 h 507"/>
                <a:gd name="T10" fmla="*/ 277 w 375"/>
                <a:gd name="T11" fmla="*/ 425 h 507"/>
                <a:gd name="T12" fmla="*/ 284 w 375"/>
                <a:gd name="T13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507">
                  <a:moveTo>
                    <a:pt x="284" y="507"/>
                  </a:moveTo>
                  <a:cubicBezTo>
                    <a:pt x="284" y="507"/>
                    <a:pt x="375" y="209"/>
                    <a:pt x="270" y="90"/>
                  </a:cubicBezTo>
                  <a:cubicBezTo>
                    <a:pt x="191" y="0"/>
                    <a:pt x="102" y="11"/>
                    <a:pt x="62" y="22"/>
                  </a:cubicBezTo>
                  <a:cubicBezTo>
                    <a:pt x="41" y="28"/>
                    <a:pt x="23" y="42"/>
                    <a:pt x="14" y="62"/>
                  </a:cubicBezTo>
                  <a:cubicBezTo>
                    <a:pt x="0" y="92"/>
                    <a:pt x="3" y="141"/>
                    <a:pt x="101" y="198"/>
                  </a:cubicBezTo>
                  <a:cubicBezTo>
                    <a:pt x="267" y="294"/>
                    <a:pt x="277" y="425"/>
                    <a:pt x="277" y="425"/>
                  </a:cubicBezTo>
                  <a:lnTo>
                    <a:pt x="284" y="50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$ľî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E217250-5614-4FF0-BF79-03D403E4F9BF}"/>
                </a:ext>
              </a:extLst>
            </p:cNvPr>
            <p:cNvSpPr/>
            <p:nvPr/>
          </p:nvSpPr>
          <p:spPr bwMode="auto">
            <a:xfrm>
              <a:off x="3262313" y="4371975"/>
              <a:ext cx="358775" cy="590550"/>
            </a:xfrm>
            <a:custGeom>
              <a:avLst/>
              <a:gdLst>
                <a:gd name="T0" fmla="*/ 0 w 268"/>
                <a:gd name="T1" fmla="*/ 0 h 443"/>
                <a:gd name="T2" fmla="*/ 208 w 268"/>
                <a:gd name="T3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8" h="443">
                  <a:moveTo>
                    <a:pt x="0" y="0"/>
                  </a:moveTo>
                  <a:cubicBezTo>
                    <a:pt x="0" y="0"/>
                    <a:pt x="268" y="84"/>
                    <a:pt x="208" y="443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ŝ1ï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F5A1A19-FC0F-4930-985F-CDAF9E5543B5}"/>
                </a:ext>
              </a:extLst>
            </p:cNvPr>
            <p:cNvSpPr/>
            <p:nvPr/>
          </p:nvSpPr>
          <p:spPr bwMode="auto">
            <a:xfrm>
              <a:off x="3422650" y="4411663"/>
              <a:ext cx="49213" cy="84138"/>
            </a:xfrm>
            <a:custGeom>
              <a:avLst/>
              <a:gdLst>
                <a:gd name="T0" fmla="*/ 37 w 37"/>
                <a:gd name="T1" fmla="*/ 0 h 63"/>
                <a:gd name="T2" fmla="*/ 11 w 37"/>
                <a:gd name="T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63">
                  <a:moveTo>
                    <a:pt x="37" y="0"/>
                  </a:moveTo>
                  <a:cubicBezTo>
                    <a:pt x="37" y="0"/>
                    <a:pt x="0" y="25"/>
                    <a:pt x="11" y="63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$ḷ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3AD673D-E049-400D-9498-EFCF35F55AC0}"/>
                </a:ext>
              </a:extLst>
            </p:cNvPr>
            <p:cNvSpPr/>
            <p:nvPr/>
          </p:nvSpPr>
          <p:spPr bwMode="auto">
            <a:xfrm>
              <a:off x="3297238" y="4411663"/>
              <a:ext cx="68263" cy="30163"/>
            </a:xfrm>
            <a:custGeom>
              <a:avLst/>
              <a:gdLst>
                <a:gd name="T0" fmla="*/ 0 w 50"/>
                <a:gd name="T1" fmla="*/ 23 h 23"/>
                <a:gd name="T2" fmla="*/ 50 w 50"/>
                <a:gd name="T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23">
                  <a:moveTo>
                    <a:pt x="0" y="23"/>
                  </a:moveTo>
                  <a:cubicBezTo>
                    <a:pt x="0" y="23"/>
                    <a:pt x="22" y="0"/>
                    <a:pt x="50" y="1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sli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CA1CDE0-6722-492F-9BA1-FDFD11C797CB}"/>
                </a:ext>
              </a:extLst>
            </p:cNvPr>
            <p:cNvSpPr/>
            <p:nvPr/>
          </p:nvSpPr>
          <p:spPr bwMode="auto">
            <a:xfrm>
              <a:off x="3440113" y="4568825"/>
              <a:ext cx="66675" cy="33338"/>
            </a:xfrm>
            <a:custGeom>
              <a:avLst/>
              <a:gdLst>
                <a:gd name="T0" fmla="*/ 0 w 50"/>
                <a:gd name="T1" fmla="*/ 20 h 25"/>
                <a:gd name="T2" fmla="*/ 50 w 5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25">
                  <a:moveTo>
                    <a:pt x="0" y="20"/>
                  </a:moveTo>
                  <a:cubicBezTo>
                    <a:pt x="0" y="20"/>
                    <a:pt x="39" y="0"/>
                    <a:pt x="50" y="25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şḷí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54B07B1-BF9B-4482-B54A-2EB07B59448A}"/>
                </a:ext>
              </a:extLst>
            </p:cNvPr>
            <p:cNvSpPr/>
            <p:nvPr/>
          </p:nvSpPr>
          <p:spPr bwMode="auto">
            <a:xfrm>
              <a:off x="3530600" y="4649788"/>
              <a:ext cx="39688" cy="17463"/>
            </a:xfrm>
            <a:custGeom>
              <a:avLst/>
              <a:gdLst>
                <a:gd name="T0" fmla="*/ 30 w 30"/>
                <a:gd name="T1" fmla="*/ 2 h 14"/>
                <a:gd name="T2" fmla="*/ 0 w 30"/>
                <a:gd name="T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14">
                  <a:moveTo>
                    <a:pt x="30" y="2"/>
                  </a:moveTo>
                  <a:cubicBezTo>
                    <a:pt x="30" y="2"/>
                    <a:pt x="0" y="0"/>
                    <a:pt x="0" y="14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$li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B402D0-AED5-43DA-A95A-74A17DDBCC35}"/>
                </a:ext>
              </a:extLst>
            </p:cNvPr>
            <p:cNvSpPr/>
            <p:nvPr/>
          </p:nvSpPr>
          <p:spPr bwMode="auto">
            <a:xfrm>
              <a:off x="3327400" y="4676775"/>
              <a:ext cx="217488" cy="290513"/>
            </a:xfrm>
            <a:custGeom>
              <a:avLst/>
              <a:gdLst>
                <a:gd name="T0" fmla="*/ 163 w 163"/>
                <a:gd name="T1" fmla="*/ 217 h 217"/>
                <a:gd name="T2" fmla="*/ 27 w 163"/>
                <a:gd name="T3" fmla="*/ 5 h 217"/>
                <a:gd name="T4" fmla="*/ 4 w 163"/>
                <a:gd name="T5" fmla="*/ 34 h 217"/>
                <a:gd name="T6" fmla="*/ 9 w 163"/>
                <a:gd name="T7" fmla="*/ 87 h 217"/>
                <a:gd name="T8" fmla="*/ 163 w 163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17">
                  <a:moveTo>
                    <a:pt x="163" y="217"/>
                  </a:moveTo>
                  <a:cubicBezTo>
                    <a:pt x="163" y="217"/>
                    <a:pt x="56" y="0"/>
                    <a:pt x="27" y="5"/>
                  </a:cubicBezTo>
                  <a:cubicBezTo>
                    <a:pt x="13" y="7"/>
                    <a:pt x="7" y="21"/>
                    <a:pt x="4" y="34"/>
                  </a:cubicBezTo>
                  <a:cubicBezTo>
                    <a:pt x="0" y="52"/>
                    <a:pt x="2" y="70"/>
                    <a:pt x="9" y="87"/>
                  </a:cubicBezTo>
                  <a:cubicBezTo>
                    <a:pt x="25" y="122"/>
                    <a:pt x="65" y="188"/>
                    <a:pt x="163" y="21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ṥḷí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FC16714-7096-4BA6-A378-0DED1783FA1C}"/>
                </a:ext>
              </a:extLst>
            </p:cNvPr>
            <p:cNvSpPr/>
            <p:nvPr/>
          </p:nvSpPr>
          <p:spPr bwMode="auto">
            <a:xfrm>
              <a:off x="3365500" y="4738688"/>
              <a:ext cx="177800" cy="225425"/>
            </a:xfrm>
            <a:custGeom>
              <a:avLst/>
              <a:gdLst>
                <a:gd name="T0" fmla="*/ 0 w 133"/>
                <a:gd name="T1" fmla="*/ 0 h 169"/>
                <a:gd name="T2" fmla="*/ 133 w 133"/>
                <a:gd name="T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69">
                  <a:moveTo>
                    <a:pt x="0" y="0"/>
                  </a:moveTo>
                  <a:cubicBezTo>
                    <a:pt x="0" y="0"/>
                    <a:pt x="111" y="162"/>
                    <a:pt x="133" y="169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ľi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EFE4475-95CB-4063-82C8-39423FA7092D}"/>
                </a:ext>
              </a:extLst>
            </p:cNvPr>
            <p:cNvSpPr/>
            <p:nvPr/>
          </p:nvSpPr>
          <p:spPr bwMode="auto">
            <a:xfrm>
              <a:off x="3349625" y="4772025"/>
              <a:ext cx="34925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ṩļï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7A0D6ED-FEF6-42D9-AB5E-EF7819956F8A}"/>
                </a:ext>
              </a:extLst>
            </p:cNvPr>
            <p:cNvSpPr/>
            <p:nvPr/>
          </p:nvSpPr>
          <p:spPr bwMode="auto">
            <a:xfrm>
              <a:off x="3392488" y="4851400"/>
              <a:ext cx="55563" cy="15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sļí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905D32A-1AFE-4C9F-B6EF-2354C68F05D9}"/>
                </a:ext>
              </a:extLst>
            </p:cNvPr>
            <p:cNvSpPr/>
            <p:nvPr/>
          </p:nvSpPr>
          <p:spPr bwMode="auto">
            <a:xfrm flipH="1">
              <a:off x="3419475" y="4787900"/>
              <a:ext cx="6350" cy="285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$ļ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129AB8-2799-47BD-8707-39A4FB353350}"/>
                </a:ext>
              </a:extLst>
            </p:cNvPr>
            <p:cNvSpPr/>
            <p:nvPr/>
          </p:nvSpPr>
          <p:spPr bwMode="auto">
            <a:xfrm flipH="1">
              <a:off x="3482975" y="4875213"/>
              <a:ext cx="1588" cy="2540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šḻï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3F67622-2611-4576-BA53-575E0CF4B367}"/>
                </a:ext>
              </a:extLst>
            </p:cNvPr>
            <p:cNvSpPr/>
            <p:nvPr/>
          </p:nvSpPr>
          <p:spPr bwMode="auto">
            <a:xfrm>
              <a:off x="3540125" y="4676775"/>
              <a:ext cx="217488" cy="290513"/>
            </a:xfrm>
            <a:custGeom>
              <a:avLst/>
              <a:gdLst>
                <a:gd name="T0" fmla="*/ 0 w 163"/>
                <a:gd name="T1" fmla="*/ 217 h 217"/>
                <a:gd name="T2" fmla="*/ 136 w 163"/>
                <a:gd name="T3" fmla="*/ 5 h 217"/>
                <a:gd name="T4" fmla="*/ 159 w 163"/>
                <a:gd name="T5" fmla="*/ 34 h 217"/>
                <a:gd name="T6" fmla="*/ 154 w 163"/>
                <a:gd name="T7" fmla="*/ 87 h 217"/>
                <a:gd name="T8" fmla="*/ 0 w 163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17">
                  <a:moveTo>
                    <a:pt x="0" y="217"/>
                  </a:moveTo>
                  <a:cubicBezTo>
                    <a:pt x="0" y="217"/>
                    <a:pt x="107" y="0"/>
                    <a:pt x="136" y="5"/>
                  </a:cubicBezTo>
                  <a:cubicBezTo>
                    <a:pt x="150" y="7"/>
                    <a:pt x="157" y="21"/>
                    <a:pt x="159" y="34"/>
                  </a:cubicBezTo>
                  <a:cubicBezTo>
                    <a:pt x="163" y="52"/>
                    <a:pt x="161" y="70"/>
                    <a:pt x="154" y="87"/>
                  </a:cubicBezTo>
                  <a:cubicBezTo>
                    <a:pt x="138" y="122"/>
                    <a:pt x="98" y="188"/>
                    <a:pt x="0" y="21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ṡļ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D26F27D-22D1-48CF-8734-AB4FB5F7B2F6}"/>
                </a:ext>
              </a:extLst>
            </p:cNvPr>
            <p:cNvSpPr/>
            <p:nvPr/>
          </p:nvSpPr>
          <p:spPr bwMode="auto">
            <a:xfrm>
              <a:off x="3543300" y="4738688"/>
              <a:ext cx="177800" cy="225425"/>
            </a:xfrm>
            <a:custGeom>
              <a:avLst/>
              <a:gdLst>
                <a:gd name="T0" fmla="*/ 133 w 133"/>
                <a:gd name="T1" fmla="*/ 0 h 169"/>
                <a:gd name="T2" fmla="*/ 0 w 133"/>
                <a:gd name="T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3" h="169">
                  <a:moveTo>
                    <a:pt x="133" y="0"/>
                  </a:moveTo>
                  <a:cubicBezTo>
                    <a:pt x="133" y="0"/>
                    <a:pt x="21" y="162"/>
                    <a:pt x="0" y="169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Sľ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FDE7441-EFB8-4E94-BCE0-458C76FE390B}"/>
                </a:ext>
              </a:extLst>
            </p:cNvPr>
            <p:cNvSpPr/>
            <p:nvPr/>
          </p:nvSpPr>
          <p:spPr bwMode="auto">
            <a:xfrm flipH="1">
              <a:off x="3700463" y="4772025"/>
              <a:ext cx="34925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şḷï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DB3C207-EFCA-4F49-A898-E2AF03007E82}"/>
                </a:ext>
              </a:extLst>
            </p:cNvPr>
            <p:cNvSpPr/>
            <p:nvPr/>
          </p:nvSpPr>
          <p:spPr bwMode="auto">
            <a:xfrm flipH="1">
              <a:off x="3638550" y="4851400"/>
              <a:ext cx="53975" cy="15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ṩlî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37E8264-1DFE-4B32-96C9-6D39E1185E8F}"/>
                </a:ext>
              </a:extLst>
            </p:cNvPr>
            <p:cNvSpPr/>
            <p:nvPr/>
          </p:nvSpPr>
          <p:spPr bwMode="auto">
            <a:xfrm>
              <a:off x="3660775" y="4787900"/>
              <a:ext cx="4763" cy="285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ṩl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A3DF05A-E011-48AC-853B-E015D2E09157}"/>
                </a:ext>
              </a:extLst>
            </p:cNvPr>
            <p:cNvSpPr/>
            <p:nvPr/>
          </p:nvSpPr>
          <p:spPr bwMode="auto">
            <a:xfrm>
              <a:off x="3602038" y="4875213"/>
              <a:ext cx="1588" cy="2540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ṧ1i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4AFB265-29FE-4A41-995C-031797915281}"/>
                </a:ext>
              </a:extLst>
            </p:cNvPr>
            <p:cNvSpPr/>
            <p:nvPr/>
          </p:nvSpPr>
          <p:spPr bwMode="auto">
            <a:xfrm>
              <a:off x="3287713" y="4994275"/>
              <a:ext cx="87313" cy="52388"/>
            </a:xfrm>
            <a:custGeom>
              <a:avLst/>
              <a:gdLst>
                <a:gd name="T0" fmla="*/ 7 w 66"/>
                <a:gd name="T1" fmla="*/ 30 h 40"/>
                <a:gd name="T2" fmla="*/ 1 w 66"/>
                <a:gd name="T3" fmla="*/ 21 h 40"/>
                <a:gd name="T4" fmla="*/ 5 w 66"/>
                <a:gd name="T5" fmla="*/ 12 h 40"/>
                <a:gd name="T6" fmla="*/ 16 w 66"/>
                <a:gd name="T7" fmla="*/ 16 h 40"/>
                <a:gd name="T8" fmla="*/ 27 w 66"/>
                <a:gd name="T9" fmla="*/ 21 h 40"/>
                <a:gd name="T10" fmla="*/ 22 w 66"/>
                <a:gd name="T11" fmla="*/ 5 h 40"/>
                <a:gd name="T12" fmla="*/ 23 w 66"/>
                <a:gd name="T13" fmla="*/ 2 h 40"/>
                <a:gd name="T14" fmla="*/ 32 w 66"/>
                <a:gd name="T15" fmla="*/ 3 h 40"/>
                <a:gd name="T16" fmla="*/ 42 w 66"/>
                <a:gd name="T17" fmla="*/ 30 h 40"/>
                <a:gd name="T18" fmla="*/ 42 w 66"/>
                <a:gd name="T19" fmla="*/ 18 h 40"/>
                <a:gd name="T20" fmla="*/ 47 w 66"/>
                <a:gd name="T21" fmla="*/ 9 h 40"/>
                <a:gd name="T22" fmla="*/ 53 w 66"/>
                <a:gd name="T23" fmla="*/ 7 h 40"/>
                <a:gd name="T24" fmla="*/ 64 w 66"/>
                <a:gd name="T25" fmla="*/ 10 h 40"/>
                <a:gd name="T26" fmla="*/ 63 w 66"/>
                <a:gd name="T27" fmla="*/ 23 h 40"/>
                <a:gd name="T28" fmla="*/ 52 w 66"/>
                <a:gd name="T29" fmla="*/ 31 h 40"/>
                <a:gd name="T30" fmla="*/ 45 w 66"/>
                <a:gd name="T31" fmla="*/ 39 h 40"/>
                <a:gd name="T32" fmla="*/ 44 w 66"/>
                <a:gd name="T33" fmla="*/ 40 h 40"/>
                <a:gd name="T34" fmla="*/ 21 w 66"/>
                <a:gd name="T35" fmla="*/ 40 h 40"/>
                <a:gd name="T36" fmla="*/ 7 w 66"/>
                <a:gd name="T37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40">
                  <a:moveTo>
                    <a:pt x="7" y="30"/>
                  </a:moveTo>
                  <a:cubicBezTo>
                    <a:pt x="4" y="28"/>
                    <a:pt x="2" y="25"/>
                    <a:pt x="1" y="21"/>
                  </a:cubicBezTo>
                  <a:cubicBezTo>
                    <a:pt x="0" y="17"/>
                    <a:pt x="1" y="13"/>
                    <a:pt x="5" y="12"/>
                  </a:cubicBezTo>
                  <a:cubicBezTo>
                    <a:pt x="9" y="10"/>
                    <a:pt x="13" y="13"/>
                    <a:pt x="16" y="16"/>
                  </a:cubicBezTo>
                  <a:cubicBezTo>
                    <a:pt x="19" y="18"/>
                    <a:pt x="23" y="21"/>
                    <a:pt x="27" y="21"/>
                  </a:cubicBezTo>
                  <a:cubicBezTo>
                    <a:pt x="23" y="17"/>
                    <a:pt x="21" y="11"/>
                    <a:pt x="22" y="5"/>
                  </a:cubicBezTo>
                  <a:cubicBezTo>
                    <a:pt x="22" y="4"/>
                    <a:pt x="22" y="3"/>
                    <a:pt x="23" y="2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40" y="8"/>
                    <a:pt x="42" y="19"/>
                    <a:pt x="42" y="30"/>
                  </a:cubicBezTo>
                  <a:cubicBezTo>
                    <a:pt x="43" y="26"/>
                    <a:pt x="43" y="22"/>
                    <a:pt x="42" y="18"/>
                  </a:cubicBezTo>
                  <a:cubicBezTo>
                    <a:pt x="42" y="15"/>
                    <a:pt x="44" y="11"/>
                    <a:pt x="47" y="9"/>
                  </a:cubicBezTo>
                  <a:cubicBezTo>
                    <a:pt x="49" y="8"/>
                    <a:pt x="51" y="7"/>
                    <a:pt x="53" y="7"/>
                  </a:cubicBezTo>
                  <a:cubicBezTo>
                    <a:pt x="57" y="7"/>
                    <a:pt x="61" y="8"/>
                    <a:pt x="64" y="10"/>
                  </a:cubicBezTo>
                  <a:cubicBezTo>
                    <a:pt x="66" y="14"/>
                    <a:pt x="66" y="19"/>
                    <a:pt x="63" y="23"/>
                  </a:cubicBezTo>
                  <a:cubicBezTo>
                    <a:pt x="60" y="26"/>
                    <a:pt x="56" y="29"/>
                    <a:pt x="52" y="31"/>
                  </a:cubicBezTo>
                  <a:cubicBezTo>
                    <a:pt x="49" y="33"/>
                    <a:pt x="47" y="36"/>
                    <a:pt x="45" y="39"/>
                  </a:cubicBezTo>
                  <a:cubicBezTo>
                    <a:pt x="45" y="39"/>
                    <a:pt x="44" y="40"/>
                    <a:pt x="44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6" y="37"/>
                    <a:pt x="11" y="34"/>
                    <a:pt x="7" y="3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ṡļí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27B4E68-DB54-4531-94AE-CB7344E1A266}"/>
                </a:ext>
              </a:extLst>
            </p:cNvPr>
            <p:cNvSpPr/>
            <p:nvPr/>
          </p:nvSpPr>
          <p:spPr bwMode="auto">
            <a:xfrm>
              <a:off x="3829050" y="4876800"/>
              <a:ext cx="88900" cy="53975"/>
            </a:xfrm>
            <a:custGeom>
              <a:avLst/>
              <a:gdLst>
                <a:gd name="T0" fmla="*/ 7 w 67"/>
                <a:gd name="T1" fmla="*/ 30 h 40"/>
                <a:gd name="T2" fmla="*/ 1 w 67"/>
                <a:gd name="T3" fmla="*/ 21 h 40"/>
                <a:gd name="T4" fmla="*/ 6 w 67"/>
                <a:gd name="T5" fmla="*/ 11 h 40"/>
                <a:gd name="T6" fmla="*/ 17 w 67"/>
                <a:gd name="T7" fmla="*/ 15 h 40"/>
                <a:gd name="T8" fmla="*/ 28 w 67"/>
                <a:gd name="T9" fmla="*/ 21 h 40"/>
                <a:gd name="T10" fmla="*/ 23 w 67"/>
                <a:gd name="T11" fmla="*/ 5 h 40"/>
                <a:gd name="T12" fmla="*/ 24 w 67"/>
                <a:gd name="T13" fmla="*/ 2 h 40"/>
                <a:gd name="T14" fmla="*/ 33 w 67"/>
                <a:gd name="T15" fmla="*/ 2 h 40"/>
                <a:gd name="T16" fmla="*/ 43 w 67"/>
                <a:gd name="T17" fmla="*/ 30 h 40"/>
                <a:gd name="T18" fmla="*/ 43 w 67"/>
                <a:gd name="T19" fmla="*/ 18 h 40"/>
                <a:gd name="T20" fmla="*/ 47 w 67"/>
                <a:gd name="T21" fmla="*/ 9 h 40"/>
                <a:gd name="T22" fmla="*/ 54 w 67"/>
                <a:gd name="T23" fmla="*/ 7 h 40"/>
                <a:gd name="T24" fmla="*/ 64 w 67"/>
                <a:gd name="T25" fmla="*/ 10 h 40"/>
                <a:gd name="T26" fmla="*/ 63 w 67"/>
                <a:gd name="T27" fmla="*/ 23 h 40"/>
                <a:gd name="T28" fmla="*/ 53 w 67"/>
                <a:gd name="T29" fmla="*/ 31 h 40"/>
                <a:gd name="T30" fmla="*/ 45 w 67"/>
                <a:gd name="T31" fmla="*/ 39 h 40"/>
                <a:gd name="T32" fmla="*/ 45 w 67"/>
                <a:gd name="T33" fmla="*/ 40 h 40"/>
                <a:gd name="T34" fmla="*/ 22 w 67"/>
                <a:gd name="T35" fmla="*/ 40 h 40"/>
                <a:gd name="T36" fmla="*/ 7 w 67"/>
                <a:gd name="T37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40">
                  <a:moveTo>
                    <a:pt x="7" y="30"/>
                  </a:moveTo>
                  <a:cubicBezTo>
                    <a:pt x="4" y="27"/>
                    <a:pt x="2" y="24"/>
                    <a:pt x="1" y="21"/>
                  </a:cubicBezTo>
                  <a:cubicBezTo>
                    <a:pt x="0" y="17"/>
                    <a:pt x="2" y="13"/>
                    <a:pt x="6" y="11"/>
                  </a:cubicBezTo>
                  <a:cubicBezTo>
                    <a:pt x="10" y="10"/>
                    <a:pt x="14" y="13"/>
                    <a:pt x="17" y="15"/>
                  </a:cubicBezTo>
                  <a:cubicBezTo>
                    <a:pt x="20" y="18"/>
                    <a:pt x="24" y="21"/>
                    <a:pt x="28" y="21"/>
                  </a:cubicBezTo>
                  <a:cubicBezTo>
                    <a:pt x="23" y="17"/>
                    <a:pt x="21" y="11"/>
                    <a:pt x="23" y="5"/>
                  </a:cubicBezTo>
                  <a:cubicBezTo>
                    <a:pt x="23" y="4"/>
                    <a:pt x="23" y="3"/>
                    <a:pt x="24" y="2"/>
                  </a:cubicBezTo>
                  <a:cubicBezTo>
                    <a:pt x="26" y="0"/>
                    <a:pt x="30" y="1"/>
                    <a:pt x="33" y="2"/>
                  </a:cubicBezTo>
                  <a:cubicBezTo>
                    <a:pt x="41" y="8"/>
                    <a:pt x="43" y="19"/>
                    <a:pt x="43" y="30"/>
                  </a:cubicBezTo>
                  <a:cubicBezTo>
                    <a:pt x="44" y="26"/>
                    <a:pt x="44" y="22"/>
                    <a:pt x="43" y="18"/>
                  </a:cubicBezTo>
                  <a:cubicBezTo>
                    <a:pt x="43" y="15"/>
                    <a:pt x="44" y="11"/>
                    <a:pt x="47" y="9"/>
                  </a:cubicBezTo>
                  <a:cubicBezTo>
                    <a:pt x="49" y="7"/>
                    <a:pt x="51" y="7"/>
                    <a:pt x="54" y="7"/>
                  </a:cubicBezTo>
                  <a:cubicBezTo>
                    <a:pt x="57" y="7"/>
                    <a:pt x="61" y="8"/>
                    <a:pt x="64" y="10"/>
                  </a:cubicBezTo>
                  <a:cubicBezTo>
                    <a:pt x="67" y="14"/>
                    <a:pt x="67" y="19"/>
                    <a:pt x="63" y="23"/>
                  </a:cubicBezTo>
                  <a:cubicBezTo>
                    <a:pt x="60" y="26"/>
                    <a:pt x="57" y="29"/>
                    <a:pt x="53" y="31"/>
                  </a:cubicBezTo>
                  <a:cubicBezTo>
                    <a:pt x="50" y="33"/>
                    <a:pt x="47" y="36"/>
                    <a:pt x="45" y="39"/>
                  </a:cubicBezTo>
                  <a:cubicBezTo>
                    <a:pt x="45" y="39"/>
                    <a:pt x="45" y="39"/>
                    <a:pt x="45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7" y="37"/>
                    <a:pt x="12" y="34"/>
                    <a:pt x="7" y="3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ṧļï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DC58BD6-A81E-4549-A233-BF4C1C5FC400}"/>
                </a:ext>
              </a:extLst>
            </p:cNvPr>
            <p:cNvSpPr/>
            <p:nvPr/>
          </p:nvSpPr>
          <p:spPr bwMode="auto">
            <a:xfrm>
              <a:off x="3648075" y="4994275"/>
              <a:ext cx="90488" cy="52388"/>
            </a:xfrm>
            <a:custGeom>
              <a:avLst/>
              <a:gdLst>
                <a:gd name="T0" fmla="*/ 7 w 67"/>
                <a:gd name="T1" fmla="*/ 30 h 40"/>
                <a:gd name="T2" fmla="*/ 1 w 67"/>
                <a:gd name="T3" fmla="*/ 21 h 40"/>
                <a:gd name="T4" fmla="*/ 5 w 67"/>
                <a:gd name="T5" fmla="*/ 12 h 40"/>
                <a:gd name="T6" fmla="*/ 17 w 67"/>
                <a:gd name="T7" fmla="*/ 16 h 40"/>
                <a:gd name="T8" fmla="*/ 27 w 67"/>
                <a:gd name="T9" fmla="*/ 21 h 40"/>
                <a:gd name="T10" fmla="*/ 22 w 67"/>
                <a:gd name="T11" fmla="*/ 5 h 40"/>
                <a:gd name="T12" fmla="*/ 24 w 67"/>
                <a:gd name="T13" fmla="*/ 2 h 40"/>
                <a:gd name="T14" fmla="*/ 32 w 67"/>
                <a:gd name="T15" fmla="*/ 3 h 40"/>
                <a:gd name="T16" fmla="*/ 43 w 67"/>
                <a:gd name="T17" fmla="*/ 30 h 40"/>
                <a:gd name="T18" fmla="*/ 43 w 67"/>
                <a:gd name="T19" fmla="*/ 19 h 40"/>
                <a:gd name="T20" fmla="*/ 47 w 67"/>
                <a:gd name="T21" fmla="*/ 9 h 40"/>
                <a:gd name="T22" fmla="*/ 54 w 67"/>
                <a:gd name="T23" fmla="*/ 7 h 40"/>
                <a:gd name="T24" fmla="*/ 64 w 67"/>
                <a:gd name="T25" fmla="*/ 10 h 40"/>
                <a:gd name="T26" fmla="*/ 63 w 67"/>
                <a:gd name="T27" fmla="*/ 23 h 40"/>
                <a:gd name="T28" fmla="*/ 53 w 67"/>
                <a:gd name="T29" fmla="*/ 31 h 40"/>
                <a:gd name="T30" fmla="*/ 45 w 67"/>
                <a:gd name="T31" fmla="*/ 39 h 40"/>
                <a:gd name="T32" fmla="*/ 45 w 67"/>
                <a:gd name="T33" fmla="*/ 40 h 40"/>
                <a:gd name="T34" fmla="*/ 21 w 67"/>
                <a:gd name="T35" fmla="*/ 40 h 40"/>
                <a:gd name="T36" fmla="*/ 7 w 67"/>
                <a:gd name="T37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40">
                  <a:moveTo>
                    <a:pt x="7" y="30"/>
                  </a:moveTo>
                  <a:cubicBezTo>
                    <a:pt x="4" y="28"/>
                    <a:pt x="2" y="25"/>
                    <a:pt x="1" y="21"/>
                  </a:cubicBezTo>
                  <a:cubicBezTo>
                    <a:pt x="0" y="17"/>
                    <a:pt x="2" y="13"/>
                    <a:pt x="5" y="12"/>
                  </a:cubicBezTo>
                  <a:cubicBezTo>
                    <a:pt x="9" y="10"/>
                    <a:pt x="13" y="13"/>
                    <a:pt x="17" y="16"/>
                  </a:cubicBezTo>
                  <a:cubicBezTo>
                    <a:pt x="20" y="18"/>
                    <a:pt x="23" y="21"/>
                    <a:pt x="27" y="21"/>
                  </a:cubicBezTo>
                  <a:cubicBezTo>
                    <a:pt x="23" y="17"/>
                    <a:pt x="21" y="11"/>
                    <a:pt x="22" y="5"/>
                  </a:cubicBezTo>
                  <a:cubicBezTo>
                    <a:pt x="22" y="4"/>
                    <a:pt x="23" y="3"/>
                    <a:pt x="24" y="2"/>
                  </a:cubicBezTo>
                  <a:cubicBezTo>
                    <a:pt x="26" y="0"/>
                    <a:pt x="30" y="1"/>
                    <a:pt x="32" y="3"/>
                  </a:cubicBezTo>
                  <a:cubicBezTo>
                    <a:pt x="41" y="9"/>
                    <a:pt x="43" y="20"/>
                    <a:pt x="43" y="30"/>
                  </a:cubicBezTo>
                  <a:cubicBezTo>
                    <a:pt x="43" y="26"/>
                    <a:pt x="43" y="22"/>
                    <a:pt x="43" y="19"/>
                  </a:cubicBezTo>
                  <a:cubicBezTo>
                    <a:pt x="43" y="15"/>
                    <a:pt x="44" y="11"/>
                    <a:pt x="47" y="9"/>
                  </a:cubicBezTo>
                  <a:cubicBezTo>
                    <a:pt x="49" y="8"/>
                    <a:pt x="51" y="7"/>
                    <a:pt x="54" y="7"/>
                  </a:cubicBezTo>
                  <a:cubicBezTo>
                    <a:pt x="57" y="7"/>
                    <a:pt x="61" y="8"/>
                    <a:pt x="64" y="10"/>
                  </a:cubicBezTo>
                  <a:cubicBezTo>
                    <a:pt x="67" y="14"/>
                    <a:pt x="67" y="19"/>
                    <a:pt x="63" y="23"/>
                  </a:cubicBezTo>
                  <a:cubicBezTo>
                    <a:pt x="60" y="26"/>
                    <a:pt x="57" y="29"/>
                    <a:pt x="53" y="31"/>
                  </a:cubicBezTo>
                  <a:cubicBezTo>
                    <a:pt x="50" y="33"/>
                    <a:pt x="47" y="36"/>
                    <a:pt x="45" y="39"/>
                  </a:cubicBezTo>
                  <a:cubicBezTo>
                    <a:pt x="45" y="39"/>
                    <a:pt x="45" y="40"/>
                    <a:pt x="45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16" y="37"/>
                    <a:pt x="11" y="34"/>
                    <a:pt x="7" y="3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ṥļï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8A14CD5-03A8-42D2-AD8B-2F03243056FD}"/>
                </a:ext>
              </a:extLst>
            </p:cNvPr>
            <p:cNvSpPr/>
            <p:nvPr/>
          </p:nvSpPr>
          <p:spPr bwMode="auto">
            <a:xfrm>
              <a:off x="3108325" y="4799013"/>
              <a:ext cx="73025" cy="93663"/>
            </a:xfrm>
            <a:custGeom>
              <a:avLst/>
              <a:gdLst>
                <a:gd name="T0" fmla="*/ 28 w 55"/>
                <a:gd name="T1" fmla="*/ 0 h 71"/>
                <a:gd name="T2" fmla="*/ 32 w 55"/>
                <a:gd name="T3" fmla="*/ 28 h 71"/>
                <a:gd name="T4" fmla="*/ 51 w 55"/>
                <a:gd name="T5" fmla="*/ 71 h 71"/>
                <a:gd name="T6" fmla="*/ 16 w 55"/>
                <a:gd name="T7" fmla="*/ 38 h 71"/>
                <a:gd name="T8" fmla="*/ 28 w 5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28" y="0"/>
                  </a:moveTo>
                  <a:cubicBezTo>
                    <a:pt x="28" y="0"/>
                    <a:pt x="19" y="11"/>
                    <a:pt x="32" y="28"/>
                  </a:cubicBezTo>
                  <a:cubicBezTo>
                    <a:pt x="44" y="45"/>
                    <a:pt x="55" y="60"/>
                    <a:pt x="51" y="71"/>
                  </a:cubicBezTo>
                  <a:cubicBezTo>
                    <a:pt x="51" y="71"/>
                    <a:pt x="31" y="39"/>
                    <a:pt x="16" y="38"/>
                  </a:cubicBezTo>
                  <a:cubicBezTo>
                    <a:pt x="0" y="38"/>
                    <a:pt x="10" y="19"/>
                    <a:pt x="28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śḻi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AED7013-D89F-4B83-8687-B8E8F70338B9}"/>
                </a:ext>
              </a:extLst>
            </p:cNvPr>
            <p:cNvSpPr/>
            <p:nvPr/>
          </p:nvSpPr>
          <p:spPr bwMode="auto">
            <a:xfrm>
              <a:off x="3143250" y="4799013"/>
              <a:ext cx="1588" cy="3175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2 w 2"/>
                <a:gd name="T9" fmla="*/ 0 h 3"/>
                <a:gd name="T10" fmla="*/ 1 w 2"/>
                <a:gd name="T11" fmla="*/ 1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ṥľï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58DEAF-FD13-4852-BA5B-FB16FCF1EC3E}"/>
                </a:ext>
              </a:extLst>
            </p:cNvPr>
            <p:cNvSpPr/>
            <p:nvPr/>
          </p:nvSpPr>
          <p:spPr bwMode="auto">
            <a:xfrm>
              <a:off x="3108325" y="4799013"/>
              <a:ext cx="57150" cy="77788"/>
            </a:xfrm>
            <a:custGeom>
              <a:avLst/>
              <a:gdLst>
                <a:gd name="T0" fmla="*/ 28 w 43"/>
                <a:gd name="T1" fmla="*/ 0 h 58"/>
                <a:gd name="T2" fmla="*/ 27 w 43"/>
                <a:gd name="T3" fmla="*/ 0 h 58"/>
                <a:gd name="T4" fmla="*/ 16 w 43"/>
                <a:gd name="T5" fmla="*/ 38 h 58"/>
                <a:gd name="T6" fmla="*/ 42 w 43"/>
                <a:gd name="T7" fmla="*/ 58 h 58"/>
                <a:gd name="T8" fmla="*/ 43 w 43"/>
                <a:gd name="T9" fmla="*/ 58 h 58"/>
                <a:gd name="T10" fmla="*/ 17 w 43"/>
                <a:gd name="T11" fmla="*/ 38 h 58"/>
                <a:gd name="T12" fmla="*/ 26 w 43"/>
                <a:gd name="T13" fmla="*/ 3 h 58"/>
                <a:gd name="T14" fmla="*/ 26 w 43"/>
                <a:gd name="T15" fmla="*/ 2 h 58"/>
                <a:gd name="T16" fmla="*/ 27 w 43"/>
                <a:gd name="T17" fmla="*/ 1 h 58"/>
                <a:gd name="T18" fmla="*/ 28 w 43"/>
                <a:gd name="T19" fmla="*/ 0 h 58"/>
                <a:gd name="T20" fmla="*/ 28 w 43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58">
                  <a:moveTo>
                    <a:pt x="28" y="0"/>
                  </a:moveTo>
                  <a:cubicBezTo>
                    <a:pt x="28" y="0"/>
                    <a:pt x="28" y="0"/>
                    <a:pt x="27" y="0"/>
                  </a:cubicBezTo>
                  <a:cubicBezTo>
                    <a:pt x="10" y="19"/>
                    <a:pt x="0" y="38"/>
                    <a:pt x="16" y="38"/>
                  </a:cubicBezTo>
                  <a:cubicBezTo>
                    <a:pt x="25" y="38"/>
                    <a:pt x="35" y="49"/>
                    <a:pt x="42" y="58"/>
                  </a:cubicBezTo>
                  <a:cubicBezTo>
                    <a:pt x="42" y="58"/>
                    <a:pt x="43" y="58"/>
                    <a:pt x="43" y="58"/>
                  </a:cubicBezTo>
                  <a:cubicBezTo>
                    <a:pt x="36" y="49"/>
                    <a:pt x="26" y="39"/>
                    <a:pt x="17" y="38"/>
                  </a:cubicBezTo>
                  <a:cubicBezTo>
                    <a:pt x="3" y="38"/>
                    <a:pt x="11" y="21"/>
                    <a:pt x="26" y="3"/>
                  </a:cubicBezTo>
                  <a:cubicBezTo>
                    <a:pt x="26" y="3"/>
                    <a:pt x="26" y="3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ś1î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94AEBE1-1655-46B5-B5D5-8AB20AC566D5}"/>
                </a:ext>
              </a:extLst>
            </p:cNvPr>
            <p:cNvSpPr/>
            <p:nvPr/>
          </p:nvSpPr>
          <p:spPr bwMode="auto">
            <a:xfrm>
              <a:off x="3122613" y="4811713"/>
              <a:ext cx="3175" cy="14288"/>
            </a:xfrm>
            <a:prstGeom prst="ellipse">
              <a:avLst/>
            </a:pr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Sḷïd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813E5B1-7833-4253-8FED-670E39DD427E}"/>
                </a:ext>
              </a:extLst>
            </p:cNvPr>
            <p:cNvSpPr/>
            <p:nvPr/>
          </p:nvSpPr>
          <p:spPr bwMode="auto">
            <a:xfrm>
              <a:off x="3109913" y="4818063"/>
              <a:ext cx="15875" cy="9525"/>
            </a:xfrm>
            <a:custGeom>
              <a:avLst/>
              <a:gdLst>
                <a:gd name="T0" fmla="*/ 4 w 11"/>
                <a:gd name="T1" fmla="*/ 4 h 7"/>
                <a:gd name="T2" fmla="*/ 11 w 11"/>
                <a:gd name="T3" fmla="*/ 7 h 7"/>
                <a:gd name="T4" fmla="*/ 5 w 11"/>
                <a:gd name="T5" fmla="*/ 2 h 7"/>
                <a:gd name="T6" fmla="*/ 2 w 11"/>
                <a:gd name="T7" fmla="*/ 2 h 7"/>
                <a:gd name="T8" fmla="*/ 4 w 11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4"/>
                  </a:moveTo>
                  <a:cubicBezTo>
                    <a:pt x="7" y="6"/>
                    <a:pt x="10" y="7"/>
                    <a:pt x="11" y="7"/>
                  </a:cubicBezTo>
                  <a:cubicBezTo>
                    <a:pt x="11" y="6"/>
                    <a:pt x="8" y="4"/>
                    <a:pt x="5" y="2"/>
                  </a:cubicBezTo>
                  <a:cubicBezTo>
                    <a:pt x="1" y="0"/>
                    <a:pt x="3" y="2"/>
                    <a:pt x="2" y="2"/>
                  </a:cubicBezTo>
                  <a:cubicBezTo>
                    <a:pt x="2" y="3"/>
                    <a:pt x="0" y="2"/>
                    <a:pt x="4" y="4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$ḷi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18BA840-4C19-47AD-8103-01AACB5E10D3}"/>
                </a:ext>
              </a:extLst>
            </p:cNvPr>
            <p:cNvSpPr/>
            <p:nvPr/>
          </p:nvSpPr>
          <p:spPr bwMode="auto">
            <a:xfrm>
              <a:off x="3170238" y="4799013"/>
              <a:ext cx="73025" cy="93663"/>
            </a:xfrm>
            <a:custGeom>
              <a:avLst/>
              <a:gdLst>
                <a:gd name="T0" fmla="*/ 27 w 55"/>
                <a:gd name="T1" fmla="*/ 0 h 71"/>
                <a:gd name="T2" fmla="*/ 23 w 55"/>
                <a:gd name="T3" fmla="*/ 28 h 71"/>
                <a:gd name="T4" fmla="*/ 5 w 55"/>
                <a:gd name="T5" fmla="*/ 71 h 71"/>
                <a:gd name="T6" fmla="*/ 39 w 55"/>
                <a:gd name="T7" fmla="*/ 38 h 71"/>
                <a:gd name="T8" fmla="*/ 27 w 5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71">
                  <a:moveTo>
                    <a:pt x="27" y="0"/>
                  </a:moveTo>
                  <a:cubicBezTo>
                    <a:pt x="27" y="0"/>
                    <a:pt x="36" y="11"/>
                    <a:pt x="23" y="28"/>
                  </a:cubicBezTo>
                  <a:cubicBezTo>
                    <a:pt x="11" y="45"/>
                    <a:pt x="0" y="60"/>
                    <a:pt x="5" y="71"/>
                  </a:cubicBezTo>
                  <a:cubicBezTo>
                    <a:pt x="5" y="71"/>
                    <a:pt x="24" y="39"/>
                    <a:pt x="39" y="38"/>
                  </a:cubicBezTo>
                  <a:cubicBezTo>
                    <a:pt x="55" y="38"/>
                    <a:pt x="45" y="19"/>
                    <a:pt x="27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ṧ1í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E060A3E-DF5A-446D-8777-DB0258C59FCA}"/>
                </a:ext>
              </a:extLst>
            </p:cNvPr>
            <p:cNvSpPr/>
            <p:nvPr/>
          </p:nvSpPr>
          <p:spPr bwMode="auto">
            <a:xfrm>
              <a:off x="3205163" y="479901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ṥlí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C891F53-C734-45FA-B5FF-98CB369825F8}"/>
                </a:ext>
              </a:extLst>
            </p:cNvPr>
            <p:cNvSpPr/>
            <p:nvPr/>
          </p:nvSpPr>
          <p:spPr bwMode="auto">
            <a:xfrm>
              <a:off x="3181350" y="4799013"/>
              <a:ext cx="58738" cy="84138"/>
            </a:xfrm>
            <a:custGeom>
              <a:avLst/>
              <a:gdLst>
                <a:gd name="T0" fmla="*/ 18 w 44"/>
                <a:gd name="T1" fmla="*/ 0 h 63"/>
                <a:gd name="T2" fmla="*/ 18 w 44"/>
                <a:gd name="T3" fmla="*/ 0 h 63"/>
                <a:gd name="T4" fmla="*/ 19 w 44"/>
                <a:gd name="T5" fmla="*/ 1 h 63"/>
                <a:gd name="T6" fmla="*/ 20 w 44"/>
                <a:gd name="T7" fmla="*/ 3 h 63"/>
                <a:gd name="T8" fmla="*/ 29 w 44"/>
                <a:gd name="T9" fmla="*/ 38 h 63"/>
                <a:gd name="T10" fmla="*/ 0 w 44"/>
                <a:gd name="T11" fmla="*/ 63 h 63"/>
                <a:gd name="T12" fmla="*/ 0 w 44"/>
                <a:gd name="T13" fmla="*/ 63 h 63"/>
                <a:gd name="T14" fmla="*/ 0 w 44"/>
                <a:gd name="T15" fmla="*/ 63 h 63"/>
                <a:gd name="T16" fmla="*/ 30 w 44"/>
                <a:gd name="T17" fmla="*/ 38 h 63"/>
                <a:gd name="T18" fmla="*/ 38 w 44"/>
                <a:gd name="T19" fmla="*/ 32 h 63"/>
                <a:gd name="T20" fmla="*/ 18 w 44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3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20" y="2"/>
                    <a:pt x="20" y="2"/>
                    <a:pt x="20" y="3"/>
                  </a:cubicBezTo>
                  <a:cubicBezTo>
                    <a:pt x="35" y="21"/>
                    <a:pt x="44" y="38"/>
                    <a:pt x="29" y="38"/>
                  </a:cubicBezTo>
                  <a:cubicBezTo>
                    <a:pt x="18" y="39"/>
                    <a:pt x="6" y="5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" y="54"/>
                    <a:pt x="20" y="38"/>
                    <a:pt x="30" y="38"/>
                  </a:cubicBezTo>
                  <a:cubicBezTo>
                    <a:pt x="36" y="38"/>
                    <a:pt x="38" y="36"/>
                    <a:pt x="38" y="32"/>
                  </a:cubicBezTo>
                  <a:cubicBezTo>
                    <a:pt x="38" y="25"/>
                    <a:pt x="30" y="12"/>
                    <a:pt x="1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ľïḍ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DFA745E-54F4-4ACC-949C-0FE53557530A}"/>
                </a:ext>
              </a:extLst>
            </p:cNvPr>
            <p:cNvSpPr/>
            <p:nvPr/>
          </p:nvSpPr>
          <p:spPr bwMode="auto">
            <a:xfrm>
              <a:off x="3225800" y="4811713"/>
              <a:ext cx="3175" cy="14288"/>
            </a:xfrm>
            <a:prstGeom prst="ellipse">
              <a:avLst/>
            </a:pr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sľ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D5A59C3-102E-4920-A023-F390B5FEE714}"/>
                </a:ext>
              </a:extLst>
            </p:cNvPr>
            <p:cNvSpPr/>
            <p:nvPr/>
          </p:nvSpPr>
          <p:spPr bwMode="auto">
            <a:xfrm>
              <a:off x="3225800" y="4818063"/>
              <a:ext cx="14288" cy="9525"/>
            </a:xfrm>
            <a:custGeom>
              <a:avLst/>
              <a:gdLst>
                <a:gd name="T0" fmla="*/ 7 w 11"/>
                <a:gd name="T1" fmla="*/ 4 h 7"/>
                <a:gd name="T2" fmla="*/ 0 w 11"/>
                <a:gd name="T3" fmla="*/ 7 h 7"/>
                <a:gd name="T4" fmla="*/ 6 w 11"/>
                <a:gd name="T5" fmla="*/ 2 h 7"/>
                <a:gd name="T6" fmla="*/ 9 w 11"/>
                <a:gd name="T7" fmla="*/ 2 h 7"/>
                <a:gd name="T8" fmla="*/ 7 w 11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7" y="4"/>
                  </a:moveTo>
                  <a:cubicBezTo>
                    <a:pt x="4" y="6"/>
                    <a:pt x="1" y="7"/>
                    <a:pt x="0" y="7"/>
                  </a:cubicBezTo>
                  <a:cubicBezTo>
                    <a:pt x="0" y="6"/>
                    <a:pt x="3" y="4"/>
                    <a:pt x="6" y="2"/>
                  </a:cubicBezTo>
                  <a:cubicBezTo>
                    <a:pt x="10" y="0"/>
                    <a:pt x="8" y="2"/>
                    <a:pt x="9" y="2"/>
                  </a:cubicBezTo>
                  <a:cubicBezTo>
                    <a:pt x="9" y="3"/>
                    <a:pt x="11" y="2"/>
                    <a:pt x="7" y="4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ṩli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78BD77C-174E-4BE6-907D-E1BF09955782}"/>
                </a:ext>
              </a:extLst>
            </p:cNvPr>
            <p:cNvSpPr/>
            <p:nvPr/>
          </p:nvSpPr>
          <p:spPr bwMode="auto">
            <a:xfrm>
              <a:off x="3081338" y="4867275"/>
              <a:ext cx="142875" cy="68263"/>
            </a:xfrm>
            <a:custGeom>
              <a:avLst/>
              <a:gdLst>
                <a:gd name="T0" fmla="*/ 107 w 107"/>
                <a:gd name="T1" fmla="*/ 17 h 50"/>
                <a:gd name="T2" fmla="*/ 75 w 107"/>
                <a:gd name="T3" fmla="*/ 11 h 50"/>
                <a:gd name="T4" fmla="*/ 36 w 107"/>
                <a:gd name="T5" fmla="*/ 8 h 50"/>
                <a:gd name="T6" fmla="*/ 27 w 107"/>
                <a:gd name="T7" fmla="*/ 50 h 50"/>
                <a:gd name="T8" fmla="*/ 98 w 107"/>
                <a:gd name="T9" fmla="*/ 41 h 50"/>
                <a:gd name="T10" fmla="*/ 107 w 107"/>
                <a:gd name="T11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50">
                  <a:moveTo>
                    <a:pt x="107" y="17"/>
                  </a:moveTo>
                  <a:cubicBezTo>
                    <a:pt x="107" y="17"/>
                    <a:pt x="83" y="16"/>
                    <a:pt x="75" y="11"/>
                  </a:cubicBezTo>
                  <a:cubicBezTo>
                    <a:pt x="68" y="6"/>
                    <a:pt x="38" y="0"/>
                    <a:pt x="36" y="8"/>
                  </a:cubicBezTo>
                  <a:cubicBezTo>
                    <a:pt x="34" y="16"/>
                    <a:pt x="0" y="50"/>
                    <a:pt x="27" y="50"/>
                  </a:cubicBezTo>
                  <a:cubicBezTo>
                    <a:pt x="54" y="50"/>
                    <a:pt x="91" y="46"/>
                    <a:pt x="98" y="41"/>
                  </a:cubicBezTo>
                  <a:cubicBezTo>
                    <a:pt x="105" y="37"/>
                    <a:pt x="107" y="17"/>
                    <a:pt x="107" y="17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š1í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93333A3-E981-441A-93D3-E73C9B47EF1C}"/>
                </a:ext>
              </a:extLst>
            </p:cNvPr>
            <p:cNvSpPr/>
            <p:nvPr/>
          </p:nvSpPr>
          <p:spPr bwMode="auto">
            <a:xfrm>
              <a:off x="3222625" y="48910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śļî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3378463-02E6-4FDB-9205-E2BD5E97EA50}"/>
                </a:ext>
              </a:extLst>
            </p:cNvPr>
            <p:cNvSpPr/>
            <p:nvPr/>
          </p:nvSpPr>
          <p:spPr bwMode="auto">
            <a:xfrm>
              <a:off x="3101975" y="4891088"/>
              <a:ext cx="122238" cy="44450"/>
            </a:xfrm>
            <a:custGeom>
              <a:avLst/>
              <a:gdLst>
                <a:gd name="T0" fmla="*/ 90 w 91"/>
                <a:gd name="T1" fmla="*/ 0 h 33"/>
                <a:gd name="T2" fmla="*/ 82 w 91"/>
                <a:gd name="T3" fmla="*/ 21 h 33"/>
                <a:gd name="T4" fmla="*/ 13 w 91"/>
                <a:gd name="T5" fmla="*/ 30 h 33"/>
                <a:gd name="T6" fmla="*/ 11 w 91"/>
                <a:gd name="T7" fmla="*/ 30 h 33"/>
                <a:gd name="T8" fmla="*/ 1 w 91"/>
                <a:gd name="T9" fmla="*/ 26 h 33"/>
                <a:gd name="T10" fmla="*/ 11 w 91"/>
                <a:gd name="T11" fmla="*/ 33 h 33"/>
                <a:gd name="T12" fmla="*/ 13 w 91"/>
                <a:gd name="T13" fmla="*/ 33 h 33"/>
                <a:gd name="T14" fmla="*/ 82 w 91"/>
                <a:gd name="T15" fmla="*/ 24 h 33"/>
                <a:gd name="T16" fmla="*/ 91 w 91"/>
                <a:gd name="T17" fmla="*/ 0 h 33"/>
                <a:gd name="T18" fmla="*/ 90 w 91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3">
                  <a:moveTo>
                    <a:pt x="90" y="0"/>
                  </a:moveTo>
                  <a:cubicBezTo>
                    <a:pt x="89" y="6"/>
                    <a:pt x="87" y="18"/>
                    <a:pt x="82" y="21"/>
                  </a:cubicBezTo>
                  <a:cubicBezTo>
                    <a:pt x="74" y="26"/>
                    <a:pt x="40" y="30"/>
                    <a:pt x="13" y="30"/>
                  </a:cubicBezTo>
                  <a:cubicBezTo>
                    <a:pt x="12" y="30"/>
                    <a:pt x="11" y="30"/>
                    <a:pt x="11" y="30"/>
                  </a:cubicBezTo>
                  <a:cubicBezTo>
                    <a:pt x="5" y="30"/>
                    <a:pt x="2" y="28"/>
                    <a:pt x="1" y="26"/>
                  </a:cubicBezTo>
                  <a:cubicBezTo>
                    <a:pt x="0" y="30"/>
                    <a:pt x="3" y="33"/>
                    <a:pt x="11" y="33"/>
                  </a:cubicBezTo>
                  <a:cubicBezTo>
                    <a:pt x="12" y="33"/>
                    <a:pt x="12" y="33"/>
                    <a:pt x="13" y="33"/>
                  </a:cubicBezTo>
                  <a:cubicBezTo>
                    <a:pt x="40" y="33"/>
                    <a:pt x="75" y="28"/>
                    <a:pt x="82" y="24"/>
                  </a:cubicBezTo>
                  <a:cubicBezTo>
                    <a:pt x="89" y="20"/>
                    <a:pt x="91" y="1"/>
                    <a:pt x="91" y="0"/>
                  </a:cubicBezTo>
                  <a:cubicBezTo>
                    <a:pt x="91" y="0"/>
                    <a:pt x="91" y="0"/>
                    <a:pt x="90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ḷî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51D6C3D-9F03-4871-BF5F-DE59BDD95440}"/>
                </a:ext>
              </a:extLst>
            </p:cNvPr>
            <p:cNvSpPr/>
            <p:nvPr/>
          </p:nvSpPr>
          <p:spPr bwMode="auto">
            <a:xfrm>
              <a:off x="3128963" y="1749425"/>
              <a:ext cx="231775" cy="23177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şḻí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F574335-CAC4-4B1D-B587-914FFF1A1351}"/>
                </a:ext>
              </a:extLst>
            </p:cNvPr>
            <p:cNvSpPr/>
            <p:nvPr/>
          </p:nvSpPr>
          <p:spPr bwMode="auto">
            <a:xfrm>
              <a:off x="8696325" y="2673350"/>
              <a:ext cx="231775" cy="230188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ľí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4152DD-9F2E-4DD8-B4D1-13FFFD12901A}"/>
                </a:ext>
              </a:extLst>
            </p:cNvPr>
            <p:cNvSpPr/>
            <p:nvPr/>
          </p:nvSpPr>
          <p:spPr bwMode="auto">
            <a:xfrm>
              <a:off x="6615113" y="1382713"/>
              <a:ext cx="230188" cy="230188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sli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F4CC16A-8066-460E-BECC-90D7D98890D1}"/>
                </a:ext>
              </a:extLst>
            </p:cNvPr>
            <p:cNvSpPr/>
            <p:nvPr/>
          </p:nvSpPr>
          <p:spPr bwMode="auto">
            <a:xfrm>
              <a:off x="3282950" y="2309813"/>
              <a:ext cx="388938" cy="387350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śḻï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25AF661-56A5-4E6F-846A-89CC0F024D89}"/>
                </a:ext>
              </a:extLst>
            </p:cNvPr>
            <p:cNvSpPr/>
            <p:nvPr/>
          </p:nvSpPr>
          <p:spPr bwMode="auto">
            <a:xfrm>
              <a:off x="5356225" y="4252913"/>
              <a:ext cx="136525" cy="138113"/>
            </a:xfrm>
            <a:custGeom>
              <a:avLst/>
              <a:gdLst>
                <a:gd name="T0" fmla="*/ 8 w 103"/>
                <a:gd name="T1" fmla="*/ 60 h 104"/>
                <a:gd name="T2" fmla="*/ 3 w 103"/>
                <a:gd name="T3" fmla="*/ 55 h 104"/>
                <a:gd name="T4" fmla="*/ 2 w 103"/>
                <a:gd name="T5" fmla="*/ 47 h 104"/>
                <a:gd name="T6" fmla="*/ 3 w 103"/>
                <a:gd name="T7" fmla="*/ 47 h 104"/>
                <a:gd name="T8" fmla="*/ 48 w 103"/>
                <a:gd name="T9" fmla="*/ 2 h 104"/>
                <a:gd name="T10" fmla="*/ 55 w 103"/>
                <a:gd name="T11" fmla="*/ 2 h 104"/>
                <a:gd name="T12" fmla="*/ 56 w 103"/>
                <a:gd name="T13" fmla="*/ 2 h 104"/>
                <a:gd name="T14" fmla="*/ 101 w 103"/>
                <a:gd name="T15" fmla="*/ 47 h 104"/>
                <a:gd name="T16" fmla="*/ 101 w 103"/>
                <a:gd name="T17" fmla="*/ 55 h 104"/>
                <a:gd name="T18" fmla="*/ 101 w 103"/>
                <a:gd name="T19" fmla="*/ 55 h 104"/>
                <a:gd name="T20" fmla="*/ 95 w 103"/>
                <a:gd name="T21" fmla="*/ 60 h 104"/>
                <a:gd name="T22" fmla="*/ 88 w 103"/>
                <a:gd name="T23" fmla="*/ 60 h 104"/>
                <a:gd name="T24" fmla="*/ 87 w 103"/>
                <a:gd name="T25" fmla="*/ 60 h 104"/>
                <a:gd name="T26" fmla="*/ 61 w 103"/>
                <a:gd name="T27" fmla="*/ 32 h 104"/>
                <a:gd name="T28" fmla="*/ 61 w 103"/>
                <a:gd name="T29" fmla="*/ 98 h 104"/>
                <a:gd name="T30" fmla="*/ 55 w 103"/>
                <a:gd name="T31" fmla="*/ 104 h 104"/>
                <a:gd name="T32" fmla="*/ 55 w 103"/>
                <a:gd name="T33" fmla="*/ 104 h 104"/>
                <a:gd name="T34" fmla="*/ 48 w 103"/>
                <a:gd name="T35" fmla="*/ 104 h 104"/>
                <a:gd name="T36" fmla="*/ 42 w 103"/>
                <a:gd name="T37" fmla="*/ 98 h 104"/>
                <a:gd name="T38" fmla="*/ 42 w 103"/>
                <a:gd name="T39" fmla="*/ 32 h 104"/>
                <a:gd name="T40" fmla="*/ 16 w 103"/>
                <a:gd name="T41" fmla="*/ 60 h 104"/>
                <a:gd name="T42" fmla="*/ 8 w 103"/>
                <a:gd name="T43" fmla="*/ 6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" h="104">
                  <a:moveTo>
                    <a:pt x="8" y="60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0" y="53"/>
                    <a:pt x="0" y="49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50" y="0"/>
                    <a:pt x="53" y="0"/>
                    <a:pt x="55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3" y="49"/>
                    <a:pt x="103" y="52"/>
                    <a:pt x="101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2"/>
                    <a:pt x="90" y="62"/>
                    <a:pt x="88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101"/>
                    <a:pt x="58" y="104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5" y="104"/>
                    <a:pt x="42" y="101"/>
                    <a:pt x="42" y="9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4" y="62"/>
                    <a:pt x="10" y="62"/>
                    <a:pt x="8" y="6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ṩḻî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6601B4A-907C-4F8D-BD1A-3D6356F98010}"/>
                </a:ext>
              </a:extLst>
            </p:cNvPr>
            <p:cNvSpPr/>
            <p:nvPr/>
          </p:nvSpPr>
          <p:spPr bwMode="auto">
            <a:xfrm>
              <a:off x="5286375" y="4184650"/>
              <a:ext cx="276225" cy="274638"/>
            </a:xfrm>
            <a:custGeom>
              <a:avLst/>
              <a:gdLst>
                <a:gd name="T0" fmla="*/ 104 w 207"/>
                <a:gd name="T1" fmla="*/ 12 h 206"/>
                <a:gd name="T2" fmla="*/ 195 w 207"/>
                <a:gd name="T3" fmla="*/ 103 h 206"/>
                <a:gd name="T4" fmla="*/ 104 w 207"/>
                <a:gd name="T5" fmla="*/ 194 h 206"/>
                <a:gd name="T6" fmla="*/ 12 w 207"/>
                <a:gd name="T7" fmla="*/ 103 h 206"/>
                <a:gd name="T8" fmla="*/ 104 w 207"/>
                <a:gd name="T9" fmla="*/ 12 h 206"/>
                <a:gd name="T10" fmla="*/ 104 w 207"/>
                <a:gd name="T11" fmla="*/ 0 h 206"/>
                <a:gd name="T12" fmla="*/ 0 w 207"/>
                <a:gd name="T13" fmla="*/ 103 h 206"/>
                <a:gd name="T14" fmla="*/ 104 w 207"/>
                <a:gd name="T15" fmla="*/ 206 h 206"/>
                <a:gd name="T16" fmla="*/ 207 w 207"/>
                <a:gd name="T17" fmla="*/ 103 h 206"/>
                <a:gd name="T18" fmla="*/ 104 w 207"/>
                <a:gd name="T1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06">
                  <a:moveTo>
                    <a:pt x="104" y="12"/>
                  </a:moveTo>
                  <a:cubicBezTo>
                    <a:pt x="154" y="12"/>
                    <a:pt x="195" y="53"/>
                    <a:pt x="195" y="103"/>
                  </a:cubicBezTo>
                  <a:cubicBezTo>
                    <a:pt x="195" y="154"/>
                    <a:pt x="154" y="194"/>
                    <a:pt x="104" y="194"/>
                  </a:cubicBezTo>
                  <a:cubicBezTo>
                    <a:pt x="53" y="194"/>
                    <a:pt x="12" y="154"/>
                    <a:pt x="12" y="103"/>
                  </a:cubicBezTo>
                  <a:cubicBezTo>
                    <a:pt x="12" y="53"/>
                    <a:pt x="53" y="12"/>
                    <a:pt x="104" y="12"/>
                  </a:cubicBezTo>
                  <a:moveTo>
                    <a:pt x="104" y="0"/>
                  </a:moveTo>
                  <a:cubicBezTo>
                    <a:pt x="47" y="0"/>
                    <a:pt x="0" y="46"/>
                    <a:pt x="0" y="103"/>
                  </a:cubicBezTo>
                  <a:cubicBezTo>
                    <a:pt x="0" y="160"/>
                    <a:pt x="47" y="206"/>
                    <a:pt x="104" y="206"/>
                  </a:cubicBezTo>
                  <a:cubicBezTo>
                    <a:pt x="160" y="206"/>
                    <a:pt x="207" y="160"/>
                    <a:pt x="207" y="103"/>
                  </a:cubicBezTo>
                  <a:cubicBezTo>
                    <a:pt x="207" y="46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6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378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ed4341d2-371d-491b-82fc-17c8840b41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24372" y="1527482"/>
            <a:ext cx="4185447" cy="4108467"/>
            <a:chOff x="4003277" y="1374767"/>
            <a:chExt cx="4185447" cy="4108467"/>
          </a:xfrm>
        </p:grpSpPr>
        <p:sp>
          <p:nvSpPr>
            <p:cNvPr id="6" name="ïṩl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E332155-6B7D-4D66-971D-F421244CFB1F}"/>
                </a:ext>
              </a:extLst>
            </p:cNvPr>
            <p:cNvSpPr/>
            <p:nvPr/>
          </p:nvSpPr>
          <p:spPr>
            <a:xfrm>
              <a:off x="4405303" y="1802381"/>
              <a:ext cx="3444716" cy="3447727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iSḷï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FCFF9E6-01D5-4064-9AD6-E36ABAB54672}"/>
                </a:ext>
              </a:extLst>
            </p:cNvPr>
            <p:cNvGrpSpPr/>
            <p:nvPr/>
          </p:nvGrpSpPr>
          <p:grpSpPr>
            <a:xfrm>
              <a:off x="4113752" y="1464815"/>
              <a:ext cx="4002716" cy="3942145"/>
              <a:chOff x="8809631" y="1360739"/>
              <a:chExt cx="4002716" cy="3942145"/>
            </a:xfrm>
          </p:grpSpPr>
          <p:sp>
            <p:nvSpPr>
              <p:cNvPr id="89" name="išḻïḓ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90FACBC-6992-4FD2-B277-DEBF39CD9D21}"/>
                  </a:ext>
                </a:extLst>
              </p:cNvPr>
              <p:cNvSpPr/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s1íḍ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C053ED7-BC13-45A4-8282-D7FF1A99D102}"/>
                  </a:ext>
                </a:extLst>
              </p:cNvPr>
              <p:cNvSpPr/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íṡḻíḑ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A7C536-9AC5-4D52-9B75-D1C7F32D6751}"/>
                  </a:ext>
                </a:extLst>
              </p:cNvPr>
              <p:cNvSpPr/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ṥḷîḓ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4EC94AC-A4FD-4484-ADDC-DC96ACAF0DA1}"/>
                  </a:ext>
                </a:extLst>
              </p:cNvPr>
              <p:cNvSpPr/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1iḑ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5701A75-2641-4F02-A89B-3F0CA6798117}"/>
                  </a:ext>
                </a:extLst>
              </p:cNvPr>
              <p:cNvSpPr/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ṩlîd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BD407E0-0EE4-43FB-8A6A-74A2E2FB90AC}"/>
                  </a:ext>
                </a:extLst>
              </p:cNvPr>
              <p:cNvSpPr/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$ļíḑ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8C1F05D-0B50-40A2-AB44-7E2EEDA8C4BC}"/>
                  </a:ext>
                </a:extLst>
              </p:cNvPr>
              <p:cNvSpPr/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ṡ1ïḋ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0E63AD1-AD30-4E2E-A2DC-A7C2FAEB5A37}"/>
                  </a:ext>
                </a:extLst>
              </p:cNvPr>
              <p:cNvSpPr/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ṩḷíḍ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69A0146-4F3F-4336-87DD-97900391F5CB}"/>
                  </a:ext>
                </a:extLst>
              </p:cNvPr>
              <p:cNvSpPr/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ṡlíḍ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B1440AC-F276-4DF7-95E3-E8193ABB5C3D}"/>
                  </a:ext>
                </a:extLst>
              </p:cNvPr>
              <p:cNvSpPr/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$ļíḍ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73C2E46-4D73-4FF6-809F-3BF9EC097999}"/>
                  </a:ext>
                </a:extLst>
              </p:cNvPr>
              <p:cNvSpPr/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ŝlïď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245C2FA-726A-44ED-B863-FA38B6DC4E3D}"/>
                  </a:ext>
                </a:extLst>
              </p:cNvPr>
              <p:cNvSpPr/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şḻîḑ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9CE1896-EE36-4710-91FF-A4C4CFD7712E}"/>
                  </a:ext>
                </a:extLst>
              </p:cNvPr>
              <p:cNvSpPr/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ṣḷíḓ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29512F1-568B-4177-B465-BB95801A0ABA}"/>
                  </a:ext>
                </a:extLst>
              </p:cNvPr>
              <p:cNvSpPr/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ṥḻï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5460E7B-8BF1-49FF-B9D8-AC685C2797EA}"/>
                  </a:ext>
                </a:extLst>
              </p:cNvPr>
              <p:cNvSpPr/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Sḻîď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1B66460-B426-4EC1-8758-7B05A7FF60A6}"/>
                  </a:ext>
                </a:extLst>
              </p:cNvPr>
              <p:cNvSpPr/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ṧḻi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195C9A9-9A31-49DA-BB55-3184CCD5F47E}"/>
                  </a:ext>
                </a:extLst>
              </p:cNvPr>
              <p:cNvSpPr/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ļí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CFE687C-32D1-43F5-92AA-733A1D6A421B}"/>
                  </a:ext>
                </a:extLst>
              </p:cNvPr>
              <p:cNvSpPr/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ḷï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609AF46-AE76-40B5-AEB8-82849F950702}"/>
                  </a:ext>
                </a:extLst>
              </p:cNvPr>
              <p:cNvSpPr/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$ľíḍ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6B0F3C3-17A0-424A-9237-A530D74DA240}"/>
                  </a:ext>
                </a:extLst>
              </p:cNvPr>
              <p:cNvSpPr/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ïŝļî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37F9F33-4FCE-475D-B345-24F2C651C923}"/>
                </a:ext>
              </a:extLst>
            </p:cNvPr>
            <p:cNvSpPr/>
            <p:nvPr/>
          </p:nvSpPr>
          <p:spPr bwMode="auto">
            <a:xfrm>
              <a:off x="6545472" y="1903170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1î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6D23CD9-03AC-4693-B01D-1AC59B50ED06}"/>
                </a:ext>
              </a:extLst>
            </p:cNvPr>
            <p:cNvSpPr/>
            <p:nvPr/>
          </p:nvSpPr>
          <p:spPr bwMode="auto">
            <a:xfrm>
              <a:off x="7455715" y="2895857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ļiḓ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C4BEA88-3C55-4305-ABD0-CC32692BB2D7}"/>
                </a:ext>
              </a:extLst>
            </p:cNvPr>
            <p:cNvSpPr/>
            <p:nvPr/>
          </p:nvSpPr>
          <p:spPr bwMode="auto">
            <a:xfrm>
              <a:off x="6972832" y="307588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ľ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5911442-D5BA-4706-935A-CEAAF132F6BC}"/>
                </a:ext>
              </a:extLst>
            </p:cNvPr>
            <p:cNvSpPr/>
            <p:nvPr/>
          </p:nvSpPr>
          <p:spPr bwMode="auto">
            <a:xfrm>
              <a:off x="6426013" y="2741065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B899078-2A86-47D3-B71D-75B5D4D1D59C}"/>
                </a:ext>
              </a:extLst>
            </p:cNvPr>
            <p:cNvSpPr/>
            <p:nvPr/>
          </p:nvSpPr>
          <p:spPr bwMode="auto">
            <a:xfrm>
              <a:off x="5709259" y="357727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$ľ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8E3833B-E022-46B4-9E29-8FC4D8BCECE4}"/>
                </a:ext>
              </a:extLst>
            </p:cNvPr>
            <p:cNvSpPr/>
            <p:nvPr/>
          </p:nvSpPr>
          <p:spPr bwMode="auto">
            <a:xfrm>
              <a:off x="5039616" y="282014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ṧḷî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49DC3B1-7540-4FCA-AAD7-E86C0B13EF11}"/>
                </a:ext>
              </a:extLst>
            </p:cNvPr>
            <p:cNvSpPr/>
            <p:nvPr/>
          </p:nvSpPr>
          <p:spPr bwMode="auto">
            <a:xfrm>
              <a:off x="4452417" y="3481374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ḻï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46B8CAA-F444-408C-966C-9C8633C0E337}"/>
                </a:ext>
              </a:extLst>
            </p:cNvPr>
            <p:cNvSpPr/>
            <p:nvPr/>
          </p:nvSpPr>
          <p:spPr bwMode="auto">
            <a:xfrm>
              <a:off x="4684604" y="3923877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šľí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CE77068-F1F1-493C-9D88-74646552BFEC}"/>
                </a:ext>
              </a:extLst>
            </p:cNvPr>
            <p:cNvSpPr/>
            <p:nvPr/>
          </p:nvSpPr>
          <p:spPr bwMode="auto">
            <a:xfrm>
              <a:off x="5369390" y="454304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ṩ1îḓ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6997BA9-EB73-4A91-88F8-27F70068C3D6}"/>
                </a:ext>
              </a:extLst>
            </p:cNvPr>
            <p:cNvSpPr/>
            <p:nvPr/>
          </p:nvSpPr>
          <p:spPr bwMode="auto">
            <a:xfrm>
              <a:off x="6493314" y="4080351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ṩ1í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1DC1870-94F8-4C30-90D9-67E7A13D00F9}"/>
                </a:ext>
              </a:extLst>
            </p:cNvPr>
            <p:cNvSpPr/>
            <p:nvPr/>
          </p:nvSpPr>
          <p:spPr bwMode="auto">
            <a:xfrm>
              <a:off x="7040133" y="388517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ḻiḍ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42D4F09-EDF9-456A-8A9C-018809611C89}"/>
                </a:ext>
              </a:extLst>
            </p:cNvPr>
            <p:cNvSpPr/>
            <p:nvPr/>
          </p:nvSpPr>
          <p:spPr bwMode="auto">
            <a:xfrm>
              <a:off x="7455715" y="408035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îṩḷ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4517903-F498-4622-8970-65945E5F2825}"/>
                </a:ext>
              </a:extLst>
            </p:cNvPr>
            <p:cNvGrpSpPr/>
            <p:nvPr/>
          </p:nvGrpSpPr>
          <p:grpSpPr>
            <a:xfrm>
              <a:off x="4719446" y="2059398"/>
              <a:ext cx="2414023" cy="2901694"/>
              <a:chOff x="4707152" y="2248023"/>
              <a:chExt cx="2414023" cy="2901694"/>
            </a:xfrm>
          </p:grpSpPr>
          <p:sp>
            <p:nvSpPr>
              <p:cNvPr id="72" name="íşļï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4CB8750-957A-43E9-B58D-04E91E4986A5}"/>
                  </a:ext>
                </a:extLst>
              </p:cNvPr>
              <p:cNvSpPr/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73" name="íṡ1î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25AE0F2-6F0D-4FF8-BD24-EF7C2096F3DB}"/>
                  </a:ext>
                </a:extLst>
              </p:cNvPr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4" name="ïṥ1îḓ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B235572-D2D1-4532-B5CC-ABE472D17732}"/>
                    </a:ext>
                  </a:extLst>
                </p:cNvPr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7" name="iSľiďé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E20B7AA-C8F4-40D9-8D51-FF861865AAF5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íṥľîḑê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DACF938-9019-4E56-AE21-0F82C990B69A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75" name="ïš1ïḍ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362A54-8F4A-4E89-92CE-CC2F8C49ABD4}"/>
                    </a:ext>
                  </a:extLst>
                </p:cNvPr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5" name="i$1iḓè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F8068E8-6BC5-4861-A834-55CBC811AED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6" name="îSḻïḍè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B7F5059-C96D-4802-AF2C-C756DA64BE2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76" name="iŝļïḋ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EAB6415-138E-4238-8F8E-F8D72380B479}"/>
                    </a:ext>
                  </a:extLst>
                </p:cNvPr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3" name="ïSľíďê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D5F36BE-8522-4E62-A3D9-D20CDF6BC506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4" name="iṧľiḍé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54377FC-3366-472F-9D18-97050593850D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77" name="íṥľîḍ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EE46F43-8BCD-4B99-961C-B01E05F42CA3}"/>
                    </a:ext>
                  </a:extLst>
                </p:cNvPr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1" name="íṧļíde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8B01CA7-43D5-4FCA-AE0C-447D6D22D982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2" name="îšļiďe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E566F91-F215-4641-AC9A-B10B0730CA5A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78" name="îṥ1ïd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38BBB8B-08FA-4FA0-90EF-DC9AAA8A7868}"/>
                    </a:ext>
                  </a:extLst>
                </p:cNvPr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79" name="ïṡliḋê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51AE625-85DC-4D87-A13D-CDB4D6DD1895}"/>
                      </a:ext>
                    </a:extLst>
                  </p:cNvPr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0" name="ï$ļïdê">
                    <a:extLst>
                      <a:ext uri="{FF2B5EF4-FFF2-40B4-BE49-F238E27FC236}">
  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5B491B-3BC9-4F85-BC8C-080C76200F09}"/>
                      </a:ext>
                    </a:extLst>
                  </p:cNvPr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21" name="îṣlíḑ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2F45A1E-0A05-4994-B602-F3C9C683FCAE}"/>
                </a:ext>
              </a:extLst>
            </p:cNvPr>
            <p:cNvGrpSpPr/>
            <p:nvPr/>
          </p:nvGrpSpPr>
          <p:grpSpPr>
            <a:xfrm>
              <a:off x="5996130" y="3221148"/>
              <a:ext cx="1547693" cy="469425"/>
              <a:chOff x="5983836" y="3409773"/>
              <a:chExt cx="1547693" cy="469425"/>
            </a:xfrm>
          </p:grpSpPr>
          <p:grpSp>
            <p:nvGrpSpPr>
              <p:cNvPr id="63" name="iṩlî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6771F0E-48CF-4D62-9E0B-73BF4F109BD1}"/>
                  </a:ext>
                </a:extLst>
              </p:cNvPr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0" name="íšļíḍ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175E558-A750-4A49-8F50-E81EE6BAC33F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íSḷíḑ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DA0DA1FB-CC85-4413-93E9-C89C9DEB7E4D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4" name="íş1iḑ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10157E0-1DD6-489E-911F-705C32431896}"/>
                  </a:ext>
                </a:extLst>
              </p:cNvPr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68" name="ïśḻîḍ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5C43BFD-B449-411B-A5C3-3B4B1A5FA75E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ïş1íḍ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2FD637B-D263-4634-BD95-F500545EEA3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5" name="ïṩlï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232247D-2037-433B-8A15-4313E0FBA748}"/>
                  </a:ext>
                </a:extLst>
              </p:cNvPr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66" name="îSļíḋ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DF96341-3A01-463E-8591-C93D9D0BCD3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iṩḷîď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97675DF-B6C2-4A24-A2BA-2ECA83F497B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2" name="íś1id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2FB22B2-6653-4C0E-BCDF-6FC1BD863624}"/>
                </a:ext>
              </a:extLst>
            </p:cNvPr>
            <p:cNvGrpSpPr/>
            <p:nvPr/>
          </p:nvGrpSpPr>
          <p:grpSpPr>
            <a:xfrm>
              <a:off x="4003277" y="1374767"/>
              <a:ext cx="4185447" cy="4108467"/>
              <a:chOff x="3990983" y="1563392"/>
              <a:chExt cx="4185447" cy="4108467"/>
            </a:xfrm>
          </p:grpSpPr>
          <p:grpSp>
            <p:nvGrpSpPr>
              <p:cNvPr id="23" name="ïšḷîd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BB2A7EC-4378-4FA1-A894-7012AC37B310}"/>
                  </a:ext>
                </a:extLst>
              </p:cNvPr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1" name="îsļïḓ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D20164B-8C29-4EDA-BA33-96FA98CBEB5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ṥḷíḋ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4395E01-0126-4326-8C42-6C19D25778DE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iṧ1íď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CF533F4-7A1E-452C-82FF-E630CE526FE9}"/>
                  </a:ext>
                </a:extLst>
              </p:cNvPr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59" name="i$ḷid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1C648D1-7B8D-4792-AEED-33E888BB70C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ïşľiḓ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AB54A06-8AE9-48B8-BF9C-D74C2E4D02B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ïṣľîḋ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A76E35B-B2FD-4FC3-AA20-20DDAF64C246}"/>
                  </a:ext>
                </a:extLst>
              </p:cNvPr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57" name="işḷíḋ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1ECEF74-6C32-4FEB-8A98-9FFBDF000E21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$lîd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0A5BD7B-27AE-490E-94EC-EBEF45262B79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ṡḻi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580B90B-DB7B-4D41-A93E-9DB7D6A38750}"/>
                  </a:ext>
                </a:extLst>
              </p:cNvPr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55" name="işliď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F03F7CA-3442-41A5-A162-3938C725EC2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ïśḷîḍ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04FCA37-1574-4586-AE61-4D8A0D431B1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íSľíď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4DCBB27-2E1D-4F57-AA05-57FDC34A5CEA}"/>
                  </a:ext>
                </a:extLst>
              </p:cNvPr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íŝľï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ABAFA35-9BF4-4EFD-8756-D1CF4206FA15}"/>
                  </a:ext>
                </a:extLst>
              </p:cNvPr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3" name="ïṩľiḓ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B1A1E6A-5021-4A1B-AC6D-885A6FDBBF57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išlîḋ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F957FBE-F37C-42BD-829B-EBF05064387A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işľiḓ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3F84CF2-6B8C-4702-A4B8-ACE9AF8201D4}"/>
                  </a:ext>
                </a:extLst>
              </p:cNvPr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1" name="îṩ1îd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B4F92D96-86BF-4A0E-BB35-A81666427D2A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ṧ1íḍ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97EBD56-E463-4169-A564-677FA817625E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ïṧḷiď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0E96165-F91C-4FFE-A920-1DFCAD660CF0}"/>
                  </a:ext>
                </a:extLst>
              </p:cNvPr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49" name="îṥļîd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69E58DD3-7CFE-4636-A716-00DD185C9CC6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ṣľíḓ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02918FC-7999-475B-ACD6-9A13A9E6C370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ïṩļíd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C38DB241-C6EF-4871-8B92-7E95CB15D320}"/>
                  </a:ext>
                </a:extLst>
              </p:cNvPr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47" name="ïṧlîḓ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5C8998B-97A9-454D-A656-7BE738546DA8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îdê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8E008724-FDEC-4F15-AAD1-A2B648984371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iŝḻîḋ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CB1741A-5864-4D6E-A6BE-CE951C92F252}"/>
                  </a:ext>
                </a:extLst>
              </p:cNvPr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45" name="ïšḻíḑ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DF01014-0774-43D1-843F-FBEC71CC5E03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1ïḑ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CFB647A-990B-4428-9A23-AADC986D641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íṧḻi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19069078-157D-4C20-AA98-C8AC91160A00}"/>
                  </a:ext>
                </a:extLst>
              </p:cNvPr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3" name="iṥḻïḓ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02A2256-4837-49B9-9402-9441AFFF1355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śḷîḓ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ECECFFF-11E4-421A-A9DF-3FF6981F45A2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íṡ1îḍ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8BAE786-7D64-4F2B-97E7-339F203A5774}"/>
                  </a:ext>
                </a:extLst>
              </p:cNvPr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1" name="îṩḻïḓ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27B0B5C-CE05-4211-A322-96DF99F679F4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Sľîď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4DA0ABB4-FCDA-459D-BED0-B3E75612897C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íŝḷiď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75F6DA9C-D5BE-487D-962A-299DC45855D8}"/>
                  </a:ext>
                </a:extLst>
              </p:cNvPr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39" name="íś1íḋ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6E282B4-41F0-49AC-8BFC-9EDD44213FC2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šliḍè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0DD4CF5-5639-42AD-844A-47DF938295D5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îŝľiḍ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33B4B5EC-DC1D-47E0-B3C9-9B0A62BD99BF}"/>
                  </a:ext>
                </a:extLst>
              </p:cNvPr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37" name="iŝľîďé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3A0F2E9-AC01-4B34-B9F1-CA3594D5C81C}"/>
                    </a:ext>
                  </a:extLst>
                </p:cNvPr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ś1îḓe">
                  <a:extLst>
                    <a:ext uri="{FF2B5EF4-FFF2-40B4-BE49-F238E27FC236}">
    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F654509D-176B-4C6A-B21F-2CA20911FCFB}"/>
                    </a:ext>
                  </a:extLst>
                </p:cNvPr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什么是程序？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3716" y="2259185"/>
            <a:ext cx="53022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使用计算机编写的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命令序列集合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，为了解决特定问题或是实现特定目标，为实现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预期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进行操作的一系列语句和指令。一般分为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系统程序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应用程序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。程序就是为使电子计算机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执行一个或多个操作，或执行某一任务，按序设计的计算机指令的集合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44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程序的执行流程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967" y="2300186"/>
            <a:ext cx="813690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从上至下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左到右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调用拼接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入口最大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45" y="1435292"/>
            <a:ext cx="4254015" cy="435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2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203c0d5-8c80-4c79-9465-01d57f9833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2301151-a86f-4bd9-971d-d571e1ad450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d4341d2-371d-491b-82fc-17c8840b41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2a0234c-3beb-46f2-bd39-7e0bbc0a0fb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9a114f6-80b8-4260-8c04-05ab8cdd7ef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11873</TotalTime>
  <Words>844</Words>
  <Application>Microsoft Office PowerPoint</Application>
  <PresentationFormat>自定义</PresentationFormat>
  <Paragraphs>101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第二月课程</vt:lpstr>
      <vt:lpstr>课程介绍</vt:lpstr>
      <vt:lpstr>C++简史</vt:lpstr>
      <vt:lpstr>C语言之父</vt:lpstr>
      <vt:lpstr>C++语言之父</vt:lpstr>
      <vt:lpstr>来吧，C++</vt:lpstr>
      <vt:lpstr>目标</vt:lpstr>
      <vt:lpstr>什么是程序？</vt:lpstr>
      <vt:lpstr>程序的执行流程</vt:lpstr>
      <vt:lpstr>C++语言特性</vt:lpstr>
      <vt:lpstr>C++带来的负担</vt:lpstr>
      <vt:lpstr>计算机语言分类</vt:lpstr>
      <vt:lpstr>编译型语言执行流程</vt:lpstr>
      <vt:lpstr>编译型语言的优缺点</vt:lpstr>
      <vt:lpstr>说了半天写个程序看看呗！</vt:lpstr>
      <vt:lpstr>老师写了些什么？我有点方啊！</vt:lpstr>
      <vt:lpstr>PowerPoint 演示文稿</vt:lpstr>
      <vt:lpstr>PowerPoint 演示文稿</vt:lpstr>
      <vt:lpstr>入口函数</vt:lpstr>
      <vt:lpstr>std</vt:lpstr>
      <vt:lpstr>;</vt:lpstr>
      <vt:lpstr>｛｝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曲晓巍</dc:creator>
  <cp:lastModifiedBy>Zery</cp:lastModifiedBy>
  <cp:revision>972</cp:revision>
  <dcterms:created xsi:type="dcterms:W3CDTF">2013-09-24T06:45:09Z</dcterms:created>
  <dcterms:modified xsi:type="dcterms:W3CDTF">2018-09-09T15:35:04Z</dcterms:modified>
</cp:coreProperties>
</file>