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7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E45D-F4EA-4819-80AF-9EB9370A4D9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C3167-8963-455A-8B04-7C7725C0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8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A35B8-02F1-4760-8EBF-DDEAE5F7A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6C040-A5B0-4396-9C54-11376A45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FD755-48AA-4FD7-A8C3-4F8B81F0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1FC01-CF28-4F67-AEC0-97D0DCEF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BB758-7F62-414E-9274-368A66CF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1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357C-E903-45E3-9CA6-DBF71905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6F7DB-ADDA-4676-8C35-0CB39F80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165-B16D-4EFA-85C2-F364E326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DDB57-857F-47F2-B9AD-A367CA68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37963-F665-4991-B561-90AEFD5B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06FCA1-4271-4613-A6CF-0B91D5C20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65554-6977-48F5-B7D0-A4D5D97A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D93B7-3FF4-4CBA-8F2D-D27C5496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4C4DF-D1BC-4DF1-8FED-C1965DD9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6428E-4E20-4CBB-882C-D1868B85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9CE3D-5727-4754-ACDA-A520CB62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22C72-E4CA-4C8E-97B0-6A0A3552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2288C-8E1E-4F66-A5BD-63B29C33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0700A-9957-4BC9-A948-B398EB1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D71B1-975E-46A3-8F49-C67520A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977B-BC7B-47D0-92EA-C2F41A93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55854-0C72-45D0-AA29-728D8BD2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79E6E-3D5C-4E27-8AAE-6ADB1B5C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EAE74-8813-47B9-95DB-0D1BC6FE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6FD34-9B21-4B62-BC6D-2563A6C2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CA95-E128-4237-9968-72FF634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96089-3596-4981-916D-1683C87E6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1306F-334B-4B66-BC1E-FEEA6D0B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F1410-CE2A-4D8C-A052-5D399DE7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A4130-3CAD-49B7-82A3-154A5996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AB2E6-5C3A-4E9A-B3C4-B67C1356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9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17AA-3D94-4102-A367-138BCCD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059DD-2D4F-457C-8D58-EA4820E4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24DD4-A773-4CFF-9FC1-828DDB2D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4C2314-80FE-495C-9A07-1C55D7D77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C033E-6D1A-4B91-8658-686416A4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BA568-2AA2-473F-BDE1-F2A13BED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30640-9230-4A10-9AE9-C134CD2F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6381A-BA11-42EA-B533-B0F1D98B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D17C-BED5-481D-A2D4-ED94D876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AEB076-EC7B-4EBB-B874-C3125E78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83938-8483-4139-BA33-FF560F63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35CF4-68C6-41E6-8D0B-FA889E03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3FACDF-3560-4206-BFEF-A6F86D02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2B5B13-15EB-43B4-87B4-FFF148F8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ABFEE-CFAE-4809-B56E-013B0394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2E67-C497-4A34-AD7D-27382919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F8C1B-49B6-40A5-B2FC-CFC8CC2F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868BD-8407-4E0A-8549-4387167F6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AE710-5DC3-4F6F-AFCE-AFAB4AE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7D78E-CA4C-4468-85FA-19F03B37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32946-A407-4908-B4C5-04DCF32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F0F9A-B570-42AF-8D59-3697539D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4CA70-C7F5-4C1E-B945-69413959E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C5095-741E-4FF0-B40F-1CF22D943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F86F3-C6CB-410A-9700-97CEF923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1A649-1E76-4289-B828-A79F4A3B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917B1-454F-48AF-A15F-083F2370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D90E9B-50BE-44BE-A3CF-B9ED4A49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6280E-EF65-41D5-A198-7C857818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3734C-B3EF-4C26-97C7-BE3DFCDF3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8DBB-8977-4C50-809E-5F1E708E2CB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1CC93-543F-4C09-9E58-9EA5BC593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C5C72-3079-4EE0-8730-AC5EE2D9A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258/oscomp/tree/main/d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tsinghua.edu.cn/ren-jy20/oscomp/-/tree/oscomp/do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7907D-9254-4F52-959F-FE58DF7D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进展记录汇报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67921-E2DA-468E-95AA-37711BF21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致理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01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任憬羿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2020012693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2023.4.2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60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5B0FF-5CFA-4101-8657-6CCE2A74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EEF2D-3C91-42FD-B94F-F14E6DFD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为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display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和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net/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httpclient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这两个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app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编写文档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学习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arceos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的权限控制，思考如何实现用户态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内核态的比赛测例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交叉编译了比赛测例，但是还不知道怎么用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3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已上传至仓库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github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hlinkClick r:id="rId3"/>
              </a:rPr>
              <a:t>https://github.com/ren258/oscomp/tree/main/doc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gitlab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hlinkClick r:id="rId4"/>
              </a:rPr>
              <a:t>https://git.tsinghua.edu.cn/ren-jy20/oscomp/-/tree/oscomp/doc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难点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display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：本来使用的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wsl2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没有图形化界面，经过漫长的配置仍然失败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…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最后发现可以直接用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mac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跑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Httpclient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：多核运行时输出会错乱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1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Arceos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的权限控制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924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用户程序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&amp;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内核全部在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态运行，但比赛要求用户程序在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U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态，处理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syscall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在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态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ecall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未实现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U-&gt;S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S-&gt;M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ebreak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已实现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S-&gt;S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需要自己实现用户态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有些问题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一些功能似乎还在实现中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缺少文档，寻找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syscall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对应的底层接口是个漫长的过程，不过这样也可以更好的理解整体结构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运行测例还需要自己探索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1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AEE6A-F667-49B0-8C9F-2D07C948A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02EF4-E85C-47E0-B07E-69DB770F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0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234</Words>
  <Application>Microsoft Office PowerPoint</Application>
  <PresentationFormat>宽屏</PresentationFormat>
  <Paragraphs>27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楷体</vt:lpstr>
      <vt:lpstr>微软雅黑</vt:lpstr>
      <vt:lpstr>微软雅黑 Light</vt:lpstr>
      <vt:lpstr>Arial</vt:lpstr>
      <vt:lpstr>Office 主题​​</vt:lpstr>
      <vt:lpstr>4.2 进展记录汇报</vt:lpstr>
      <vt:lpstr>本周进展</vt:lpstr>
      <vt:lpstr>编写文档</vt:lpstr>
      <vt:lpstr>Arceos 的权限控制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rCore基本实验汇报</dc:title>
  <dc:creator>任 憬羿</dc:creator>
  <cp:lastModifiedBy>任 憬羿</cp:lastModifiedBy>
  <cp:revision>115</cp:revision>
  <dcterms:created xsi:type="dcterms:W3CDTF">2023-03-25T14:35:19Z</dcterms:created>
  <dcterms:modified xsi:type="dcterms:W3CDTF">2023-04-09T02:43:42Z</dcterms:modified>
</cp:coreProperties>
</file>