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5E45D-F4EA-4819-80AF-9EB9370A4D96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C3167-8963-455A-8B04-7C7725C0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4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C3167-8963-455A-8B04-7C7725C0D6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58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C3167-8963-455A-8B04-7C7725C0D6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C3167-8963-455A-8B04-7C7725C0D6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6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C3167-8963-455A-8B04-7C7725C0D6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45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C3167-8963-455A-8B04-7C7725C0D6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4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C3167-8963-455A-8B04-7C7725C0D6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4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C3167-8963-455A-8B04-7C7725C0D6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3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A35B8-02F1-4760-8EBF-DDEAE5F7A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6C040-A5B0-4396-9C54-11376A45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FD755-48AA-4FD7-A8C3-4F8B81F0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1FC01-CF28-4F67-AEC0-97D0DCEF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BB758-7F62-414E-9274-368A66CF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51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B357C-E903-45E3-9CA6-DBF71905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C6F7DB-ADDA-4676-8C35-0CB39F80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7B165-B16D-4EFA-85C2-F364E326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DDB57-857F-47F2-B9AD-A367CA68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37963-F665-4991-B561-90AEFD5B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1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06FCA1-4271-4613-A6CF-0B91D5C20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65554-6977-48F5-B7D0-A4D5D97A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D93B7-3FF4-4CBA-8F2D-D27C5496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4C4DF-D1BC-4DF1-8FED-C1965DD9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6428E-4E20-4CBB-882C-D1868B85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9CE3D-5727-4754-ACDA-A520CB62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22C72-E4CA-4C8E-97B0-6A0A3552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2288C-8E1E-4F66-A5BD-63B29C33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0700A-9957-4BC9-A948-B398EB1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D71B1-975E-46A3-8F49-C67520A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3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B977B-BC7B-47D0-92EA-C2F41A93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55854-0C72-45D0-AA29-728D8BD2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79E6E-3D5C-4E27-8AAE-6ADB1B5C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EAE74-8813-47B9-95DB-0D1BC6FE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6FD34-9B21-4B62-BC6D-2563A6C2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9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1CA95-E128-4237-9968-72FF634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96089-3596-4981-916D-1683C87E6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1306F-334B-4B66-BC1E-FEEA6D0B4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F1410-CE2A-4D8C-A052-5D399DE7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A4130-3CAD-49B7-82A3-154A5996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AB2E6-5C3A-4E9A-B3C4-B67C1356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9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17AA-3D94-4102-A367-138BCCD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059DD-2D4F-457C-8D58-EA4820E4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24DD4-A773-4CFF-9FC1-828DDB2D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4C2314-80FE-495C-9A07-1C55D7D77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C033E-6D1A-4B91-8658-686416A40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1BA568-2AA2-473F-BDE1-F2A13BED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30640-9230-4A10-9AE9-C134CD2F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B6381A-BA11-42EA-B533-B0F1D98B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D17C-BED5-481D-A2D4-ED94D876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AEB076-EC7B-4EBB-B874-C3125E78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83938-8483-4139-BA33-FF560F63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35CF4-68C6-41E6-8D0B-FA889E03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5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3FACDF-3560-4206-BFEF-A6F86D02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2B5B13-15EB-43B4-87B4-FFF148F8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7ABFEE-CFAE-4809-B56E-013B0394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0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2E67-C497-4A34-AD7D-27382919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F8C1B-49B6-40A5-B2FC-CFC8CC2F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868BD-8407-4E0A-8549-4387167F6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AE710-5DC3-4F6F-AFCE-AFAB4AE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7D78E-CA4C-4468-85FA-19F03B37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32946-A407-4908-B4C5-04DCF32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F0F9A-B570-42AF-8D59-3697539D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94CA70-C7F5-4C1E-B945-69413959E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C5095-741E-4FF0-B40F-1CF22D943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F86F3-C6CB-410A-9700-97CEF923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1A649-1E76-4289-B828-A79F4A3B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917B1-454F-48AF-A15F-083F2370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D90E9B-50BE-44BE-A3CF-B9ED4A49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6280E-EF65-41D5-A198-7C8578187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3734C-B3EF-4C26-97C7-BE3DFCDF3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58DBB-8977-4C50-809E-5F1E708E2CB9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1CC93-543F-4C09-9E58-9EA5BC593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C5C72-3079-4EE0-8730-AC5EE2D9A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9B034-5D5E-44D7-91A0-E20D77957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90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omp/testsuits-for-oskernel/tree/pre-20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7907D-9254-4F52-959F-FE58DF7D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进展记录汇报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A67921-E2DA-468E-95AA-37711BF21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致理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信计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01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任憬羿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2020012693</a:t>
            </a:r>
          </a:p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2023.4.2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60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AEE6A-F667-49B0-8C9F-2D07C948A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02EF4-E85C-47E0-B07E-69DB770F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50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5B0FF-5CFA-4101-8657-6CCE2A74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EEF2D-3C91-42FD-B94F-F14E6DFDA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阅读了初赛要求实现的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syscalls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，思考如何实现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大致阅读了去年内核赛道一等奖项目的文档，了解了实验的最终目标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3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75CE-CDB9-4E19-8F9E-74E607A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学习初赛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752C-FA94-447B-9FC6-2DAEF197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在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qq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群中获取了今年的初赛题目仓库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初赛仓库：</a:t>
            </a:r>
            <a:r>
              <a:rPr lang="da-DK" altLang="zh-CN" dirty="0">
                <a:hlinkClick r:id="rId3"/>
              </a:rPr>
              <a:t>oscomp/testsuits-for-oskernel at pre-2023 (github.com)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需要支持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30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个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syscall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实现，实现及评测方式类似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os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课小实验，将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c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语言源文件编译成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.bin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二进制文件后塞给自己编写的操作系统运行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需要实现的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syscall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文件系统相关：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16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个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进程管理相关：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6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个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内存管理相关：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个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其他：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5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个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1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75CE-CDB9-4E19-8F9E-74E607A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文件系统相关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752C-FA94-447B-9FC6-2DAEF197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924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已经实现的系统调用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SYS_pipe2(59)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：创建管道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SYS_dup3(24)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：复制文件描述符，指定新的文件描述符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SYS_openat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(56)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：打开或创建一个文件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SYS_close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(57)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：关闭一个文件描述符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SYS_read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(63)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：从一个文件描述符中读取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SYS_write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(64)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：从一个文件描述符中写入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作业实现的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SYS_linkat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(37)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：创建文件的链接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SYS_unlinkat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(35)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：移除指定文件的链接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SYS_fstat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(80)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：获取文件状态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1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75CE-CDB9-4E19-8F9E-74E607A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文件系统相关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752C-FA94-447B-9FC6-2DAEF197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8619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目录相关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SYS_getcwd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(17)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：获取当前工作目录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SYS_chdir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(49)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：切换工作目录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SYS_getdents64(61)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：获取目录的条目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SYS_mkdirat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(34)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：创建目录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挂载相关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SYS_umount2(39)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：卸载文件系统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SYS_mount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(40)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：挂载文件系统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几乎已实现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SYS_dup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(23)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：复制文件描述符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其实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rCore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实现的是这个，但系统调用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id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是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24)</a:t>
            </a:r>
          </a:p>
          <a:p>
            <a:pPr lvl="1"/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9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75CE-CDB9-4E19-8F9E-74E607A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进程管理相关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752C-FA94-447B-9FC6-2DAEF197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8619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已经实现的系统调用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SYS_clone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(220)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：创建一个子进程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感觉像是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fork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和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spawn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的合体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SYS_execve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(221)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：执行一个指定的程序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SYS_wait4(260)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：等待进程改变状态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SYS_getpid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(172)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：获取进程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ID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几乎已实现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SYS_getppid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(173)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：获取父进程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ID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SYS_exit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(93)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：触发进程终止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调用一下内部方法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</a:p>
          <a:p>
            <a:pPr lvl="1"/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7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75CE-CDB9-4E19-8F9E-74E607A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内存管理相关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752C-FA94-447B-9FC6-2DAEF197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8619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已经实现的系统调用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None</a:t>
            </a: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作业实现的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SYS_munmap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(215)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：将文件或设备取消映射到内存中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SYS_mmap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(222)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：将文件或设备映射到内存中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几乎已实现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SYS_brk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(214)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：修改数据段大小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已经实现了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sbrk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，可以参考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75CE-CDB9-4E19-8F9E-74E607A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其他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752C-FA94-447B-9FC6-2DAEF197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8619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已经实现的系统调用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SYS_sched_yield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(124)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：让出调度器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作业实现的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SYS_gettimeofday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(169)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：获取时间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几乎已实现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SYS_times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(153)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：获取进程时间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其实就是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task_info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的一部分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SYS_uname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(160)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：打印系统信息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没仔细看，但感觉就是更详细的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task_info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SYS_nanosleep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(101)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：执行线程睡眠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看着就不难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667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75CE-CDB9-4E19-8F9E-74E607A6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总结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&amp;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752C-FA94-447B-9FC6-2DAEF197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861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除文件系统外的系统调用都几乎已实现，只需要调整少量代码即可完成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作业实现的那些功能都比较简单，还需进一步完善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目前的测例看起来也不难，是否还会追加更难的测例？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文件系统功能较多，如何实现？目前的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easy-fs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文件系统默认所有文件在同一个根目录下，如需添加创建目录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挂载文件的相关系统调用还需增加不少代码，之前的一些代码也会出现问题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比如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open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的时候就不能简单得从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root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下找需要的文件了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</a:p>
          <a:p>
            <a:pPr lvl="2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应该自己思索还是上网找现成资源？比如把去年的决赛代码直接搬过来初赛似乎就可以过了，这样是否合法？如果不合法那多少程度的借鉴是合法的？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观察了去年一等奖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rust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的 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4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个组的实现，似乎都是基于 </a:t>
            </a:r>
            <a:r>
              <a:rPr lang="en-US" altLang="zh-CN" dirty="0" err="1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rCore</a:t>
            </a:r>
            <a:r>
              <a: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扩展的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rPr>
              <a:t>组队？</a:t>
            </a:r>
            <a:endParaRPr lang="en-US" altLang="zh-CN" dirty="0"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5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770</Words>
  <Application>Microsoft Office PowerPoint</Application>
  <PresentationFormat>宽屏</PresentationFormat>
  <Paragraphs>80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楷体</vt:lpstr>
      <vt:lpstr>微软雅黑</vt:lpstr>
      <vt:lpstr>微软雅黑 Light</vt:lpstr>
      <vt:lpstr>Arial</vt:lpstr>
      <vt:lpstr>Office 主题​​</vt:lpstr>
      <vt:lpstr>4.2 进展记录汇报</vt:lpstr>
      <vt:lpstr>本周进展</vt:lpstr>
      <vt:lpstr>学习初赛</vt:lpstr>
      <vt:lpstr>文件系统相关</vt:lpstr>
      <vt:lpstr>文件系统相关</vt:lpstr>
      <vt:lpstr>进程管理相关</vt:lpstr>
      <vt:lpstr>内存管理相关</vt:lpstr>
      <vt:lpstr>其他</vt:lpstr>
      <vt:lpstr>总结 &amp; 问题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rCore基本实验汇报</dc:title>
  <dc:creator>任 憬羿</dc:creator>
  <cp:lastModifiedBy>任 憬羿</cp:lastModifiedBy>
  <cp:revision>96</cp:revision>
  <dcterms:created xsi:type="dcterms:W3CDTF">2023-03-25T14:35:19Z</dcterms:created>
  <dcterms:modified xsi:type="dcterms:W3CDTF">2023-04-02T02:22:10Z</dcterms:modified>
</cp:coreProperties>
</file>