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D818-899B-4864-A445-EFA775D70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Chess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DC5AB-7238-4171-86A9-E70AB55DAB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Ryan, Mason</a:t>
            </a:r>
            <a:r>
              <a:rPr lang="en-US"/>
              <a:t>, aristotle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77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0689-5B11-44E7-A762-459B1EF3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roles/Game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327B7-07C6-4651-B3ED-C8EF23611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player is given one a full set of chess pieces</a:t>
            </a:r>
          </a:p>
          <a:p>
            <a:r>
              <a:rPr lang="en-US" dirty="0"/>
              <a:t>Overall objective is to checkmate your opponent’s King</a:t>
            </a:r>
          </a:p>
          <a:p>
            <a:r>
              <a:rPr lang="en-US" dirty="0"/>
              <a:t>A player wins when they eliminate all of the opponents pieces on the board, triggering a win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79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9F218-F471-43AC-8960-BF60721A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rules/characters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49567-3CE1-4A60-AB5F-C7704EE43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player is required to follow traditional chess rules for each piece</a:t>
            </a:r>
          </a:p>
          <a:p>
            <a:r>
              <a:rPr lang="en-US" dirty="0"/>
              <a:t>Each player has 1 king, 1 queen, 2 rooks, 2 bishops, 2 knights, and 8 pawns</a:t>
            </a:r>
          </a:p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BF26D77-7618-4D06-A65B-5AFA94E63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44" y="3038764"/>
            <a:ext cx="1878359" cy="18783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ABCCEC5-A0AD-41B5-8EC8-BE83276E3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981" y="3038764"/>
            <a:ext cx="1878359" cy="18783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9CA8E02-0974-4690-B5BA-FE8118FE8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207" y="3038764"/>
            <a:ext cx="1878359" cy="18783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20BCABB-1443-4726-855D-3F92A03FB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8899" y="3038764"/>
            <a:ext cx="1909526" cy="19095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B8987D6-9CAC-4971-BDBA-1EBA23F0B0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4125" y="3023180"/>
            <a:ext cx="1909526" cy="190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74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89DC-F48A-482C-9274-FFEF41829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this different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AD907-DFB0-4E06-B9B9-F2E165A71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game board can dynamically changes per start-up</a:t>
            </a:r>
          </a:p>
          <a:p>
            <a:pPr lvl="1"/>
            <a:r>
              <a:rPr lang="en-US" dirty="0"/>
              <a:t>I.e.  A board may be designed with 2 tiles off to the left rather than the standard square board</a:t>
            </a:r>
          </a:p>
          <a:p>
            <a:r>
              <a:rPr lang="en-US" dirty="0"/>
              <a:t>Part of the challenge is to chase the opponent’s pieces according to the tiles and the rules governed by each piece </a:t>
            </a:r>
          </a:p>
        </p:txBody>
      </p:sp>
    </p:spTree>
    <p:extLst>
      <p:ext uri="{BB962C8B-B14F-4D97-AF65-F5344CB8AC3E}">
        <p14:creationId xmlns:p14="http://schemas.microsoft.com/office/powerpoint/2010/main" val="180650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4D16A-9EDA-43A5-9273-5EFE4DF3F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of </a:t>
            </a:r>
            <a:r>
              <a:rPr lang="en-US" dirty="0" err="1"/>
              <a:t>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81CDA-AA17-4E71-BB6C-327D5E62D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dynamic chess game, we created a point system which the AI uses to justify and execute moves.</a:t>
            </a:r>
          </a:p>
          <a:p>
            <a:r>
              <a:rPr lang="en-US" dirty="0"/>
              <a:t>We also decided to keep the computational time down to allow for a faster gaming experience (between 1ms and 1 frame computational timing).</a:t>
            </a:r>
          </a:p>
          <a:p>
            <a:r>
              <a:rPr lang="en-US" dirty="0"/>
              <a:t>Though the AI is quick, users can channeled into fast decisions compromising their chess pieces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173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F62D-FB71-4C9C-B0F0-F97751C4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2B8988-59C2-45BA-B969-FF084A9AB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8943" y="2003586"/>
            <a:ext cx="6834114" cy="4854414"/>
          </a:xfrm>
        </p:spPr>
      </p:pic>
    </p:spTree>
    <p:extLst>
      <p:ext uri="{BB962C8B-B14F-4D97-AF65-F5344CB8AC3E}">
        <p14:creationId xmlns:p14="http://schemas.microsoft.com/office/powerpoint/2010/main" val="193551527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</TotalTime>
  <Words>209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Dynamic Chess</vt:lpstr>
      <vt:lpstr>Player roles/Game world</vt:lpstr>
      <vt:lpstr>Game rules/characters </vt:lpstr>
      <vt:lpstr>What makes this different</vt:lpstr>
      <vt:lpstr>Integration of ai</vt:lpstr>
      <vt:lpstr>UML Diagram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Chess</dc:title>
  <dc:creator>Owen, Aristotle R</dc:creator>
  <cp:lastModifiedBy>Owen, Aristotle R</cp:lastModifiedBy>
  <cp:revision>6</cp:revision>
  <dcterms:created xsi:type="dcterms:W3CDTF">2018-11-07T21:15:34Z</dcterms:created>
  <dcterms:modified xsi:type="dcterms:W3CDTF">2018-12-07T18:40:53Z</dcterms:modified>
</cp:coreProperties>
</file>