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6" r:id="rId10"/>
    <p:sldId id="265" r:id="rId11"/>
    <p:sldId id="264" r:id="rId12"/>
    <p:sldId id="267" r:id="rId13"/>
    <p:sldId id="269" r:id="rId14"/>
    <p:sldId id="270" r:id="rId15"/>
    <p:sldId id="268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9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08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4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08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89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1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8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4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83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8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8B91AF-EC40-4694-A9B3-106DBB934701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BD8DEFC-60EC-4C9D-BA29-3B3D0375A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9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61E91-BC99-4405-882D-EB2B0635D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爬蟲專題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F6D804-624D-43E2-B6A2-546F8342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張洋齊、鍾震昱、王晶瑩、傅學愷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17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04" y="357293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</a:t>
            </a:r>
            <a:r>
              <a:rPr lang="en-US" altLang="zh-TW" dirty="0" err="1"/>
              <a:t>PChome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EE681C-E587-4ECD-9218-EC992019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157731"/>
            <a:ext cx="55372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</a:t>
            </a:r>
            <a:r>
              <a:rPr lang="en-US" altLang="zh-TW" dirty="0" err="1"/>
              <a:t>PChome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C8FF50-C685-4AD1-B63F-562ED2996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71" y="2157731"/>
            <a:ext cx="5999480" cy="34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3" y="347133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(GUI)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6B7A81-CE2A-4314-96D1-061504BC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84" y="1910080"/>
            <a:ext cx="6095632" cy="42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9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4" y="122555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(GUI)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6FACEFF-310E-431E-9D9E-3453C0D80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1402715"/>
            <a:ext cx="5461000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4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17805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(GUI)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9C9859-A8F5-4562-A43D-0548CE14C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1538605"/>
            <a:ext cx="5257800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1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(GUI)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38E830-A269-406A-B7CC-F1912207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2350135"/>
            <a:ext cx="5435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06493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(GUI)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E8D9AC3-3A6A-4FBE-86DD-E0212E631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762337"/>
            <a:ext cx="54102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8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29870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(GUI)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81A651-26E5-4AF9-9F0B-0143BAEF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9" y="1570990"/>
            <a:ext cx="5524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50D2791-5B16-45A7-B6FB-68081BDF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謝謝觀賞</a:t>
            </a:r>
          </a:p>
        </p:txBody>
      </p:sp>
    </p:spTree>
    <p:extLst>
      <p:ext uri="{BB962C8B-B14F-4D97-AF65-F5344CB8AC3E}">
        <p14:creationId xmlns:p14="http://schemas.microsoft.com/office/powerpoint/2010/main" val="17117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1D518-1085-4801-AFCD-0027C2F9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爬蟲網站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653AF34-334F-4403-8F8A-E685C8AAF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224" y="3429000"/>
            <a:ext cx="4663440" cy="67394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PCHOME</a:t>
            </a:r>
            <a:r>
              <a:rPr lang="zh-TW" altLang="en-US" sz="4000" dirty="0"/>
              <a:t>購物網站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180DE436-558D-4749-A0FC-296E378E3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89" y="2364389"/>
            <a:ext cx="5846610" cy="2803168"/>
          </a:xfrm>
        </p:spPr>
      </p:pic>
    </p:spTree>
    <p:extLst>
      <p:ext uri="{BB962C8B-B14F-4D97-AF65-F5344CB8AC3E}">
        <p14:creationId xmlns:p14="http://schemas.microsoft.com/office/powerpoint/2010/main" val="22346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B8F67-1DD1-439C-B51C-AB7FA847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爬蟲網站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7F6825-B9B4-48F1-862F-55B907EE8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224" y="3405294"/>
            <a:ext cx="4663440" cy="71458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err="1"/>
              <a:t>Lativ</a:t>
            </a:r>
            <a:r>
              <a:rPr lang="zh-TW" altLang="en-US" sz="4000" dirty="0"/>
              <a:t>衣服網站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5077FFC-7DA9-42EE-BBC7-A5F6C42B7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5" y="2383474"/>
            <a:ext cx="5792594" cy="3092655"/>
          </a:xfrm>
        </p:spPr>
      </p:pic>
    </p:spTree>
    <p:extLst>
      <p:ext uri="{BB962C8B-B14F-4D97-AF65-F5344CB8AC3E}">
        <p14:creationId xmlns:p14="http://schemas.microsoft.com/office/powerpoint/2010/main" val="265385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4" y="109220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</a:t>
            </a:r>
            <a:r>
              <a:rPr lang="en-US" altLang="zh-TW" dirty="0" err="1"/>
              <a:t>Lativ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15CDF9-9440-474E-BFC0-444CBD91F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5" y="1562100"/>
            <a:ext cx="556895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4" y="109220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</a:t>
            </a:r>
            <a:r>
              <a:rPr lang="en-US" altLang="zh-TW" dirty="0" err="1"/>
              <a:t>Lativ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BBF848-8A0F-4289-8ADD-87A866BC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437640"/>
            <a:ext cx="5524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8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4" y="109220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</a:t>
            </a:r>
            <a:r>
              <a:rPr lang="en-US" altLang="zh-TW" dirty="0" err="1"/>
              <a:t>Lativ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7B7F68-673F-4634-9550-1B913E637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31" y="1503680"/>
            <a:ext cx="55626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65853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</a:t>
            </a:r>
            <a:r>
              <a:rPr lang="en-US" altLang="zh-TW" dirty="0" err="1"/>
              <a:t>PChome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8B23FE-3099-45D1-A69F-3F3D511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99" y="1644650"/>
            <a:ext cx="5816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3" y="245533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</a:t>
            </a:r>
            <a:r>
              <a:rPr lang="en-US" altLang="zh-TW" dirty="0" err="1"/>
              <a:t>PChome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4530C8-58F4-4F4A-81E1-E10329DD3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10" y="1627717"/>
            <a:ext cx="5511800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7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38EF51-E3B4-473F-AB07-35F1373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04893"/>
            <a:ext cx="10772775" cy="1658198"/>
          </a:xfrm>
        </p:spPr>
        <p:txBody>
          <a:bodyPr/>
          <a:lstStyle/>
          <a:p>
            <a:pPr algn="ctr"/>
            <a:r>
              <a:rPr lang="zh-TW" altLang="en-US" dirty="0"/>
              <a:t>爬蟲程式碼</a:t>
            </a:r>
            <a:r>
              <a:rPr lang="en-US" altLang="zh-TW" dirty="0"/>
              <a:t>(</a:t>
            </a:r>
            <a:r>
              <a:rPr lang="en-US" altLang="zh-TW" dirty="0" err="1"/>
              <a:t>PChome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EE8E4A-9C74-41F1-B489-7A7477B79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4" y="1863091"/>
            <a:ext cx="5530850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93494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都會</Template>
  <TotalTime>32</TotalTime>
  <Words>100</Words>
  <Application>Microsoft Office PowerPoint</Application>
  <PresentationFormat>寬螢幕</PresentationFormat>
  <Paragraphs>21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Calibri Light</vt:lpstr>
      <vt:lpstr>都會</vt:lpstr>
      <vt:lpstr>爬蟲專題</vt:lpstr>
      <vt:lpstr>爬蟲網站</vt:lpstr>
      <vt:lpstr>爬蟲網站</vt:lpstr>
      <vt:lpstr>爬蟲程式碼(Lativ)</vt:lpstr>
      <vt:lpstr>爬蟲程式碼(Lativ)</vt:lpstr>
      <vt:lpstr>爬蟲程式碼(Lativ)</vt:lpstr>
      <vt:lpstr>爬蟲程式碼(PChome)</vt:lpstr>
      <vt:lpstr>爬蟲程式碼(PChome)</vt:lpstr>
      <vt:lpstr>爬蟲程式碼(PChome)</vt:lpstr>
      <vt:lpstr>爬蟲程式碼(PChome)</vt:lpstr>
      <vt:lpstr>爬蟲程式碼(PChome)</vt:lpstr>
      <vt:lpstr>爬蟲程式碼(GUI)</vt:lpstr>
      <vt:lpstr>爬蟲程式碼(GUI)</vt:lpstr>
      <vt:lpstr>爬蟲程式碼(GUI)</vt:lpstr>
      <vt:lpstr>爬蟲程式碼(GUI)</vt:lpstr>
      <vt:lpstr>爬蟲程式碼(GUI)</vt:lpstr>
      <vt:lpstr>爬蟲程式碼(GUI)</vt:lpstr>
      <vt:lpstr>謝謝觀賞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爬蟲專題</dc:title>
  <dc:creator>candy</dc:creator>
  <cp:lastModifiedBy>candy</cp:lastModifiedBy>
  <cp:revision>5</cp:revision>
  <dcterms:created xsi:type="dcterms:W3CDTF">2020-11-23T02:31:37Z</dcterms:created>
  <dcterms:modified xsi:type="dcterms:W3CDTF">2020-11-23T03:04:18Z</dcterms:modified>
</cp:coreProperties>
</file>