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2/25/2025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6E9A3-92D5-069B-D5C5-6D978BE4F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八辣好吃水果行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49F64FE-BB51-98D0-C534-0C1229939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zh-TW" sz="1600" b="1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訂單和庫存管理系統專案說明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5620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BD40D-0B91-80A6-CC9C-C54854E6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u="sng" dirty="0">
                <a:solidFill>
                  <a:srgbClr val="00B0F0"/>
                </a:solidFill>
              </a:rPr>
              <a:t>訂單明細表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15691C5-1CB3-0568-0079-2CD5B0E0E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715" y="2146571"/>
            <a:ext cx="6383546" cy="3932237"/>
          </a:xfrm>
        </p:spPr>
      </p:pic>
    </p:spTree>
    <p:extLst>
      <p:ext uri="{BB962C8B-B14F-4D97-AF65-F5344CB8AC3E}">
        <p14:creationId xmlns:p14="http://schemas.microsoft.com/office/powerpoint/2010/main" val="3737391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32821-3DE6-86A1-A113-89658D80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使用介面介紹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E2C04E3-F77A-FC91-D35F-09949A901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542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74429-9175-847D-861E-70A3D649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i="0" u="sng" dirty="0">
                <a:solidFill>
                  <a:srgbClr val="00B0F0"/>
                </a:solidFill>
                <a:effectLst/>
                <a:latin typeface="-apple-system"/>
              </a:rPr>
              <a:t>登入畫面 </a:t>
            </a:r>
            <a:r>
              <a:rPr lang="en-US" altLang="zh-TW" sz="4000" i="0" u="sng" dirty="0">
                <a:solidFill>
                  <a:srgbClr val="00B0F0"/>
                </a:solidFill>
                <a:effectLst/>
                <a:latin typeface="-apple-system"/>
              </a:rPr>
              <a:t>(ConsmerLoginUI.java)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2F4E6C0-F3DD-25DE-D7A6-4F95BE22A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207" y="1452878"/>
            <a:ext cx="5022745" cy="5022745"/>
          </a:xfrm>
        </p:spPr>
      </p:pic>
    </p:spTree>
    <p:extLst>
      <p:ext uri="{BB962C8B-B14F-4D97-AF65-F5344CB8AC3E}">
        <p14:creationId xmlns:p14="http://schemas.microsoft.com/office/powerpoint/2010/main" val="129858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49FCB-39C6-B52F-FF87-EB4B1CD5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i="0" u="sng" dirty="0">
                <a:solidFill>
                  <a:srgbClr val="00B0F0"/>
                </a:solidFill>
                <a:effectLst/>
                <a:latin typeface="-apple-system"/>
              </a:rPr>
              <a:t>註冊畫面 </a:t>
            </a:r>
            <a:r>
              <a:rPr lang="en-US" altLang="zh-TW" sz="4000" i="0" u="sng" dirty="0">
                <a:solidFill>
                  <a:srgbClr val="00B0F0"/>
                </a:solidFill>
                <a:effectLst/>
                <a:latin typeface="-apple-system"/>
              </a:rPr>
              <a:t>(AddConsmerUI.java)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CD16A9D-12E0-DDC2-9D84-B9DC52367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235" y="1500996"/>
            <a:ext cx="4832518" cy="491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1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B55CD-DD35-EC09-F100-EB96F76A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i="0" u="sng" dirty="0">
                <a:solidFill>
                  <a:srgbClr val="00B0F0"/>
                </a:solidFill>
                <a:effectLst/>
                <a:latin typeface="-apple-system"/>
              </a:rPr>
              <a:t>購物畫面 </a:t>
            </a:r>
            <a:r>
              <a:rPr lang="en-US" altLang="zh-TW" sz="4000" i="0" u="sng" dirty="0">
                <a:solidFill>
                  <a:srgbClr val="00B0F0"/>
                </a:solidFill>
                <a:effectLst/>
                <a:latin typeface="-apple-system"/>
              </a:rPr>
              <a:t>(AddPordeUI.java)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7BBDE51-99C5-5A46-BDC2-A3300C708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872" y="1405658"/>
            <a:ext cx="4907323" cy="496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5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51085-6986-10C3-A51E-E86693FF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i="0" u="sng" dirty="0">
                <a:solidFill>
                  <a:srgbClr val="00B0F0"/>
                </a:solidFill>
                <a:effectLst/>
                <a:latin typeface="-apple-system"/>
              </a:rPr>
              <a:t>新增</a:t>
            </a:r>
            <a:r>
              <a:rPr lang="en-US" altLang="zh-TW" sz="4000" i="0" u="sng" dirty="0">
                <a:solidFill>
                  <a:srgbClr val="00B0F0"/>
                </a:solidFill>
                <a:effectLst/>
                <a:latin typeface="-apple-system"/>
              </a:rPr>
              <a:t>Add (AddPordeUI.java)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51D2387-1B56-5F70-0070-5633FDECA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384856"/>
            <a:ext cx="5063706" cy="512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3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F2BD16-6869-398F-BA5F-F6D4EE7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i="0" u="sng" dirty="0">
                <a:solidFill>
                  <a:srgbClr val="00B0F0"/>
                </a:solidFill>
                <a:effectLst/>
                <a:latin typeface="-apple-system"/>
              </a:rPr>
              <a:t>調整</a:t>
            </a:r>
            <a:r>
              <a:rPr lang="en-US" altLang="zh-TW" sz="4000" i="0" u="sng" dirty="0">
                <a:solidFill>
                  <a:srgbClr val="00B0F0"/>
                </a:solidFill>
                <a:effectLst/>
                <a:latin typeface="-apple-system"/>
              </a:rPr>
              <a:t>Update (AddPordeUI.java)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8DD2083-396B-DB2C-0EEE-C9093A2A0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590" y="1417298"/>
            <a:ext cx="4944832" cy="498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6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B6EF1-1FB8-EB5A-D021-48EF9D13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i="0" u="sng" dirty="0">
                <a:solidFill>
                  <a:srgbClr val="00B0F0"/>
                </a:solidFill>
                <a:effectLst/>
                <a:latin typeface="-apple-system"/>
              </a:rPr>
              <a:t>刪除 </a:t>
            </a:r>
            <a:r>
              <a:rPr lang="en-US" altLang="zh-TW" sz="4000" i="0" u="sng" dirty="0">
                <a:solidFill>
                  <a:srgbClr val="00B0F0"/>
                </a:solidFill>
                <a:effectLst/>
                <a:latin typeface="-apple-system"/>
              </a:rPr>
              <a:t>(AddPordeUI.java)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3D3884A-71FD-2D96-E68D-3F8C1CEA0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9154" y="1419727"/>
            <a:ext cx="4950445" cy="50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43E33-578D-1779-45E0-ADCF29C0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i="0" u="sng" dirty="0">
                <a:solidFill>
                  <a:srgbClr val="00B0F0"/>
                </a:solidFill>
                <a:latin typeface="-apple-system"/>
              </a:rPr>
              <a:t>結帳畫面 </a:t>
            </a:r>
            <a:r>
              <a:rPr lang="en-US" altLang="zh-TW" sz="4000" i="0" u="sng" dirty="0">
                <a:solidFill>
                  <a:srgbClr val="00B0F0"/>
                </a:solidFill>
                <a:latin typeface="-apple-system"/>
              </a:rPr>
              <a:t>(CheckoutUI.java)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0D1B8C8-EC3B-8542-83C1-9CFB19670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1224" y="1363016"/>
            <a:ext cx="5046452" cy="513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8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0A2E1-3A50-097A-9D33-6354C726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i="0" u="sng" dirty="0">
                <a:solidFill>
                  <a:srgbClr val="00B0F0"/>
                </a:solidFill>
                <a:effectLst/>
                <a:latin typeface="-apple-system"/>
              </a:rPr>
              <a:t>總金額 </a:t>
            </a:r>
            <a:r>
              <a:rPr lang="en-US" altLang="zh-TW" sz="3600" i="0" u="sng" dirty="0">
                <a:solidFill>
                  <a:srgbClr val="00B0F0"/>
                </a:solidFill>
                <a:effectLst/>
                <a:latin typeface="-apple-system"/>
              </a:rPr>
              <a:t>(CheckoutUI.java)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4D3E865-26E4-9BEC-444C-1C66E8BAC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2" y="1408705"/>
            <a:ext cx="4942934" cy="50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6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487739-A8D6-D30F-7E12-C49C368AD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330200" algn="l" rtl="0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java jdk11</a:t>
            </a:r>
          </a:p>
          <a:p>
            <a:pPr marL="228600" lvl="0" indent="-330200" algn="l" rtl="0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Swing</a:t>
            </a:r>
          </a:p>
          <a:p>
            <a:pPr marL="228600" lvl="0" indent="-330200" algn="l" rtl="0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MySQL 8.0.41</a:t>
            </a:r>
          </a:p>
          <a:p>
            <a:pPr marL="228600" lvl="0" indent="-330200" algn="l" rtl="0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eclipse </a:t>
            </a:r>
            <a:r>
              <a:rPr lang="en-US" altLang="zh-TW" sz="2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windowbuilder</a:t>
            </a:r>
            <a:endParaRPr lang="en-US" altLang="zh-TW" sz="2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28600" lvl="0" indent="-330200" algn="l" rtl="0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dao pattern</a:t>
            </a:r>
          </a:p>
          <a:p>
            <a:pPr marL="228600" lvl="0" indent="-330200" algn="l" rtl="0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altLang="zh-TW" sz="280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jdbc</a:t>
            </a:r>
            <a:endParaRPr lang="en-US" altLang="zh-TW" sz="2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228600" lvl="0" indent="-330200" algn="l" rtl="0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maven</a:t>
            </a:r>
          </a:p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A26A9B-480B-B8AA-5FF4-EFF6A222F562}"/>
              </a:ext>
            </a:extLst>
          </p:cNvPr>
          <p:cNvSpPr/>
          <p:nvPr/>
        </p:nvSpPr>
        <p:spPr>
          <a:xfrm>
            <a:off x="956910" y="931578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0" u="sng" cap="none" spc="0" dirty="0">
                <a:ln w="0"/>
                <a:solidFill>
                  <a:srgbClr val="00B0F0"/>
                </a:solidFill>
              </a:rPr>
              <a:t>使用技術</a:t>
            </a:r>
            <a:endParaRPr lang="zh-TW" altLang="en-US" sz="3600" b="0" cap="none" spc="0" dirty="0">
              <a:ln w="0"/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61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710B2-4798-100F-EF48-5A309C1E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i="0" u="sng" dirty="0">
                <a:solidFill>
                  <a:srgbClr val="00B0F0"/>
                </a:solidFill>
                <a:effectLst/>
                <a:latin typeface="-apple-system"/>
              </a:rPr>
              <a:t>付款找零 </a:t>
            </a:r>
            <a:r>
              <a:rPr lang="en-US" altLang="zh-TW" sz="3600" i="0" u="sng" dirty="0">
                <a:solidFill>
                  <a:srgbClr val="00B0F0"/>
                </a:solidFill>
                <a:effectLst/>
                <a:latin typeface="-apple-system"/>
              </a:rPr>
              <a:t>(CheckoutUI.java)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A462C8D-33E1-D7EA-9071-F5505F1C9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2817" y="1333790"/>
            <a:ext cx="5089584" cy="51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6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D7B1B-0E13-1313-C121-363317301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i="0" u="sng" dirty="0">
                <a:solidFill>
                  <a:srgbClr val="00B0F0"/>
                </a:solidFill>
                <a:effectLst/>
                <a:latin typeface="-apple-system"/>
              </a:rPr>
              <a:t>列印 </a:t>
            </a:r>
            <a:r>
              <a:rPr lang="en-US" altLang="zh-TW" sz="3600" i="0" u="sng" dirty="0">
                <a:solidFill>
                  <a:srgbClr val="00B0F0"/>
                </a:solidFill>
                <a:effectLst/>
                <a:latin typeface="-apple-system"/>
              </a:rPr>
              <a:t>Excel (Excel.java)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8CA6CF2-8A73-FED5-8FFB-6339CC61A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450" y="2264360"/>
            <a:ext cx="5978323" cy="362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44C56D-A7F4-7D52-3714-34F47673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i="0" u="sng" dirty="0">
                <a:solidFill>
                  <a:srgbClr val="00B0F0"/>
                </a:solidFill>
                <a:effectLst/>
                <a:latin typeface="-apple-system"/>
              </a:rPr>
              <a:t>匯出 </a:t>
            </a:r>
            <a:r>
              <a:rPr lang="en-US" altLang="zh-TW" sz="3600" i="0" u="sng" dirty="0">
                <a:solidFill>
                  <a:srgbClr val="00B0F0"/>
                </a:solidFill>
                <a:effectLst/>
                <a:latin typeface="-apple-system"/>
              </a:rPr>
              <a:t>Excel (Excel.java)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0DAA093-A634-A6F0-F890-609BE3203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4298" y="2380891"/>
            <a:ext cx="7284027" cy="31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8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1737C-B42B-EA88-0283-FEB966F1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i="0" u="sng" dirty="0">
                <a:solidFill>
                  <a:srgbClr val="00B0F0"/>
                </a:solidFill>
                <a:effectLst/>
                <a:latin typeface="-apple-system"/>
              </a:rPr>
              <a:t>員工登入畫面 </a:t>
            </a:r>
            <a:r>
              <a:rPr lang="en-US" altLang="zh-TW" sz="4000" i="0" u="sng" dirty="0">
                <a:solidFill>
                  <a:srgbClr val="00B0F0"/>
                </a:solidFill>
                <a:effectLst/>
                <a:latin typeface="-apple-system"/>
              </a:rPr>
              <a:t>(EmployeeLoginUI.java)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A8B06532-C9C0-11C2-4F55-4E34437B7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7054" y="1414732"/>
            <a:ext cx="4970103" cy="50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9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8078F2-C0D8-9548-A58E-F457D0F1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i="0" u="sng" dirty="0">
                <a:solidFill>
                  <a:srgbClr val="00B0F0"/>
                </a:solidFill>
                <a:effectLst/>
                <a:latin typeface="-apple-system"/>
              </a:rPr>
              <a:t>員工註冊畫面 </a:t>
            </a:r>
            <a:r>
              <a:rPr lang="en-US" altLang="zh-TW" sz="4000" i="0" u="sng" dirty="0">
                <a:solidFill>
                  <a:srgbClr val="00B0F0"/>
                </a:solidFill>
                <a:effectLst/>
                <a:latin typeface="-apple-system"/>
              </a:rPr>
              <a:t>(AddEmployeeUI.java)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751A522-D6B7-A54E-B595-EC8D1C1EB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233" y="1397614"/>
            <a:ext cx="5020575" cy="508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72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A46180-5600-7749-365E-2F5FB88A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u="sng" dirty="0">
                <a:solidFill>
                  <a:srgbClr val="00B0F0"/>
                </a:solidFill>
                <a:effectLst/>
                <a:latin typeface="-apple-system"/>
              </a:rPr>
              <a:t>員工後臺管理 </a:t>
            </a:r>
            <a:r>
              <a:rPr lang="en-US" altLang="zh-TW" sz="4000" u="sng" dirty="0">
                <a:solidFill>
                  <a:srgbClr val="00B0F0"/>
                </a:solidFill>
                <a:effectLst/>
                <a:latin typeface="-apple-system"/>
              </a:rPr>
              <a:t>(WorkStationUI.java)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E05EEDE-9A25-B1AF-1471-0235D941B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850" y="1380223"/>
            <a:ext cx="4917056" cy="50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25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FD84D-31A3-40D6-9B22-92B395296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i="0" u="sng" dirty="0">
                <a:solidFill>
                  <a:srgbClr val="00B0F0"/>
                </a:solidFill>
                <a:effectLst/>
                <a:latin typeface="-apple-system"/>
              </a:rPr>
              <a:t>更改產品 </a:t>
            </a:r>
            <a:r>
              <a:rPr lang="en-US" altLang="zh-TW" sz="3600" i="0" u="sng" dirty="0">
                <a:solidFill>
                  <a:srgbClr val="00B0F0"/>
                </a:solidFill>
                <a:effectLst/>
                <a:latin typeface="-apple-system"/>
              </a:rPr>
              <a:t>(WorkStationUI.java)</a:t>
            </a:r>
            <a:br>
              <a:rPr lang="en-US" altLang="zh-TW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zh-TW" altLang="en-US" dirty="0"/>
          </a:p>
        </p:txBody>
      </p:sp>
      <p:pic>
        <p:nvPicPr>
          <p:cNvPr id="4098" name="Picture 2" descr="示例圖像">
            <a:extLst>
              <a:ext uri="{FF2B5EF4-FFF2-40B4-BE49-F238E27FC236}">
                <a16:creationId xmlns:a16="http://schemas.microsoft.com/office/drawing/2014/main" id="{710D47D9-CF51-408C-4CD1-1CA0F4749F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71" y="1330551"/>
            <a:ext cx="5019973" cy="517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82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5C565-23B1-7AE7-BA62-3C765BA6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03849"/>
            <a:ext cx="3160143" cy="1410345"/>
          </a:xfrm>
        </p:spPr>
        <p:txBody>
          <a:bodyPr>
            <a:normAutofit/>
          </a:bodyPr>
          <a:lstStyle/>
          <a:p>
            <a:r>
              <a:rPr lang="zh-TW" altLang="zh-TW" sz="3600" u="sng" strike="noStrike" dirty="0">
                <a:solidFill>
                  <a:srgbClr val="00B0F0"/>
                </a:solidFill>
                <a:uFillTx/>
                <a:latin typeface="+mn-ea"/>
              </a:rPr>
              <a:t>專案目的說明</a:t>
            </a:r>
            <a:endParaRPr lang="zh-TW" altLang="en-US" sz="3600" u="sng" dirty="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34A9FC-27BA-1F69-D3EB-4C3F990B7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這是一個</a:t>
            </a:r>
            <a:r>
              <a:rPr lang="zh-TW" alt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水果行</a:t>
            </a: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訂單與庫存管理系統，</a:t>
            </a:r>
            <a:r>
              <a:rPr lang="zh-TW" altLang="zh-TW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主要功能包括：</a:t>
            </a:r>
            <a:endParaRPr lang="en-US" altLang="zh-TW" sz="1600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訂單管理：新增、修改、刪除及查詢訂單。 </a:t>
            </a:r>
            <a:endParaRPr lang="en-US" altLang="zh-TW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產品庫存管理：維護產品資訊，更新庫存數量。 </a:t>
            </a:r>
            <a:endParaRPr lang="en-US" altLang="zh-TW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員工資料管理：管理員工帳戶與權限設定。 </a:t>
            </a:r>
            <a:endParaRPr lang="en-US" altLang="zh-TW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會員資料管理：處理客戶註冊與資料維護。 </a:t>
            </a:r>
            <a:endParaRPr lang="en-US" altLang="zh-TW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報表圖表管理：管理相關報表。</a:t>
            </a:r>
            <a:endParaRPr lang="en-US" altLang="zh-TW" sz="1800" b="0" u="none" strike="noStrike" dirty="0">
              <a:solidFill>
                <a:schemeClr val="dk1"/>
              </a:solidFill>
              <a:uFillTx/>
              <a:latin typeface="Microsoft JhengHei UI"/>
              <a:ea typeface="Microsoft JhengHei UI"/>
            </a:endParaRPr>
          </a:p>
          <a:p>
            <a:pPr>
              <a:lnSpc>
                <a:spcPct val="150000"/>
              </a:lnSpc>
            </a:pP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系統採用 </a:t>
            </a:r>
            <a:r>
              <a:rPr lang="en-US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MVC</a:t>
            </a: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（</a:t>
            </a:r>
            <a:r>
              <a:rPr lang="en-US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Model-View-Controller</a:t>
            </a: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） 設計模式</a:t>
            </a:r>
            <a:r>
              <a:rPr lang="zh-TW" altLang="en-US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，</a:t>
            </a: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後端使用 </a:t>
            </a:r>
            <a:r>
              <a:rPr lang="en-US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MySQL </a:t>
            </a:r>
            <a:r>
              <a:rPr lang="zh-TW" altLang="zh-TW" sz="1800" b="0" u="none" strike="noStrike" dirty="0">
                <a:solidFill>
                  <a:schemeClr val="dk1"/>
                </a:solidFill>
                <a:uFillTx/>
                <a:latin typeface="Microsoft JhengHei UI"/>
                <a:ea typeface="Microsoft JhengHei UI"/>
              </a:rPr>
              <a:t>作為資料庫，確保數據管理的穩定性與效率。</a:t>
            </a:r>
            <a:endParaRPr lang="en-US" altLang="zh-TW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</a:pPr>
            <a:endParaRPr lang="en-US" altLang="zh-TW" dirty="0">
              <a:solidFill>
                <a:schemeClr val="dk1"/>
              </a:solidFill>
              <a:latin typeface="Microsoft JhengHei UI"/>
              <a:ea typeface="Microsoft JhengHei UI"/>
            </a:endParaRPr>
          </a:p>
        </p:txBody>
      </p:sp>
    </p:spTree>
    <p:extLst>
      <p:ext uri="{BB962C8B-B14F-4D97-AF65-F5344CB8AC3E}">
        <p14:creationId xmlns:p14="http://schemas.microsoft.com/office/powerpoint/2010/main" val="220552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521EA0A-3A8D-8206-5082-FDC454CB1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385" y="701599"/>
            <a:ext cx="3536830" cy="5630189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AE0C49A-1033-CAA5-2EB3-ED1E7A9F52B3}"/>
              </a:ext>
            </a:extLst>
          </p:cNvPr>
          <p:cNvSpPr/>
          <p:nvPr/>
        </p:nvSpPr>
        <p:spPr>
          <a:xfrm>
            <a:off x="827515" y="928747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0" u="sng" cap="none" spc="0" dirty="0">
                <a:ln w="0"/>
                <a:solidFill>
                  <a:schemeClr val="accent1"/>
                </a:solidFill>
              </a:rPr>
              <a:t>專案結構</a:t>
            </a:r>
          </a:p>
        </p:txBody>
      </p:sp>
    </p:spTree>
    <p:extLst>
      <p:ext uri="{BB962C8B-B14F-4D97-AF65-F5344CB8AC3E}">
        <p14:creationId xmlns:p14="http://schemas.microsoft.com/office/powerpoint/2010/main" val="2210135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10FB6A-3F94-A720-729E-F736F532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zh-TW" altLang="en-US" sz="44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表介紹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8B76CB-0F6D-AF98-5827-DEE95590B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254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471A1-CD3E-2880-DD53-06237728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u="sng" dirty="0">
                <a:solidFill>
                  <a:srgbClr val="00B0F0"/>
                </a:solidFill>
              </a:rPr>
              <a:t>顧客表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DEDA2DD-6A26-9691-D881-85326694E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436" y="2462225"/>
            <a:ext cx="8040222" cy="2381582"/>
          </a:xfrm>
        </p:spPr>
      </p:pic>
    </p:spTree>
    <p:extLst>
      <p:ext uri="{BB962C8B-B14F-4D97-AF65-F5344CB8AC3E}">
        <p14:creationId xmlns:p14="http://schemas.microsoft.com/office/powerpoint/2010/main" val="244375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D9E4F8-95F7-D1EE-3FA8-56007455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u="sng" dirty="0">
                <a:solidFill>
                  <a:srgbClr val="00B0F0"/>
                </a:solidFill>
              </a:rPr>
              <a:t>員工表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ED3CFA0-0FE8-CAAF-4428-3E056F062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645" y="2450034"/>
            <a:ext cx="8421275" cy="2600688"/>
          </a:xfrm>
        </p:spPr>
      </p:pic>
    </p:spTree>
    <p:extLst>
      <p:ext uri="{BB962C8B-B14F-4D97-AF65-F5344CB8AC3E}">
        <p14:creationId xmlns:p14="http://schemas.microsoft.com/office/powerpoint/2010/main" val="380880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D6DB4B-A94E-3DEE-496A-CE8FF150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u="sng" dirty="0">
                <a:solidFill>
                  <a:srgbClr val="00B0F0"/>
                </a:solidFill>
              </a:rPr>
              <a:t>商品表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E9F318B-27D6-2E8D-A771-A88F414FD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693" y="2534500"/>
            <a:ext cx="8392696" cy="2638793"/>
          </a:xfrm>
        </p:spPr>
      </p:pic>
    </p:spTree>
    <p:extLst>
      <p:ext uri="{BB962C8B-B14F-4D97-AF65-F5344CB8AC3E}">
        <p14:creationId xmlns:p14="http://schemas.microsoft.com/office/powerpoint/2010/main" val="2447071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33612-D7A3-8D67-BDA7-9D6E7E39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u="sng" dirty="0">
                <a:solidFill>
                  <a:srgbClr val="00B0F0"/>
                </a:solidFill>
              </a:rPr>
              <a:t>訂單表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3B8870-2C09-4D61-4A87-1643302C57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997" y="2507456"/>
            <a:ext cx="8335538" cy="2572109"/>
          </a:xfrm>
        </p:spPr>
      </p:pic>
    </p:spTree>
    <p:extLst>
      <p:ext uri="{BB962C8B-B14F-4D97-AF65-F5344CB8AC3E}">
        <p14:creationId xmlns:p14="http://schemas.microsoft.com/office/powerpoint/2010/main" val="4285388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45</TotalTime>
  <Words>263</Words>
  <Application>Microsoft Office PowerPoint</Application>
  <PresentationFormat>寬螢幕</PresentationFormat>
  <Paragraphs>41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-apple-system</vt:lpstr>
      <vt:lpstr>Microsoft JhengHei UI</vt:lpstr>
      <vt:lpstr>新細明體</vt:lpstr>
      <vt:lpstr>Arial</vt:lpstr>
      <vt:lpstr>Century Gothic</vt:lpstr>
      <vt:lpstr>Garamond</vt:lpstr>
      <vt:lpstr>肥皂</vt:lpstr>
      <vt:lpstr>八辣好吃水果行</vt:lpstr>
      <vt:lpstr>PowerPoint 簡報</vt:lpstr>
      <vt:lpstr>專案目的說明</vt:lpstr>
      <vt:lpstr>PowerPoint 簡報</vt:lpstr>
      <vt:lpstr>SQL表介紹</vt:lpstr>
      <vt:lpstr>顧客表</vt:lpstr>
      <vt:lpstr>員工表</vt:lpstr>
      <vt:lpstr>商品表</vt:lpstr>
      <vt:lpstr>訂單表</vt:lpstr>
      <vt:lpstr>訂單明細表</vt:lpstr>
      <vt:lpstr>使用介面介紹</vt:lpstr>
      <vt:lpstr>登入畫面 (ConsmerLoginUI.java) </vt:lpstr>
      <vt:lpstr>註冊畫面 (AddConsmerUI.java) </vt:lpstr>
      <vt:lpstr>購物畫面 (AddPordeUI.java) </vt:lpstr>
      <vt:lpstr>新增Add (AddPordeUI.java) </vt:lpstr>
      <vt:lpstr>調整Update (AddPordeUI.java) </vt:lpstr>
      <vt:lpstr>刪除 (AddPordeUI.java) </vt:lpstr>
      <vt:lpstr>結帳畫面 (CheckoutUI.java) </vt:lpstr>
      <vt:lpstr>總金額 (CheckoutUI.java) </vt:lpstr>
      <vt:lpstr>付款找零 (CheckoutUI.java) </vt:lpstr>
      <vt:lpstr>列印 Excel (Excel.java) </vt:lpstr>
      <vt:lpstr>匯出 Excel (Excel.java) </vt:lpstr>
      <vt:lpstr>員工登入畫面 (EmployeeLoginUI.java) </vt:lpstr>
      <vt:lpstr>員工註冊畫面 (AddEmployeeUI.java) </vt:lpstr>
      <vt:lpstr>員工後臺管理 (WorkStationUI.java) </vt:lpstr>
      <vt:lpstr>更改產品 (WorkStationUI.java)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tp6陳要任</dc:creator>
  <cp:lastModifiedBy>tp6陳要任</cp:lastModifiedBy>
  <cp:revision>1</cp:revision>
  <dcterms:created xsi:type="dcterms:W3CDTF">2025-02-25T13:34:59Z</dcterms:created>
  <dcterms:modified xsi:type="dcterms:W3CDTF">2025-02-25T14:20:22Z</dcterms:modified>
</cp:coreProperties>
</file>