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12192000" cy="17657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6C2B64-90D2-4F61-BAA4-280D5F25E8B9}" v="93" dt="2024-05-06T08:45:25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983" autoAdjust="0"/>
    <p:restoredTop sz="95953" autoAdjust="0"/>
  </p:normalViewPr>
  <p:slideViewPr>
    <p:cSldViewPr snapToGrid="0" showGuides="1">
      <p:cViewPr>
        <p:scale>
          <a:sx n="100" d="100"/>
          <a:sy n="100" d="100"/>
        </p:scale>
        <p:origin x="1656" y="-2790"/>
      </p:cViewPr>
      <p:guideLst>
        <p:guide orient="horz" pos="55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ya Kujirada" userId="e48068c41cbe41b3" providerId="LiveId" clId="{7D6C2B64-90D2-4F61-BAA4-280D5F25E8B9}"/>
    <pc:docChg chg="undo custSel addSld modSld sldOrd">
      <pc:chgData name="Renya Kujirada" userId="e48068c41cbe41b3" providerId="LiveId" clId="{7D6C2B64-90D2-4F61-BAA4-280D5F25E8B9}" dt="2024-05-06T08:46:36.907" v="573" actId="14100"/>
      <pc:docMkLst>
        <pc:docMk/>
      </pc:docMkLst>
      <pc:sldChg chg="modSp mod">
        <pc:chgData name="Renya Kujirada" userId="e48068c41cbe41b3" providerId="LiveId" clId="{7D6C2B64-90D2-4F61-BAA4-280D5F25E8B9}" dt="2024-05-06T08:13:37.569" v="20" actId="1076"/>
        <pc:sldMkLst>
          <pc:docMk/>
          <pc:sldMk cId="1063121498" sldId="257"/>
        </pc:sldMkLst>
        <pc:spChg chg="mod">
          <ac:chgData name="Renya Kujirada" userId="e48068c41cbe41b3" providerId="LiveId" clId="{7D6C2B64-90D2-4F61-BAA4-280D5F25E8B9}" dt="2024-05-06T08:13:37.569" v="20" actId="1076"/>
          <ac:spMkLst>
            <pc:docMk/>
            <pc:sldMk cId="1063121498" sldId="257"/>
            <ac:spMk id="1055" creationId="{7078DCFD-AF49-8CCF-E012-40F97C7B14D6}"/>
          </ac:spMkLst>
        </pc:spChg>
      </pc:sldChg>
      <pc:sldChg chg="addSp delSp modSp add mod ord">
        <pc:chgData name="Renya Kujirada" userId="e48068c41cbe41b3" providerId="LiveId" clId="{7D6C2B64-90D2-4F61-BAA4-280D5F25E8B9}" dt="2024-05-06T08:46:36.907" v="573" actId="14100"/>
        <pc:sldMkLst>
          <pc:docMk/>
          <pc:sldMk cId="2762003500" sldId="258"/>
        </pc:sldMkLst>
        <pc:spChg chg="mod">
          <ac:chgData name="Renya Kujirada" userId="e48068c41cbe41b3" providerId="LiveId" clId="{7D6C2B64-90D2-4F61-BAA4-280D5F25E8B9}" dt="2024-05-06T08:22:55.183" v="150" actId="404"/>
          <ac:spMkLst>
            <pc:docMk/>
            <pc:sldMk cId="2762003500" sldId="258"/>
            <ac:spMk id="8" creationId="{6BBE705A-1D02-715B-47B9-C4782D573369}"/>
          </ac:spMkLst>
        </pc:spChg>
        <pc:spChg chg="mod">
          <ac:chgData name="Renya Kujirada" userId="e48068c41cbe41b3" providerId="LiveId" clId="{7D6C2B64-90D2-4F61-BAA4-280D5F25E8B9}" dt="2024-05-06T08:38:29.513" v="484" actId="1076"/>
          <ac:spMkLst>
            <pc:docMk/>
            <pc:sldMk cId="2762003500" sldId="258"/>
            <ac:spMk id="9" creationId="{9EAFBEEC-C987-CF14-B216-21BB3D97AD8A}"/>
          </ac:spMkLst>
        </pc:spChg>
        <pc:spChg chg="add mod">
          <ac:chgData name="Renya Kujirada" userId="e48068c41cbe41b3" providerId="LiveId" clId="{7D6C2B64-90D2-4F61-BAA4-280D5F25E8B9}" dt="2024-05-06T08:18:20.996" v="26" actId="571"/>
          <ac:spMkLst>
            <pc:docMk/>
            <pc:sldMk cId="2762003500" sldId="258"/>
            <ac:spMk id="10" creationId="{1F5AEDB5-7433-69EF-1DF3-8B10B437F594}"/>
          </ac:spMkLst>
        </pc:spChg>
        <pc:spChg chg="mod">
          <ac:chgData name="Renya Kujirada" userId="e48068c41cbe41b3" providerId="LiveId" clId="{7D6C2B64-90D2-4F61-BAA4-280D5F25E8B9}" dt="2024-05-06T08:38:29.513" v="484" actId="1076"/>
          <ac:spMkLst>
            <pc:docMk/>
            <pc:sldMk cId="2762003500" sldId="258"/>
            <ac:spMk id="12" creationId="{DD5A4C32-7E04-D791-3775-C39224C05577}"/>
          </ac:spMkLst>
        </pc:spChg>
        <pc:spChg chg="del mod">
          <ac:chgData name="Renya Kujirada" userId="e48068c41cbe41b3" providerId="LiveId" clId="{7D6C2B64-90D2-4F61-BAA4-280D5F25E8B9}" dt="2024-05-06T08:29:42.399" v="284" actId="478"/>
          <ac:spMkLst>
            <pc:docMk/>
            <pc:sldMk cId="2762003500" sldId="258"/>
            <ac:spMk id="15" creationId="{0347884A-04A2-A40F-4EA8-E1054961E099}"/>
          </ac:spMkLst>
        </pc:spChg>
        <pc:spChg chg="add mod">
          <ac:chgData name="Renya Kujirada" userId="e48068c41cbe41b3" providerId="LiveId" clId="{7D6C2B64-90D2-4F61-BAA4-280D5F25E8B9}" dt="2024-05-06T08:38:29.513" v="484" actId="1076"/>
          <ac:spMkLst>
            <pc:docMk/>
            <pc:sldMk cId="2762003500" sldId="258"/>
            <ac:spMk id="17" creationId="{5B0C0872-ABF9-27FD-25E4-3EC3CF3787FF}"/>
          </ac:spMkLst>
        </pc:spChg>
        <pc:spChg chg="add del mod">
          <ac:chgData name="Renya Kujirada" userId="e48068c41cbe41b3" providerId="LiveId" clId="{7D6C2B64-90D2-4F61-BAA4-280D5F25E8B9}" dt="2024-05-06T08:19:18.330" v="30" actId="478"/>
          <ac:spMkLst>
            <pc:docMk/>
            <pc:sldMk cId="2762003500" sldId="258"/>
            <ac:spMk id="18" creationId="{46DD29CF-0B45-93D7-EC0B-0CB130487143}"/>
          </ac:spMkLst>
        </pc:spChg>
        <pc:spChg chg="mod">
          <ac:chgData name="Renya Kujirada" userId="e48068c41cbe41b3" providerId="LiveId" clId="{7D6C2B64-90D2-4F61-BAA4-280D5F25E8B9}" dt="2024-05-06T08:28:48.383" v="276" actId="14100"/>
          <ac:spMkLst>
            <pc:docMk/>
            <pc:sldMk cId="2762003500" sldId="258"/>
            <ac:spMk id="21" creationId="{A7D07F43-234D-10FA-868A-CBDEFDBC41B0}"/>
          </ac:spMkLst>
        </pc:spChg>
        <pc:spChg chg="del">
          <ac:chgData name="Renya Kujirada" userId="e48068c41cbe41b3" providerId="LiveId" clId="{7D6C2B64-90D2-4F61-BAA4-280D5F25E8B9}" dt="2024-05-06T08:18:23.921" v="27" actId="478"/>
          <ac:spMkLst>
            <pc:docMk/>
            <pc:sldMk cId="2762003500" sldId="258"/>
            <ac:spMk id="24" creationId="{5F829B28-B81E-C200-FDA7-00CEAF0C3FA3}"/>
          </ac:spMkLst>
        </pc:spChg>
        <pc:spChg chg="add mod">
          <ac:chgData name="Renya Kujirada" userId="e48068c41cbe41b3" providerId="LiveId" clId="{7D6C2B64-90D2-4F61-BAA4-280D5F25E8B9}" dt="2024-05-06T08:38:29.513" v="484" actId="1076"/>
          <ac:spMkLst>
            <pc:docMk/>
            <pc:sldMk cId="2762003500" sldId="258"/>
            <ac:spMk id="25" creationId="{6AD067A4-5376-AFA2-C232-D2A46738C5B7}"/>
          </ac:spMkLst>
        </pc:spChg>
        <pc:spChg chg="add mod">
          <ac:chgData name="Renya Kujirada" userId="e48068c41cbe41b3" providerId="LiveId" clId="{7D6C2B64-90D2-4F61-BAA4-280D5F25E8B9}" dt="2024-05-06T08:28:07.598" v="269" actId="14100"/>
          <ac:spMkLst>
            <pc:docMk/>
            <pc:sldMk cId="2762003500" sldId="258"/>
            <ac:spMk id="46" creationId="{DF8075F3-EA2D-872B-4A1F-94911BF0DCC3}"/>
          </ac:spMkLst>
        </pc:spChg>
        <pc:spChg chg="mod">
          <ac:chgData name="Renya Kujirada" userId="e48068c41cbe41b3" providerId="LiveId" clId="{7D6C2B64-90D2-4F61-BAA4-280D5F25E8B9}" dt="2024-05-06T08:43:28.774" v="569" actId="1076"/>
          <ac:spMkLst>
            <pc:docMk/>
            <pc:sldMk cId="2762003500" sldId="258"/>
            <ac:spMk id="47" creationId="{D2EF52F6-1F79-CEE1-0E90-45AD1D416223}"/>
          </ac:spMkLst>
        </pc:spChg>
        <pc:spChg chg="del mod">
          <ac:chgData name="Renya Kujirada" userId="e48068c41cbe41b3" providerId="LiveId" clId="{7D6C2B64-90D2-4F61-BAA4-280D5F25E8B9}" dt="2024-05-06T08:28:03.043" v="267" actId="478"/>
          <ac:spMkLst>
            <pc:docMk/>
            <pc:sldMk cId="2762003500" sldId="258"/>
            <ac:spMk id="51" creationId="{037D6BB2-A43A-197A-A3D3-C28915F0631A}"/>
          </ac:spMkLst>
        </pc:spChg>
        <pc:spChg chg="add mod">
          <ac:chgData name="Renya Kujirada" userId="e48068c41cbe41b3" providerId="LiveId" clId="{7D6C2B64-90D2-4F61-BAA4-280D5F25E8B9}" dt="2024-05-06T08:27:21.042" v="220" actId="1076"/>
          <ac:spMkLst>
            <pc:docMk/>
            <pc:sldMk cId="2762003500" sldId="258"/>
            <ac:spMk id="60" creationId="{AC31174C-2688-5531-77BD-A6EAF4BE8FCD}"/>
          </ac:spMkLst>
        </pc:spChg>
        <pc:spChg chg="add mod">
          <ac:chgData name="Renya Kujirada" userId="e48068c41cbe41b3" providerId="LiveId" clId="{7D6C2B64-90D2-4F61-BAA4-280D5F25E8B9}" dt="2024-05-06T08:27:54.397" v="266"/>
          <ac:spMkLst>
            <pc:docMk/>
            <pc:sldMk cId="2762003500" sldId="258"/>
            <ac:spMk id="61" creationId="{9176C8C8-F025-7815-8DAE-79DFB25481F1}"/>
          </ac:spMkLst>
        </pc:spChg>
        <pc:spChg chg="mod">
          <ac:chgData name="Renya Kujirada" userId="e48068c41cbe41b3" providerId="LiveId" clId="{7D6C2B64-90D2-4F61-BAA4-280D5F25E8B9}" dt="2024-05-06T08:35:53.699" v="425" actId="1076"/>
          <ac:spMkLst>
            <pc:docMk/>
            <pc:sldMk cId="2762003500" sldId="258"/>
            <ac:spMk id="1024" creationId="{9FC49214-C1C6-7B92-06F5-6CF436F58941}"/>
          </ac:spMkLst>
        </pc:spChg>
        <pc:spChg chg="add del mod">
          <ac:chgData name="Renya Kujirada" userId="e48068c41cbe41b3" providerId="LiveId" clId="{7D6C2B64-90D2-4F61-BAA4-280D5F25E8B9}" dt="2024-05-06T08:36:12.440" v="460" actId="478"/>
          <ac:spMkLst>
            <pc:docMk/>
            <pc:sldMk cId="2762003500" sldId="258"/>
            <ac:spMk id="1032" creationId="{6CF3C313-B844-9F0E-24F3-FABC0A49BCC9}"/>
          </ac:spMkLst>
        </pc:spChg>
        <pc:spChg chg="add del mod">
          <ac:chgData name="Renya Kujirada" userId="e48068c41cbe41b3" providerId="LiveId" clId="{7D6C2B64-90D2-4F61-BAA4-280D5F25E8B9}" dt="2024-05-06T08:29:57.555" v="289" actId="478"/>
          <ac:spMkLst>
            <pc:docMk/>
            <pc:sldMk cId="2762003500" sldId="258"/>
            <ac:spMk id="1035" creationId="{75A8A08D-4BFB-9268-2DF2-7D8778C1EAF6}"/>
          </ac:spMkLst>
        </pc:spChg>
        <pc:spChg chg="add mod">
          <ac:chgData name="Renya Kujirada" userId="e48068c41cbe41b3" providerId="LiveId" clId="{7D6C2B64-90D2-4F61-BAA4-280D5F25E8B9}" dt="2024-05-06T08:30:10.509" v="331"/>
          <ac:spMkLst>
            <pc:docMk/>
            <pc:sldMk cId="2762003500" sldId="258"/>
            <ac:spMk id="1036" creationId="{C14B6B82-FF78-89AD-02F7-7B0076CB7134}"/>
          </ac:spMkLst>
        </pc:spChg>
        <pc:spChg chg="add mod">
          <ac:chgData name="Renya Kujirada" userId="e48068c41cbe41b3" providerId="LiveId" clId="{7D6C2B64-90D2-4F61-BAA4-280D5F25E8B9}" dt="2024-05-06T08:32:45.468" v="340" actId="1076"/>
          <ac:spMkLst>
            <pc:docMk/>
            <pc:sldMk cId="2762003500" sldId="258"/>
            <ac:spMk id="1037" creationId="{01DC9FA7-895E-90AB-222E-E1BA2A5688B5}"/>
          </ac:spMkLst>
        </pc:spChg>
        <pc:spChg chg="add mod">
          <ac:chgData name="Renya Kujirada" userId="e48068c41cbe41b3" providerId="LiveId" clId="{7D6C2B64-90D2-4F61-BAA4-280D5F25E8B9}" dt="2024-05-06T08:36:45.927" v="463" actId="404"/>
          <ac:spMkLst>
            <pc:docMk/>
            <pc:sldMk cId="2762003500" sldId="258"/>
            <ac:spMk id="1039" creationId="{C3903BE4-BA20-7C69-8E1A-7C90BCD9D5C0}"/>
          </ac:spMkLst>
        </pc:spChg>
        <pc:spChg chg="add mod">
          <ac:chgData name="Renya Kujirada" userId="e48068c41cbe41b3" providerId="LiveId" clId="{7D6C2B64-90D2-4F61-BAA4-280D5F25E8B9}" dt="2024-05-06T08:34:34.737" v="372" actId="571"/>
          <ac:spMkLst>
            <pc:docMk/>
            <pc:sldMk cId="2762003500" sldId="258"/>
            <ac:spMk id="1045" creationId="{0EBA6705-BCD6-D779-A0C9-BE841A8544B8}"/>
          </ac:spMkLst>
        </pc:spChg>
        <pc:spChg chg="add mod">
          <ac:chgData name="Renya Kujirada" userId="e48068c41cbe41b3" providerId="LiveId" clId="{7D6C2B64-90D2-4F61-BAA4-280D5F25E8B9}" dt="2024-05-06T08:36:02.596" v="458"/>
          <ac:spMkLst>
            <pc:docMk/>
            <pc:sldMk cId="2762003500" sldId="258"/>
            <ac:spMk id="1048" creationId="{12D4DC80-6CEA-D5E8-E982-CCFE1E33B69C}"/>
          </ac:spMkLst>
        </pc:spChg>
        <pc:spChg chg="add mod">
          <ac:chgData name="Renya Kujirada" userId="e48068c41cbe41b3" providerId="LiveId" clId="{7D6C2B64-90D2-4F61-BAA4-280D5F25E8B9}" dt="2024-05-06T08:34:34.737" v="372" actId="571"/>
          <ac:spMkLst>
            <pc:docMk/>
            <pc:sldMk cId="2762003500" sldId="258"/>
            <ac:spMk id="1049" creationId="{7F40D47D-F3AF-9C5B-28BE-92356B1AFF44}"/>
          </ac:spMkLst>
        </pc:spChg>
        <pc:spChg chg="mod">
          <ac:chgData name="Renya Kujirada" userId="e48068c41cbe41b3" providerId="LiveId" clId="{7D6C2B64-90D2-4F61-BAA4-280D5F25E8B9}" dt="2024-05-06T08:45:11.508" v="571" actId="20577"/>
          <ac:spMkLst>
            <pc:docMk/>
            <pc:sldMk cId="2762003500" sldId="258"/>
            <ac:spMk id="1055" creationId="{7078DCFD-AF49-8CCF-E012-40F97C7B14D6}"/>
          </ac:spMkLst>
        </pc:spChg>
        <pc:spChg chg="add del mod">
          <ac:chgData name="Renya Kujirada" userId="e48068c41cbe41b3" providerId="LiveId" clId="{7D6C2B64-90D2-4F61-BAA4-280D5F25E8B9}" dt="2024-05-06T08:35:13.966" v="378" actId="478"/>
          <ac:spMkLst>
            <pc:docMk/>
            <pc:sldMk cId="2762003500" sldId="258"/>
            <ac:spMk id="1056" creationId="{FE4597CE-594A-5D80-042A-74C6077C0091}"/>
          </ac:spMkLst>
        </pc:spChg>
        <pc:spChg chg="add mod">
          <ac:chgData name="Renya Kujirada" userId="e48068c41cbe41b3" providerId="LiveId" clId="{7D6C2B64-90D2-4F61-BAA4-280D5F25E8B9}" dt="2024-05-06T08:35:28.520" v="380"/>
          <ac:spMkLst>
            <pc:docMk/>
            <pc:sldMk cId="2762003500" sldId="258"/>
            <ac:spMk id="1057" creationId="{2341A0E3-47EF-9D5B-AF78-0806E03729FE}"/>
          </ac:spMkLst>
        </pc:spChg>
        <pc:spChg chg="add mod">
          <ac:chgData name="Renya Kujirada" userId="e48068c41cbe41b3" providerId="LiveId" clId="{7D6C2B64-90D2-4F61-BAA4-280D5F25E8B9}" dt="2024-05-06T08:35:31.458" v="381"/>
          <ac:spMkLst>
            <pc:docMk/>
            <pc:sldMk cId="2762003500" sldId="258"/>
            <ac:spMk id="1058" creationId="{A2DBAE95-6701-8754-7A24-2D6ED35D392E}"/>
          </ac:spMkLst>
        </pc:spChg>
        <pc:spChg chg="add mod">
          <ac:chgData name="Renya Kujirada" userId="e48068c41cbe41b3" providerId="LiveId" clId="{7D6C2B64-90D2-4F61-BAA4-280D5F25E8B9}" dt="2024-05-06T08:46:31.391" v="572" actId="14100"/>
          <ac:spMkLst>
            <pc:docMk/>
            <pc:sldMk cId="2762003500" sldId="258"/>
            <ac:spMk id="1065" creationId="{73ECED0B-30BD-27CC-BCBC-67C28562696C}"/>
          </ac:spMkLst>
        </pc:spChg>
        <pc:picChg chg="mod">
          <ac:chgData name="Renya Kujirada" userId="e48068c41cbe41b3" providerId="LiveId" clId="{7D6C2B64-90D2-4F61-BAA4-280D5F25E8B9}" dt="2024-05-06T08:22:52.428" v="149" actId="404"/>
          <ac:picMkLst>
            <pc:docMk/>
            <pc:sldMk cId="2762003500" sldId="258"/>
            <ac:picMk id="3" creationId="{42BC77E2-5B37-B1E0-E201-09CAA1558575}"/>
          </ac:picMkLst>
        </pc:picChg>
        <pc:picChg chg="mod">
          <ac:chgData name="Renya Kujirada" userId="e48068c41cbe41b3" providerId="LiveId" clId="{7D6C2B64-90D2-4F61-BAA4-280D5F25E8B9}" dt="2024-05-06T08:22:52.428" v="149" actId="404"/>
          <ac:picMkLst>
            <pc:docMk/>
            <pc:sldMk cId="2762003500" sldId="258"/>
            <ac:picMk id="5" creationId="{9E5637BB-460C-DDFB-14B1-7F4B7792D0C3}"/>
          </ac:picMkLst>
        </pc:picChg>
        <pc:picChg chg="add mod">
          <ac:chgData name="Renya Kujirada" userId="e48068c41cbe41b3" providerId="LiveId" clId="{7D6C2B64-90D2-4F61-BAA4-280D5F25E8B9}" dt="2024-05-06T08:18:20.996" v="26" actId="571"/>
          <ac:picMkLst>
            <pc:docMk/>
            <pc:sldMk cId="2762003500" sldId="258"/>
            <ac:picMk id="7" creationId="{F8D1713F-972F-7E57-1CB3-7EBF4C8311D9}"/>
          </ac:picMkLst>
        </pc:picChg>
        <pc:picChg chg="del mod">
          <ac:chgData name="Renya Kujirada" userId="e48068c41cbe41b3" providerId="LiveId" clId="{7D6C2B64-90D2-4F61-BAA4-280D5F25E8B9}" dt="2024-05-06T08:29:42.399" v="284" actId="478"/>
          <ac:picMkLst>
            <pc:docMk/>
            <pc:sldMk cId="2762003500" sldId="258"/>
            <ac:picMk id="14" creationId="{4C0A08BC-11C8-B713-FE48-853A93E03F69}"/>
          </ac:picMkLst>
        </pc:picChg>
        <pc:picChg chg="add mod ord">
          <ac:chgData name="Renya Kujirada" userId="e48068c41cbe41b3" providerId="LiveId" clId="{7D6C2B64-90D2-4F61-BAA4-280D5F25E8B9}" dt="2024-05-06T08:38:29.513" v="484" actId="1076"/>
          <ac:picMkLst>
            <pc:docMk/>
            <pc:sldMk cId="2762003500" sldId="258"/>
            <ac:picMk id="16" creationId="{E75E9CE2-32FC-8A13-F044-3AC58C2C3FB9}"/>
          </ac:picMkLst>
        </pc:picChg>
        <pc:picChg chg="mod">
          <ac:chgData name="Renya Kujirada" userId="e48068c41cbe41b3" providerId="LiveId" clId="{7D6C2B64-90D2-4F61-BAA4-280D5F25E8B9}" dt="2024-05-06T08:25:24.755" v="179" actId="1076"/>
          <ac:picMkLst>
            <pc:docMk/>
            <pc:sldMk cId="2762003500" sldId="258"/>
            <ac:picMk id="44" creationId="{5B45E4FC-AC82-9D61-D9FA-7C9446A3EC01}"/>
          </ac:picMkLst>
        </pc:picChg>
        <pc:picChg chg="add mod">
          <ac:chgData name="Renya Kujirada" userId="e48068c41cbe41b3" providerId="LiveId" clId="{7D6C2B64-90D2-4F61-BAA4-280D5F25E8B9}" dt="2024-05-06T08:26:46.607" v="197" actId="1076"/>
          <ac:picMkLst>
            <pc:docMk/>
            <pc:sldMk cId="2762003500" sldId="258"/>
            <ac:picMk id="45" creationId="{6D15213F-C00B-80DC-3A4F-A3EBE877FD50}"/>
          </ac:picMkLst>
        </pc:picChg>
        <pc:picChg chg="add mod ord">
          <ac:chgData name="Renya Kujirada" userId="e48068c41cbe41b3" providerId="LiveId" clId="{7D6C2B64-90D2-4F61-BAA4-280D5F25E8B9}" dt="2024-05-06T08:28:42.405" v="274" actId="1076"/>
          <ac:picMkLst>
            <pc:docMk/>
            <pc:sldMk cId="2762003500" sldId="258"/>
            <ac:picMk id="48" creationId="{921BAF22-E81A-ED1D-9FB4-AD3076380781}"/>
          </ac:picMkLst>
        </pc:picChg>
        <pc:picChg chg="add mod">
          <ac:chgData name="Renya Kujirada" userId="e48068c41cbe41b3" providerId="LiveId" clId="{7D6C2B64-90D2-4F61-BAA4-280D5F25E8B9}" dt="2024-05-06T08:25:44.566" v="186" actId="1076"/>
          <ac:picMkLst>
            <pc:docMk/>
            <pc:sldMk cId="2762003500" sldId="258"/>
            <ac:picMk id="49" creationId="{1637F34C-D69B-CF1B-7EE9-DD1851AA0C6C}"/>
          </ac:picMkLst>
        </pc:picChg>
        <pc:picChg chg="add mod">
          <ac:chgData name="Renya Kujirada" userId="e48068c41cbe41b3" providerId="LiveId" clId="{7D6C2B64-90D2-4F61-BAA4-280D5F25E8B9}" dt="2024-05-06T08:28:37.758" v="273" actId="1076"/>
          <ac:picMkLst>
            <pc:docMk/>
            <pc:sldMk cId="2762003500" sldId="258"/>
            <ac:picMk id="62" creationId="{144AA3EF-F345-963D-1E8D-98A05BE0EC93}"/>
          </ac:picMkLst>
        </pc:picChg>
        <pc:picChg chg="del">
          <ac:chgData name="Renya Kujirada" userId="e48068c41cbe41b3" providerId="LiveId" clId="{7D6C2B64-90D2-4F61-BAA4-280D5F25E8B9}" dt="2024-05-06T08:18:23.921" v="27" actId="478"/>
          <ac:picMkLst>
            <pc:docMk/>
            <pc:sldMk cId="2762003500" sldId="258"/>
            <ac:picMk id="1026" creationId="{29BD7976-2EE8-430E-3FA4-761DE0C40633}"/>
          </ac:picMkLst>
        </pc:picChg>
        <pc:picChg chg="add mod">
          <ac:chgData name="Renya Kujirada" userId="e48068c41cbe41b3" providerId="LiveId" clId="{7D6C2B64-90D2-4F61-BAA4-280D5F25E8B9}" dt="2024-05-06T08:32:34.329" v="337" actId="1076"/>
          <ac:picMkLst>
            <pc:docMk/>
            <pc:sldMk cId="2762003500" sldId="258"/>
            <ac:picMk id="1033" creationId="{87161554-8D44-AD2E-D695-45AF765F4F9A}"/>
          </ac:picMkLst>
        </pc:picChg>
        <pc:picChg chg="add mod">
          <ac:chgData name="Renya Kujirada" userId="e48068c41cbe41b3" providerId="LiveId" clId="{7D6C2B64-90D2-4F61-BAA4-280D5F25E8B9}" dt="2024-05-06T08:29:50.403" v="286"/>
          <ac:picMkLst>
            <pc:docMk/>
            <pc:sldMk cId="2762003500" sldId="258"/>
            <ac:picMk id="1034" creationId="{F377A165-B1B5-5DFE-FAF7-7C2F5947FF60}"/>
          </ac:picMkLst>
        </pc:picChg>
        <pc:picChg chg="add mod">
          <ac:chgData name="Renya Kujirada" userId="e48068c41cbe41b3" providerId="LiveId" clId="{7D6C2B64-90D2-4F61-BAA4-280D5F25E8B9}" dt="2024-05-06T08:32:45.468" v="340" actId="1076"/>
          <ac:picMkLst>
            <pc:docMk/>
            <pc:sldMk cId="2762003500" sldId="258"/>
            <ac:picMk id="1038" creationId="{001FACA5-392D-6D3C-8D2B-AB21324D4215}"/>
          </ac:picMkLst>
        </pc:picChg>
        <pc:picChg chg="add mod">
          <ac:chgData name="Renya Kujirada" userId="e48068c41cbe41b3" providerId="LiveId" clId="{7D6C2B64-90D2-4F61-BAA4-280D5F25E8B9}" dt="2024-05-06T08:33:52.007" v="366" actId="1076"/>
          <ac:picMkLst>
            <pc:docMk/>
            <pc:sldMk cId="2762003500" sldId="258"/>
            <ac:picMk id="1040" creationId="{A20A575E-0790-A083-3CA0-0F3304FCD1D0}"/>
          </ac:picMkLst>
        </pc:picChg>
        <pc:picChg chg="add mod">
          <ac:chgData name="Renya Kujirada" userId="e48068c41cbe41b3" providerId="LiveId" clId="{7D6C2B64-90D2-4F61-BAA4-280D5F25E8B9}" dt="2024-05-06T08:34:07.838" v="370" actId="1076"/>
          <ac:picMkLst>
            <pc:docMk/>
            <pc:sldMk cId="2762003500" sldId="258"/>
            <ac:picMk id="1041" creationId="{255F9432-3218-1C9F-6A3B-F357C688C669}"/>
          </ac:picMkLst>
        </pc:picChg>
        <pc:picChg chg="add mod">
          <ac:chgData name="Renya Kujirada" userId="e48068c41cbe41b3" providerId="LiveId" clId="{7D6C2B64-90D2-4F61-BAA4-280D5F25E8B9}" dt="2024-05-06T08:34:34.737" v="372" actId="571"/>
          <ac:picMkLst>
            <pc:docMk/>
            <pc:sldMk cId="2762003500" sldId="258"/>
            <ac:picMk id="1050" creationId="{3DD19409-801A-ED97-0203-6C3A540E552B}"/>
          </ac:picMkLst>
        </pc:picChg>
        <pc:cxnChg chg="add mod">
          <ac:chgData name="Renya Kujirada" userId="e48068c41cbe41b3" providerId="LiveId" clId="{7D6C2B64-90D2-4F61-BAA4-280D5F25E8B9}" dt="2024-05-06T08:42:04.726" v="556" actId="14100"/>
          <ac:cxnSpMkLst>
            <pc:docMk/>
            <pc:sldMk cId="2762003500" sldId="258"/>
            <ac:cxnSpMk id="19" creationId="{0E1B6781-E5FA-62AA-ED0E-98F49725BCB6}"/>
          </ac:cxnSpMkLst>
        </pc:cxnChg>
        <pc:cxnChg chg="del mod">
          <ac:chgData name="Renya Kujirada" userId="e48068c41cbe41b3" providerId="LiveId" clId="{7D6C2B64-90D2-4F61-BAA4-280D5F25E8B9}" dt="2024-05-06T08:19:41.008" v="35" actId="478"/>
          <ac:cxnSpMkLst>
            <pc:docMk/>
            <pc:sldMk cId="2762003500" sldId="258"/>
            <ac:cxnSpMk id="26" creationId="{9935ADF5-4B99-8B53-B822-B64E37153DED}"/>
          </ac:cxnSpMkLst>
        </pc:cxnChg>
        <pc:cxnChg chg="add del mod">
          <ac:chgData name="Renya Kujirada" userId="e48068c41cbe41b3" providerId="LiveId" clId="{7D6C2B64-90D2-4F61-BAA4-280D5F25E8B9}" dt="2024-05-06T08:38:03.979" v="478" actId="478"/>
          <ac:cxnSpMkLst>
            <pc:docMk/>
            <pc:sldMk cId="2762003500" sldId="258"/>
            <ac:cxnSpMk id="27" creationId="{67BFFE55-69F1-82F5-2242-947D561D8B11}"/>
          </ac:cxnSpMkLst>
        </pc:cxnChg>
        <pc:cxnChg chg="mod">
          <ac:chgData name="Renya Kujirada" userId="e48068c41cbe41b3" providerId="LiveId" clId="{7D6C2B64-90D2-4F61-BAA4-280D5F25E8B9}" dt="2024-05-06T08:38:29.513" v="484" actId="1076"/>
          <ac:cxnSpMkLst>
            <pc:docMk/>
            <pc:sldMk cId="2762003500" sldId="258"/>
            <ac:cxnSpMk id="29" creationId="{B57E80D7-FDAC-73AB-B63A-6D3E54428937}"/>
          </ac:cxnSpMkLst>
        </pc:cxnChg>
        <pc:cxnChg chg="mod">
          <ac:chgData name="Renya Kujirada" userId="e48068c41cbe41b3" providerId="LiveId" clId="{7D6C2B64-90D2-4F61-BAA4-280D5F25E8B9}" dt="2024-05-06T08:34:43.616" v="374" actId="14100"/>
          <ac:cxnSpMkLst>
            <pc:docMk/>
            <pc:sldMk cId="2762003500" sldId="258"/>
            <ac:cxnSpMk id="33" creationId="{2715210A-0DD8-AA65-DF18-3DC84C2F7179}"/>
          </ac:cxnSpMkLst>
        </pc:cxnChg>
        <pc:cxnChg chg="add del mod">
          <ac:chgData name="Renya Kujirada" userId="e48068c41cbe41b3" providerId="LiveId" clId="{7D6C2B64-90D2-4F61-BAA4-280D5F25E8B9}" dt="2024-05-06T08:37:55.983" v="475" actId="478"/>
          <ac:cxnSpMkLst>
            <pc:docMk/>
            <pc:sldMk cId="2762003500" sldId="258"/>
            <ac:cxnSpMk id="34" creationId="{56CEB6D3-FE0E-F7FA-EFDB-D8671622FF8B}"/>
          </ac:cxnSpMkLst>
        </pc:cxnChg>
        <pc:cxnChg chg="add mod">
          <ac:chgData name="Renya Kujirada" userId="e48068c41cbe41b3" providerId="LiveId" clId="{7D6C2B64-90D2-4F61-BAA4-280D5F25E8B9}" dt="2024-05-06T08:46:36.907" v="573" actId="14100"/>
          <ac:cxnSpMkLst>
            <pc:docMk/>
            <pc:sldMk cId="2762003500" sldId="258"/>
            <ac:cxnSpMk id="50" creationId="{12ABD1CF-D9EA-B63B-8C49-8D036BCAB304}"/>
          </ac:cxnSpMkLst>
        </pc:cxnChg>
        <pc:cxnChg chg="mod">
          <ac:chgData name="Renya Kujirada" userId="e48068c41cbe41b3" providerId="LiveId" clId="{7D6C2B64-90D2-4F61-BAA4-280D5F25E8B9}" dt="2024-05-06T08:29:32.296" v="282" actId="14100"/>
          <ac:cxnSpMkLst>
            <pc:docMk/>
            <pc:sldMk cId="2762003500" sldId="258"/>
            <ac:cxnSpMk id="54" creationId="{9965ECF0-E10E-08F7-5BAA-658889374259}"/>
          </ac:cxnSpMkLst>
        </pc:cxnChg>
        <pc:cxnChg chg="add mod">
          <ac:chgData name="Renya Kujirada" userId="e48068c41cbe41b3" providerId="LiveId" clId="{7D6C2B64-90D2-4F61-BAA4-280D5F25E8B9}" dt="2024-05-06T08:26:43.583" v="196" actId="1076"/>
          <ac:cxnSpMkLst>
            <pc:docMk/>
            <pc:sldMk cId="2762003500" sldId="258"/>
            <ac:cxnSpMk id="55" creationId="{E7626022-0014-071B-D733-C31E2775B689}"/>
          </ac:cxnSpMkLst>
        </pc:cxnChg>
        <pc:cxnChg chg="mod">
          <ac:chgData name="Renya Kujirada" userId="e48068c41cbe41b3" providerId="LiveId" clId="{7D6C2B64-90D2-4F61-BAA4-280D5F25E8B9}" dt="2024-05-06T08:28:48.383" v="276" actId="14100"/>
          <ac:cxnSpMkLst>
            <pc:docMk/>
            <pc:sldMk cId="2762003500" sldId="258"/>
            <ac:cxnSpMk id="1027" creationId="{588580B4-7C80-8FFA-2BFE-82B56EAACBBD}"/>
          </ac:cxnSpMkLst>
        </pc:cxnChg>
        <pc:cxnChg chg="mod">
          <ac:chgData name="Renya Kujirada" userId="e48068c41cbe41b3" providerId="LiveId" clId="{7D6C2B64-90D2-4F61-BAA4-280D5F25E8B9}" dt="2024-05-06T08:36:16.725" v="461" actId="14100"/>
          <ac:cxnSpMkLst>
            <pc:docMk/>
            <pc:sldMk cId="2762003500" sldId="258"/>
            <ac:cxnSpMk id="1031" creationId="{F7652283-CD3F-3CBC-C872-14FCB6F6E106}"/>
          </ac:cxnSpMkLst>
        </pc:cxnChg>
        <pc:cxnChg chg="add mod">
          <ac:chgData name="Renya Kujirada" userId="e48068c41cbe41b3" providerId="LiveId" clId="{7D6C2B64-90D2-4F61-BAA4-280D5F25E8B9}" dt="2024-05-06T08:34:52.814" v="376" actId="14100"/>
          <ac:cxnSpMkLst>
            <pc:docMk/>
            <pc:sldMk cId="2762003500" sldId="258"/>
            <ac:cxnSpMk id="1042" creationId="{549C89BD-A427-63A1-9FEB-F21062B0A98C}"/>
          </ac:cxnSpMkLst>
        </pc:cxnChg>
        <pc:cxnChg chg="add mod">
          <ac:chgData name="Renya Kujirada" userId="e48068c41cbe41b3" providerId="LiveId" clId="{7D6C2B64-90D2-4F61-BAA4-280D5F25E8B9}" dt="2024-05-06T08:34:34.737" v="372" actId="571"/>
          <ac:cxnSpMkLst>
            <pc:docMk/>
            <pc:sldMk cId="2762003500" sldId="258"/>
            <ac:cxnSpMk id="1046" creationId="{D554169A-21A1-57D7-487D-3C41845673B8}"/>
          </ac:cxnSpMkLst>
        </pc:cxnChg>
        <pc:cxnChg chg="add mod">
          <ac:chgData name="Renya Kujirada" userId="e48068c41cbe41b3" providerId="LiveId" clId="{7D6C2B64-90D2-4F61-BAA4-280D5F25E8B9}" dt="2024-05-06T08:34:34.737" v="372" actId="571"/>
          <ac:cxnSpMkLst>
            <pc:docMk/>
            <pc:sldMk cId="2762003500" sldId="258"/>
            <ac:cxnSpMk id="1047" creationId="{4053D762-519F-B7F9-F954-85DA49748B1C}"/>
          </ac:cxnSpMkLst>
        </pc:cxnChg>
        <pc:cxnChg chg="add mod">
          <ac:chgData name="Renya Kujirada" userId="e48068c41cbe41b3" providerId="LiveId" clId="{7D6C2B64-90D2-4F61-BAA4-280D5F25E8B9}" dt="2024-05-06T08:46:31.391" v="572" actId="14100"/>
          <ac:cxnSpMkLst>
            <pc:docMk/>
            <pc:sldMk cId="2762003500" sldId="258"/>
            <ac:cxnSpMk id="1064" creationId="{57D623A7-1B54-214C-8179-AA0D5D5580D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889825"/>
            <a:ext cx="10363200" cy="61475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274414"/>
            <a:ext cx="9144000" cy="426320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63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85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40112"/>
            <a:ext cx="2628900" cy="149641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40112"/>
            <a:ext cx="7734300" cy="149641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69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17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02183"/>
            <a:ext cx="10515600" cy="73451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1816809"/>
            <a:ext cx="10515600" cy="386263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64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00562"/>
            <a:ext cx="5181600" cy="112036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00562"/>
            <a:ext cx="5181600" cy="112036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08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40116"/>
            <a:ext cx="10515600" cy="341301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328606"/>
            <a:ext cx="5157787" cy="212138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449989"/>
            <a:ext cx="5157787" cy="948696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328606"/>
            <a:ext cx="5183188" cy="212138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449989"/>
            <a:ext cx="5183188" cy="948696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3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19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90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77184"/>
            <a:ext cx="3932237" cy="41201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42395"/>
            <a:ext cx="6172200" cy="1254845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297329"/>
            <a:ext cx="3932237" cy="981395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42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77184"/>
            <a:ext cx="3932237" cy="41201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42395"/>
            <a:ext cx="6172200" cy="1254845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297329"/>
            <a:ext cx="3932237" cy="981395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87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40116"/>
            <a:ext cx="10515600" cy="3413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00562"/>
            <a:ext cx="10515600" cy="11203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366134"/>
            <a:ext cx="2743200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4B3AB8-4358-41C7-958F-814E3D70D72F}" type="datetimeFigureOut">
              <a:rPr kumimoji="1" lang="ja-JP" altLang="en-US" smtClean="0"/>
              <a:t>2024/5/6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366134"/>
            <a:ext cx="4114800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366134"/>
            <a:ext cx="2743200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93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10" Type="http://schemas.openxmlformats.org/officeDocument/2006/relationships/image" Target="../media/image6.sv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ユーザー 枠線">
            <a:extLst>
              <a:ext uri="{FF2B5EF4-FFF2-40B4-BE49-F238E27FC236}">
                <a16:creationId xmlns:a16="http://schemas.microsoft.com/office/drawing/2014/main" id="{42BC77E2-5B37-B1E0-E201-09CAA1558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101" y="6229840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ノート PC 枠線">
            <a:extLst>
              <a:ext uri="{FF2B5EF4-FFF2-40B4-BE49-F238E27FC236}">
                <a16:creationId xmlns:a16="http://schemas.microsoft.com/office/drawing/2014/main" id="{9E5637BB-460C-DDFB-14B1-7F4B7792D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1058" y="6531323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BE705A-1D02-715B-47B9-C4782D573369}"/>
              </a:ext>
            </a:extLst>
          </p:cNvPr>
          <p:cNvSpPr txBox="1"/>
          <p:nvPr/>
        </p:nvSpPr>
        <p:spPr>
          <a:xfrm>
            <a:off x="1617566" y="7320401"/>
            <a:ext cx="801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User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AFBEEC-C987-CF14-B216-21BB3D97AD8A}"/>
              </a:ext>
            </a:extLst>
          </p:cNvPr>
          <p:cNvSpPr txBox="1"/>
          <p:nvPr/>
        </p:nvSpPr>
        <p:spPr>
          <a:xfrm>
            <a:off x="3904427" y="4619860"/>
            <a:ext cx="1465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User query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D5A4C32-7E04-D791-3775-C39224C05577}"/>
              </a:ext>
            </a:extLst>
          </p:cNvPr>
          <p:cNvSpPr/>
          <p:nvPr/>
        </p:nvSpPr>
        <p:spPr>
          <a:xfrm>
            <a:off x="5160442" y="4619860"/>
            <a:ext cx="1885309" cy="619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Invoke_model API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7D07F43-234D-10FA-868A-CBDEFDBC41B0}"/>
              </a:ext>
            </a:extLst>
          </p:cNvPr>
          <p:cNvSpPr/>
          <p:nvPr/>
        </p:nvSpPr>
        <p:spPr>
          <a:xfrm>
            <a:off x="5160442" y="9642811"/>
            <a:ext cx="1885309" cy="619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Invoke_model API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57E80D7-FDAC-73AB-B63A-6D3E54428937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7045751" y="4929690"/>
            <a:ext cx="2639470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2715210A-0DD8-AA65-DF18-3DC84C2F7179}"/>
              </a:ext>
            </a:extLst>
          </p:cNvPr>
          <p:cNvCxnSpPr>
            <a:cxnSpLocks/>
            <a:stCxn id="60" idx="2"/>
          </p:cNvCxnSpPr>
          <p:nvPr/>
        </p:nvCxnSpPr>
        <p:spPr>
          <a:xfrm rot="5400000">
            <a:off x="8205254" y="6828423"/>
            <a:ext cx="569933" cy="32010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グラフィックス 43" descr="ドキュメント 枠線">
            <a:extLst>
              <a:ext uri="{FF2B5EF4-FFF2-40B4-BE49-F238E27FC236}">
                <a16:creationId xmlns:a16="http://schemas.microsoft.com/office/drawing/2014/main" id="{5B45E4FC-AC82-9D61-D9FA-7C9446A3EC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28505" y="7979586"/>
            <a:ext cx="713591" cy="713591"/>
          </a:xfrm>
          <a:prstGeom prst="rect">
            <a:avLst/>
          </a:prstGeom>
        </p:spPr>
      </p:pic>
      <p:sp>
        <p:nvSpPr>
          <p:cNvPr id="47" name="TextBox 12">
            <a:extLst>
              <a:ext uri="{FF2B5EF4-FFF2-40B4-BE49-F238E27FC236}">
                <a16:creationId xmlns:a16="http://schemas.microsoft.com/office/drawing/2014/main" id="{D2EF52F6-1F79-CEE1-0E90-45AD1D416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1007" y="9106544"/>
            <a:ext cx="18510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Multi Contexts</a:t>
            </a:r>
          </a:p>
        </p:txBody>
      </p: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9965ECF0-E10E-08F7-5BAA-658889374259}"/>
              </a:ext>
            </a:extLst>
          </p:cNvPr>
          <p:cNvCxnSpPr>
            <a:cxnSpLocks/>
            <a:stCxn id="48" idx="1"/>
            <a:endCxn id="21" idx="1"/>
          </p:cNvCxnSpPr>
          <p:nvPr/>
        </p:nvCxnSpPr>
        <p:spPr>
          <a:xfrm rot="10800000" flipV="1">
            <a:off x="5160441" y="8729232"/>
            <a:ext cx="484980" cy="1223410"/>
          </a:xfrm>
          <a:prstGeom prst="bentConnector3">
            <a:avLst>
              <a:gd name="adj1" fmla="val 3219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テキスト ボックス 1023">
            <a:extLst>
              <a:ext uri="{FF2B5EF4-FFF2-40B4-BE49-F238E27FC236}">
                <a16:creationId xmlns:a16="http://schemas.microsoft.com/office/drawing/2014/main" id="{9FC49214-C1C6-7B92-06F5-6CF436F58941}"/>
              </a:ext>
            </a:extLst>
          </p:cNvPr>
          <p:cNvSpPr txBox="1"/>
          <p:nvPr/>
        </p:nvSpPr>
        <p:spPr>
          <a:xfrm>
            <a:off x="3510477" y="10899052"/>
            <a:ext cx="2648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Step4. 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プロンプト拡張</a:t>
            </a:r>
          </a:p>
        </p:txBody>
      </p:sp>
      <p:cxnSp>
        <p:nvCxnSpPr>
          <p:cNvPr id="1027" name="直線矢印コネクタ 1026">
            <a:extLst>
              <a:ext uri="{FF2B5EF4-FFF2-40B4-BE49-F238E27FC236}">
                <a16:creationId xmlns:a16="http://schemas.microsoft.com/office/drawing/2014/main" id="{588580B4-7C80-8FFA-2BFE-82B56EAACBBD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045751" y="9952642"/>
            <a:ext cx="263947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1" name="コネクタ: カギ線 1030">
            <a:extLst>
              <a:ext uri="{FF2B5EF4-FFF2-40B4-BE49-F238E27FC236}">
                <a16:creationId xmlns:a16="http://schemas.microsoft.com/office/drawing/2014/main" id="{F7652283-CD3F-3CBC-C872-14FCB6F6E106}"/>
              </a:ext>
            </a:extLst>
          </p:cNvPr>
          <p:cNvCxnSpPr>
            <a:cxnSpLocks/>
            <a:stCxn id="1049" idx="2"/>
            <a:endCxn id="8" idx="2"/>
          </p:cNvCxnSpPr>
          <p:nvPr/>
        </p:nvCxnSpPr>
        <p:spPr>
          <a:xfrm rot="5400000" flipH="1">
            <a:off x="3284681" y="6392532"/>
            <a:ext cx="5518535" cy="8051382"/>
          </a:xfrm>
          <a:prstGeom prst="bentConnector3">
            <a:avLst>
              <a:gd name="adj1" fmla="val -41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テキスト ボックス 1054">
            <a:extLst>
              <a:ext uri="{FF2B5EF4-FFF2-40B4-BE49-F238E27FC236}">
                <a16:creationId xmlns:a16="http://schemas.microsoft.com/office/drawing/2014/main" id="{7078DCFD-AF49-8CCF-E012-40F97C7B14D6}"/>
              </a:ext>
            </a:extLst>
          </p:cNvPr>
          <p:cNvSpPr txBox="1"/>
          <p:nvPr/>
        </p:nvSpPr>
        <p:spPr>
          <a:xfrm>
            <a:off x="2122360" y="13061186"/>
            <a:ext cx="2265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Generate Response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5B0C0872-ABF9-27FD-25E4-3EC3CF378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9588" y="5323805"/>
            <a:ext cx="14001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Bedrock</a:t>
            </a:r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0E1B6781-E5FA-62AA-ED0E-98F49725BCB6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033287" y="4929692"/>
            <a:ext cx="3127155" cy="1598018"/>
          </a:xfrm>
          <a:prstGeom prst="bentConnector3">
            <a:avLst>
              <a:gd name="adj1" fmla="val 3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AD067A4-5376-AFA2-C232-D2A46738C5B7}"/>
              </a:ext>
            </a:extLst>
          </p:cNvPr>
          <p:cNvSpPr txBox="1"/>
          <p:nvPr/>
        </p:nvSpPr>
        <p:spPr>
          <a:xfrm>
            <a:off x="7426447" y="4639252"/>
            <a:ext cx="2117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Step1. 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クエリ拡張</a:t>
            </a:r>
          </a:p>
        </p:txBody>
      </p:sp>
      <p:pic>
        <p:nvPicPr>
          <p:cNvPr id="16" name="Graphic 6" descr="Amazon Bedrock service icon.">
            <a:extLst>
              <a:ext uri="{FF2B5EF4-FFF2-40B4-BE49-F238E27FC236}">
                <a16:creationId xmlns:a16="http://schemas.microsoft.com/office/drawing/2014/main" id="{E75E9CE2-32FC-8A13-F044-3AC58C2C3F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685221" y="4545271"/>
            <a:ext cx="768838" cy="768838"/>
          </a:xfrm>
          <a:prstGeom prst="rect">
            <a:avLst/>
          </a:prstGeom>
        </p:spPr>
      </p:pic>
      <p:pic>
        <p:nvPicPr>
          <p:cNvPr id="45" name="Picture 2" descr="ナレッジベースは、Amazon Bedrock でフルマネージド型の RAG エクスペリエンスを提供するようになりました | Amazon Web  Services ブログ">
            <a:extLst>
              <a:ext uri="{FF2B5EF4-FFF2-40B4-BE49-F238E27FC236}">
                <a16:creationId xmlns:a16="http://schemas.microsoft.com/office/drawing/2014/main" id="{6D15213F-C00B-80DC-3A4F-A3EBE877FD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71" t="13407" r="14584" b="26868"/>
          <a:stretch/>
        </p:blipFill>
        <p:spPr bwMode="auto">
          <a:xfrm>
            <a:off x="9706314" y="7030475"/>
            <a:ext cx="768838" cy="81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F8075F3-EA2D-872B-4A1F-94911BF0DCC3}"/>
              </a:ext>
            </a:extLst>
          </p:cNvPr>
          <p:cNvSpPr/>
          <p:nvPr/>
        </p:nvSpPr>
        <p:spPr>
          <a:xfrm>
            <a:off x="5160442" y="7138517"/>
            <a:ext cx="1885309" cy="619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Retrieve API</a:t>
            </a:r>
            <a:endParaRPr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グラフィックス 48" descr="ドキュメント 枠線">
            <a:extLst>
              <a:ext uri="{FF2B5EF4-FFF2-40B4-BE49-F238E27FC236}">
                <a16:creationId xmlns:a16="http://schemas.microsoft.com/office/drawing/2014/main" id="{1637F34C-D69B-CF1B-7EE9-DD1851AA0C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59195" y="8021928"/>
            <a:ext cx="713591" cy="713591"/>
          </a:xfrm>
          <a:prstGeom prst="rect">
            <a:avLst/>
          </a:prstGeom>
        </p:spPr>
      </p:pic>
      <p:pic>
        <p:nvPicPr>
          <p:cNvPr id="48" name="グラフィックス 47" descr="ドキュメント 枠線">
            <a:extLst>
              <a:ext uri="{FF2B5EF4-FFF2-40B4-BE49-F238E27FC236}">
                <a16:creationId xmlns:a16="http://schemas.microsoft.com/office/drawing/2014/main" id="{921BAF22-E81A-ED1D-9FB4-AD30763807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5422" y="8372437"/>
            <a:ext cx="713591" cy="713591"/>
          </a:xfrm>
          <a:prstGeom prst="rect">
            <a:avLst/>
          </a:prstGeom>
        </p:spPr>
      </p:pic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12ABD1CF-D9EA-B63B-8C49-8D036BCAB304}"/>
              </a:ext>
            </a:extLst>
          </p:cNvPr>
          <p:cNvCxnSpPr>
            <a:cxnSpLocks/>
            <a:stCxn id="1065" idx="1"/>
            <a:endCxn id="46" idx="1"/>
          </p:cNvCxnSpPr>
          <p:nvPr/>
        </p:nvCxnSpPr>
        <p:spPr>
          <a:xfrm rot="10800000" flipV="1">
            <a:off x="5160442" y="6158377"/>
            <a:ext cx="230786" cy="1289971"/>
          </a:xfrm>
          <a:prstGeom prst="bentConnector3">
            <a:avLst>
              <a:gd name="adj1" fmla="val 5746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E7626022-0014-071B-D733-C31E2775B689}"/>
              </a:ext>
            </a:extLst>
          </p:cNvPr>
          <p:cNvCxnSpPr>
            <a:cxnSpLocks/>
          </p:cNvCxnSpPr>
          <p:nvPr/>
        </p:nvCxnSpPr>
        <p:spPr>
          <a:xfrm>
            <a:off x="7045750" y="7439806"/>
            <a:ext cx="26394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12">
            <a:extLst>
              <a:ext uri="{FF2B5EF4-FFF2-40B4-BE49-F238E27FC236}">
                <a16:creationId xmlns:a16="http://schemas.microsoft.com/office/drawing/2014/main" id="{AC31174C-2688-5531-77BD-A6EAF4BE8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1015" y="7836194"/>
            <a:ext cx="18794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Knowledge Base</a:t>
            </a:r>
            <a:endParaRPr lang="en-US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176C8C8-F025-7815-8DAE-79DFB25481F1}"/>
              </a:ext>
            </a:extLst>
          </p:cNvPr>
          <p:cNvSpPr txBox="1"/>
          <p:nvPr/>
        </p:nvSpPr>
        <p:spPr>
          <a:xfrm>
            <a:off x="7426447" y="7132337"/>
            <a:ext cx="2117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Step2. 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ベクトル検索</a:t>
            </a:r>
          </a:p>
        </p:txBody>
      </p:sp>
      <p:pic>
        <p:nvPicPr>
          <p:cNvPr id="62" name="グラフィックス 61" descr="ドキュメント 枠線">
            <a:extLst>
              <a:ext uri="{FF2B5EF4-FFF2-40B4-BE49-F238E27FC236}">
                <a16:creationId xmlns:a16="http://schemas.microsoft.com/office/drawing/2014/main" id="{144AA3EF-F345-963D-1E8D-98A05BE0E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76557" y="8382067"/>
            <a:ext cx="713591" cy="713591"/>
          </a:xfrm>
          <a:prstGeom prst="rect">
            <a:avLst/>
          </a:prstGeom>
        </p:spPr>
      </p:pic>
      <p:pic>
        <p:nvPicPr>
          <p:cNvPr id="1033" name="Graphic 6" descr="Amazon Bedrock service icon.">
            <a:extLst>
              <a:ext uri="{FF2B5EF4-FFF2-40B4-BE49-F238E27FC236}">
                <a16:creationId xmlns:a16="http://schemas.microsoft.com/office/drawing/2014/main" id="{87161554-8D44-AD2E-D695-45AF765F4F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685221" y="11948731"/>
            <a:ext cx="768838" cy="768838"/>
          </a:xfrm>
          <a:prstGeom prst="rect">
            <a:avLst/>
          </a:prstGeom>
        </p:spPr>
      </p:pic>
      <p:sp>
        <p:nvSpPr>
          <p:cNvPr id="1036" name="テキスト ボックス 1035">
            <a:extLst>
              <a:ext uri="{FF2B5EF4-FFF2-40B4-BE49-F238E27FC236}">
                <a16:creationId xmlns:a16="http://schemas.microsoft.com/office/drawing/2014/main" id="{C14B6B82-FF78-89AD-02F7-7B0076CB7134}"/>
              </a:ext>
            </a:extLst>
          </p:cNvPr>
          <p:cNvSpPr txBox="1"/>
          <p:nvPr/>
        </p:nvSpPr>
        <p:spPr>
          <a:xfrm>
            <a:off x="7426447" y="9639936"/>
            <a:ext cx="2117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Step3. 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関連度評価</a:t>
            </a:r>
          </a:p>
        </p:txBody>
      </p:sp>
      <p:sp>
        <p:nvSpPr>
          <p:cNvPr id="1037" name="TextBox 12">
            <a:extLst>
              <a:ext uri="{FF2B5EF4-FFF2-40B4-BE49-F238E27FC236}">
                <a16:creationId xmlns:a16="http://schemas.microsoft.com/office/drawing/2014/main" id="{01DC9FA7-895E-90AB-222E-E1BA2A568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9588" y="10339115"/>
            <a:ext cx="14001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Bedrock</a:t>
            </a:r>
          </a:p>
        </p:txBody>
      </p:sp>
      <p:pic>
        <p:nvPicPr>
          <p:cNvPr id="1038" name="Graphic 6" descr="Amazon Bedrock service icon.">
            <a:extLst>
              <a:ext uri="{FF2B5EF4-FFF2-40B4-BE49-F238E27FC236}">
                <a16:creationId xmlns:a16="http://schemas.microsoft.com/office/drawing/2014/main" id="{001FACA5-392D-6D3C-8D2B-AB21324D42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685221" y="9560581"/>
            <a:ext cx="768838" cy="768838"/>
          </a:xfrm>
          <a:prstGeom prst="rect">
            <a:avLst/>
          </a:prstGeom>
        </p:spPr>
      </p:pic>
      <p:sp>
        <p:nvSpPr>
          <p:cNvPr id="1039" name="TextBox 12">
            <a:extLst>
              <a:ext uri="{FF2B5EF4-FFF2-40B4-BE49-F238E27FC236}">
                <a16:creationId xmlns:a16="http://schemas.microsoft.com/office/drawing/2014/main" id="{C3903BE4-BA20-7C69-8E1A-7C90BCD9D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557" y="11600945"/>
            <a:ext cx="20116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Evaled </a:t>
            </a:r>
            <a:r>
              <a:rPr lang="en-US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Contexts</a:t>
            </a:r>
          </a:p>
        </p:txBody>
      </p:sp>
      <p:pic>
        <p:nvPicPr>
          <p:cNvPr id="1040" name="グラフィックス 1039" descr="ドキュメント 枠線">
            <a:extLst>
              <a:ext uri="{FF2B5EF4-FFF2-40B4-BE49-F238E27FC236}">
                <a16:creationId xmlns:a16="http://schemas.microsoft.com/office/drawing/2014/main" id="{A20A575E-0790-A083-3CA0-0F3304FCD1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05303" y="10681755"/>
            <a:ext cx="713591" cy="713591"/>
          </a:xfrm>
          <a:prstGeom prst="rect">
            <a:avLst/>
          </a:prstGeom>
        </p:spPr>
      </p:pic>
      <p:pic>
        <p:nvPicPr>
          <p:cNvPr id="1041" name="グラフィックス 1040" descr="ドキュメント 枠線">
            <a:extLst>
              <a:ext uri="{FF2B5EF4-FFF2-40B4-BE49-F238E27FC236}">
                <a16:creationId xmlns:a16="http://schemas.microsoft.com/office/drawing/2014/main" id="{255F9432-3218-1C9F-6A3B-F357C688C6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10861146"/>
            <a:ext cx="713591" cy="713591"/>
          </a:xfrm>
          <a:prstGeom prst="rect">
            <a:avLst/>
          </a:prstGeom>
        </p:spPr>
      </p:pic>
      <p:cxnSp>
        <p:nvCxnSpPr>
          <p:cNvPr id="1042" name="コネクタ: カギ線 1041">
            <a:extLst>
              <a:ext uri="{FF2B5EF4-FFF2-40B4-BE49-F238E27FC236}">
                <a16:creationId xmlns:a16="http://schemas.microsoft.com/office/drawing/2014/main" id="{549C89BD-A427-63A1-9FEB-F21062B0A98C}"/>
              </a:ext>
            </a:extLst>
          </p:cNvPr>
          <p:cNvCxnSpPr>
            <a:cxnSpLocks/>
            <a:stCxn id="1037" idx="2"/>
            <a:endCxn id="1041" idx="3"/>
          </p:cNvCxnSpPr>
          <p:nvPr/>
        </p:nvCxnSpPr>
        <p:spPr>
          <a:xfrm rot="5400000">
            <a:off x="8154091" y="9302393"/>
            <a:ext cx="571050" cy="32600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5" name="正方形/長方形 1044">
            <a:extLst>
              <a:ext uri="{FF2B5EF4-FFF2-40B4-BE49-F238E27FC236}">
                <a16:creationId xmlns:a16="http://schemas.microsoft.com/office/drawing/2014/main" id="{0EBA6705-BCD6-D779-A0C9-BE841A8544B8}"/>
              </a:ext>
            </a:extLst>
          </p:cNvPr>
          <p:cNvSpPr/>
          <p:nvPr/>
        </p:nvSpPr>
        <p:spPr>
          <a:xfrm>
            <a:off x="5160442" y="12173409"/>
            <a:ext cx="1885309" cy="619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Invoke_model API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046" name="コネクタ: カギ線 1045">
            <a:extLst>
              <a:ext uri="{FF2B5EF4-FFF2-40B4-BE49-F238E27FC236}">
                <a16:creationId xmlns:a16="http://schemas.microsoft.com/office/drawing/2014/main" id="{D554169A-21A1-57D7-487D-3C41845673B8}"/>
              </a:ext>
            </a:extLst>
          </p:cNvPr>
          <p:cNvCxnSpPr>
            <a:cxnSpLocks/>
            <a:endCxn id="1045" idx="1"/>
          </p:cNvCxnSpPr>
          <p:nvPr/>
        </p:nvCxnSpPr>
        <p:spPr>
          <a:xfrm rot="10800000" flipV="1">
            <a:off x="5160441" y="11259830"/>
            <a:ext cx="484980" cy="1223410"/>
          </a:xfrm>
          <a:prstGeom prst="bentConnector3">
            <a:avLst>
              <a:gd name="adj1" fmla="val 3219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直線矢印コネクタ 1046">
            <a:extLst>
              <a:ext uri="{FF2B5EF4-FFF2-40B4-BE49-F238E27FC236}">
                <a16:creationId xmlns:a16="http://schemas.microsoft.com/office/drawing/2014/main" id="{4053D762-519F-B7F9-F954-85DA49748B1C}"/>
              </a:ext>
            </a:extLst>
          </p:cNvPr>
          <p:cNvCxnSpPr>
            <a:cxnSpLocks/>
            <a:stCxn id="1045" idx="3"/>
          </p:cNvCxnSpPr>
          <p:nvPr/>
        </p:nvCxnSpPr>
        <p:spPr>
          <a:xfrm flipV="1">
            <a:off x="7045751" y="12483240"/>
            <a:ext cx="263947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8" name="テキスト ボックス 1047">
            <a:extLst>
              <a:ext uri="{FF2B5EF4-FFF2-40B4-BE49-F238E27FC236}">
                <a16:creationId xmlns:a16="http://schemas.microsoft.com/office/drawing/2014/main" id="{12D4DC80-6CEA-D5E8-E982-CCFE1E33B69C}"/>
              </a:ext>
            </a:extLst>
          </p:cNvPr>
          <p:cNvSpPr txBox="1"/>
          <p:nvPr/>
        </p:nvSpPr>
        <p:spPr>
          <a:xfrm>
            <a:off x="7426447" y="12170534"/>
            <a:ext cx="2117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Step5. 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テキスト生成</a:t>
            </a:r>
          </a:p>
        </p:txBody>
      </p:sp>
      <p:sp>
        <p:nvSpPr>
          <p:cNvPr id="1049" name="TextBox 12">
            <a:extLst>
              <a:ext uri="{FF2B5EF4-FFF2-40B4-BE49-F238E27FC236}">
                <a16:creationId xmlns:a16="http://schemas.microsoft.com/office/drawing/2014/main" id="{7F40D47D-F3AF-9C5B-28BE-92356B1AF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9588" y="12869713"/>
            <a:ext cx="14001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Bedrock</a:t>
            </a:r>
          </a:p>
        </p:txBody>
      </p:sp>
      <p:pic>
        <p:nvPicPr>
          <p:cNvPr id="1050" name="Graphic 6" descr="Amazon Bedrock service icon.">
            <a:extLst>
              <a:ext uri="{FF2B5EF4-FFF2-40B4-BE49-F238E27FC236}">
                <a16:creationId xmlns:a16="http://schemas.microsoft.com/office/drawing/2014/main" id="{3DD19409-801A-ED97-0203-6C3A540E55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685221" y="12091179"/>
            <a:ext cx="768838" cy="768838"/>
          </a:xfrm>
          <a:prstGeom prst="rect">
            <a:avLst/>
          </a:prstGeom>
        </p:spPr>
      </p:pic>
      <p:cxnSp>
        <p:nvCxnSpPr>
          <p:cNvPr id="1064" name="コネクタ: カギ線 1063">
            <a:extLst>
              <a:ext uri="{FF2B5EF4-FFF2-40B4-BE49-F238E27FC236}">
                <a16:creationId xmlns:a16="http://schemas.microsoft.com/office/drawing/2014/main" id="{57D623A7-1B54-214C-8179-AA0D5D5580D9}"/>
              </a:ext>
            </a:extLst>
          </p:cNvPr>
          <p:cNvCxnSpPr>
            <a:cxnSpLocks/>
            <a:stCxn id="17" idx="2"/>
            <a:endCxn id="1065" idx="3"/>
          </p:cNvCxnSpPr>
          <p:nvPr/>
        </p:nvCxnSpPr>
        <p:spPr>
          <a:xfrm rot="5400000">
            <a:off x="8295337" y="4384075"/>
            <a:ext cx="526796" cy="30218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5" name="テキスト ボックス 1064">
            <a:extLst>
              <a:ext uri="{FF2B5EF4-FFF2-40B4-BE49-F238E27FC236}">
                <a16:creationId xmlns:a16="http://schemas.microsoft.com/office/drawing/2014/main" id="{73ECED0B-30BD-27CC-BCBC-67C28562696C}"/>
              </a:ext>
            </a:extLst>
          </p:cNvPr>
          <p:cNvSpPr txBox="1"/>
          <p:nvPr/>
        </p:nvSpPr>
        <p:spPr>
          <a:xfrm>
            <a:off x="5391228" y="5789046"/>
            <a:ext cx="1656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User query</a:t>
            </a:r>
          </a:p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+</a:t>
            </a:r>
          </a:p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Expanded query</a:t>
            </a:r>
          </a:p>
        </p:txBody>
      </p:sp>
    </p:spTree>
    <p:extLst>
      <p:ext uri="{BB962C8B-B14F-4D97-AF65-F5344CB8AC3E}">
        <p14:creationId xmlns:p14="http://schemas.microsoft.com/office/powerpoint/2010/main" val="276200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1FFBA-C0E1-119B-C426-A7D6DC9D2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9EA05AA-253B-F19B-8F7F-840B7300CE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308679F0-D7CC-D17D-376E-9D885E821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3" y="6288751"/>
            <a:ext cx="11964015" cy="508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8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ユーザー 枠線">
            <a:extLst>
              <a:ext uri="{FF2B5EF4-FFF2-40B4-BE49-F238E27FC236}">
                <a16:creationId xmlns:a16="http://schemas.microsoft.com/office/drawing/2014/main" id="{42BC77E2-5B37-B1E0-E201-09CAA1558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101" y="6229840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ノート PC 枠線">
            <a:extLst>
              <a:ext uri="{FF2B5EF4-FFF2-40B4-BE49-F238E27FC236}">
                <a16:creationId xmlns:a16="http://schemas.microsoft.com/office/drawing/2014/main" id="{9E5637BB-460C-DDFB-14B1-7F4B7792D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1058" y="6531323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BE705A-1D02-715B-47B9-C4782D573369}"/>
              </a:ext>
            </a:extLst>
          </p:cNvPr>
          <p:cNvSpPr txBox="1"/>
          <p:nvPr/>
        </p:nvSpPr>
        <p:spPr>
          <a:xfrm>
            <a:off x="1617566" y="7320401"/>
            <a:ext cx="80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AFBEEC-C987-CF14-B216-21BB3D97AD8A}"/>
              </a:ext>
            </a:extLst>
          </p:cNvPr>
          <p:cNvSpPr txBox="1"/>
          <p:nvPr/>
        </p:nvSpPr>
        <p:spPr>
          <a:xfrm>
            <a:off x="3103468" y="6461867"/>
            <a:ext cx="146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User query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D5A4C32-7E04-D791-3775-C39224C05577}"/>
              </a:ext>
            </a:extLst>
          </p:cNvPr>
          <p:cNvSpPr/>
          <p:nvPr/>
        </p:nvSpPr>
        <p:spPr>
          <a:xfrm>
            <a:off x="5160442" y="6533119"/>
            <a:ext cx="1885309" cy="749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Retrieve API</a:t>
            </a:r>
            <a:endParaRPr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6" descr="Amazon Bedrock service icon.">
            <a:extLst>
              <a:ext uri="{FF2B5EF4-FFF2-40B4-BE49-F238E27FC236}">
                <a16:creationId xmlns:a16="http://schemas.microsoft.com/office/drawing/2014/main" id="{4C0A08BC-11C8-B713-FE48-853A93E03F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685221" y="9426021"/>
            <a:ext cx="1053240" cy="1053240"/>
          </a:xfrm>
          <a:prstGeom prst="rect">
            <a:avLst/>
          </a:prstGeom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0347884A-04A2-A40F-4EA8-E1054961E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789" y="10479261"/>
            <a:ext cx="14001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Bedrock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7D07F43-234D-10FA-868A-CBDEFDBC41B0}"/>
              </a:ext>
            </a:extLst>
          </p:cNvPr>
          <p:cNvSpPr/>
          <p:nvPr/>
        </p:nvSpPr>
        <p:spPr>
          <a:xfrm>
            <a:off x="5160442" y="9577745"/>
            <a:ext cx="1885309" cy="749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Invoke_model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  <a:endParaRPr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ナレッジベースは、Amazon Bedrock でフルマネージド型の RAG エクスペリエンスを提供するようになりました | Amazon Web  Services ブログ">
            <a:extLst>
              <a:ext uri="{FF2B5EF4-FFF2-40B4-BE49-F238E27FC236}">
                <a16:creationId xmlns:a16="http://schemas.microsoft.com/office/drawing/2014/main" id="{29BD7976-2EE8-430E-3FA4-761DE0C406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71" t="13407" r="14584" b="26868"/>
          <a:stretch/>
        </p:blipFill>
        <p:spPr bwMode="auto">
          <a:xfrm>
            <a:off x="9685221" y="6381395"/>
            <a:ext cx="989138" cy="105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12">
            <a:extLst>
              <a:ext uri="{FF2B5EF4-FFF2-40B4-BE49-F238E27FC236}">
                <a16:creationId xmlns:a16="http://schemas.microsoft.com/office/drawing/2014/main" id="{5F829B28-B81E-C200-FDA7-00CEAF0C3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921" y="7434635"/>
            <a:ext cx="2229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Knowledge Base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935ADF5-4B99-8B53-B822-B64E37153DE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512275" y="6908015"/>
            <a:ext cx="2648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57E80D7-FDAC-73AB-B63A-6D3E5442893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045751" y="6908015"/>
            <a:ext cx="26394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2715210A-0DD8-AA65-DF18-3DC84C2F717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8085999" y="6359600"/>
            <a:ext cx="649425" cy="35381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グラフィックス 43" descr="ドキュメント 枠線">
            <a:extLst>
              <a:ext uri="{FF2B5EF4-FFF2-40B4-BE49-F238E27FC236}">
                <a16:creationId xmlns:a16="http://schemas.microsoft.com/office/drawing/2014/main" id="{5B45E4FC-AC82-9D61-D9FA-7C9446A3EC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07452" y="7873386"/>
            <a:ext cx="914400" cy="914400"/>
          </a:xfrm>
          <a:prstGeom prst="rect">
            <a:avLst/>
          </a:prstGeom>
        </p:spPr>
      </p:pic>
      <p:sp>
        <p:nvSpPr>
          <p:cNvPr id="47" name="TextBox 12">
            <a:extLst>
              <a:ext uri="{FF2B5EF4-FFF2-40B4-BE49-F238E27FC236}">
                <a16:creationId xmlns:a16="http://schemas.microsoft.com/office/drawing/2014/main" id="{D2EF52F6-1F79-CEE1-0E90-45AD1D416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4600" y="8787786"/>
            <a:ext cx="14001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Contexts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37D6BB2-A43A-197A-A3D3-C28915F0631A}"/>
              </a:ext>
            </a:extLst>
          </p:cNvPr>
          <p:cNvSpPr txBox="1"/>
          <p:nvPr/>
        </p:nvSpPr>
        <p:spPr>
          <a:xfrm>
            <a:off x="7499927" y="8066591"/>
            <a:ext cx="105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Retrieve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9965ECF0-E10E-08F7-5BAA-658889374259}"/>
              </a:ext>
            </a:extLst>
          </p:cNvPr>
          <p:cNvCxnSpPr>
            <a:cxnSpLocks/>
            <a:endCxn id="21" idx="1"/>
          </p:cNvCxnSpPr>
          <p:nvPr/>
        </p:nvCxnSpPr>
        <p:spPr>
          <a:xfrm rot="5400000">
            <a:off x="4631937" y="8981899"/>
            <a:ext cx="1499247" cy="442236"/>
          </a:xfrm>
          <a:prstGeom prst="bentConnector4">
            <a:avLst>
              <a:gd name="adj1" fmla="val 648"/>
              <a:gd name="adj2" fmla="val 6565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テキスト ボックス 1023">
            <a:extLst>
              <a:ext uri="{FF2B5EF4-FFF2-40B4-BE49-F238E27FC236}">
                <a16:creationId xmlns:a16="http://schemas.microsoft.com/office/drawing/2014/main" id="{9FC49214-C1C6-7B92-06F5-6CF436F58941}"/>
              </a:ext>
            </a:extLst>
          </p:cNvPr>
          <p:cNvSpPr txBox="1"/>
          <p:nvPr/>
        </p:nvSpPr>
        <p:spPr>
          <a:xfrm>
            <a:off x="2887106" y="8052619"/>
            <a:ext cx="264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Prompt Augmentation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7" name="直線矢印コネクタ 1026">
            <a:extLst>
              <a:ext uri="{FF2B5EF4-FFF2-40B4-BE49-F238E27FC236}">
                <a16:creationId xmlns:a16="http://schemas.microsoft.com/office/drawing/2014/main" id="{588580B4-7C80-8FFA-2BFE-82B56EAACBBD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>
            <a:off x="7045751" y="9952641"/>
            <a:ext cx="26394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1" name="コネクタ: カギ線 1030">
            <a:extLst>
              <a:ext uri="{FF2B5EF4-FFF2-40B4-BE49-F238E27FC236}">
                <a16:creationId xmlns:a16="http://schemas.microsoft.com/office/drawing/2014/main" id="{F7652283-CD3F-3CBC-C872-14FCB6F6E106}"/>
              </a:ext>
            </a:extLst>
          </p:cNvPr>
          <p:cNvCxnSpPr>
            <a:cxnSpLocks/>
            <a:stCxn id="15" idx="2"/>
            <a:endCxn id="8" idx="2"/>
          </p:cNvCxnSpPr>
          <p:nvPr/>
        </p:nvCxnSpPr>
        <p:spPr>
          <a:xfrm rot="5400000" flipH="1">
            <a:off x="4535620" y="5172373"/>
            <a:ext cx="3158860" cy="8193583"/>
          </a:xfrm>
          <a:prstGeom prst="bentConnector3">
            <a:avLst>
              <a:gd name="adj1" fmla="val -180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テキスト ボックス 1054">
            <a:extLst>
              <a:ext uri="{FF2B5EF4-FFF2-40B4-BE49-F238E27FC236}">
                <a16:creationId xmlns:a16="http://schemas.microsoft.com/office/drawing/2014/main" id="{7078DCFD-AF49-8CCF-E012-40F97C7B14D6}"/>
              </a:ext>
            </a:extLst>
          </p:cNvPr>
          <p:cNvSpPr txBox="1"/>
          <p:nvPr/>
        </p:nvSpPr>
        <p:spPr>
          <a:xfrm>
            <a:off x="7277955" y="11026814"/>
            <a:ext cx="226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Arial" panose="020B0604020202020204" pitchFamily="34" charset="0"/>
                <a:cs typeface="Arial" panose="020B0604020202020204" pitchFamily="34" charset="0"/>
              </a:rPr>
              <a:t>Generate Response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121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71</Words>
  <Application>Microsoft Office PowerPoint</Application>
  <PresentationFormat>ユーザー設定</PresentationFormat>
  <Paragraphs>31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メイリオ</vt:lpstr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Renya Kujirada</dc:creator>
  <cp:lastModifiedBy>Renya Kujirada</cp:lastModifiedBy>
  <cp:revision>1</cp:revision>
  <dcterms:created xsi:type="dcterms:W3CDTF">2024-05-01T22:37:30Z</dcterms:created>
  <dcterms:modified xsi:type="dcterms:W3CDTF">2024-05-06T08:46:40Z</dcterms:modified>
</cp:coreProperties>
</file>